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949" autoAdjust="0"/>
  </p:normalViewPr>
  <p:slideViewPr>
    <p:cSldViewPr>
      <p:cViewPr varScale="1">
        <p:scale>
          <a:sx n="52" d="100"/>
          <a:sy n="52" d="100"/>
        </p:scale>
        <p:origin x="-15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01-fond-ecran.com/fond-ecran/5395/fond-ecran-64724,conquete-spaciale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file:///C:\Documents%20and%20Settings\Computer\&#1056;&#1072;&#1073;&#1086;&#1095;&#1080;&#1081;%20&#1089;&#1090;&#1086;&#1083;\&#1055;&#1088;&#1077;&#1079;&#1077;&#1085;&#1090;&#1072;&#1094;&#1080;&#1103;.%20ppt\&#1079;&#1072;&#1087;&#1091;&#1089;&#1082;%20&#1088;&#1072;&#1082;&#1077;&#1090;&#1099;.mp3" TargetMode="External"/><Relationship Id="rId1" Type="http://schemas.openxmlformats.org/officeDocument/2006/relationships/audio" Target="file:///C:\Documents%20and%20Settings\Computer\&#1056;&#1072;&#1073;&#1086;&#1095;&#1080;&#1081;%20&#1089;&#1090;&#1086;&#1083;\&#1055;&#1088;&#1077;&#1079;&#1077;&#1085;&#1090;&#1072;&#1094;&#1080;&#1103;.%20ppt\07.%20&#1056;&#1077;&#1095;&#1100;%20&#1070;.&#1043;&#1072;&#1075;&#1072;&#1088;&#1080;&#1085;&#1072;%20&#1087;&#1077;&#1088;&#1077;&#1076;%20&#1089;&#1090;&#1072;&#1088;&#1090;&#1086;&#1084;%20&#1074;%20&#1082;&#1086;&#1089;&#1084;&#1086;&#1089;.mp3" TargetMode="Externa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kabu.ru/uploads/posts/2009-02/thumbs/1234273172_01800000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Computer\&#1056;&#1072;&#1073;&#1086;&#1095;&#1080;&#1081;%20&#1089;&#1090;&#1086;&#1083;\&#1055;&#1088;&#1077;&#1079;&#1077;&#1085;&#1090;&#1072;&#1094;&#1080;&#1103;.%20ppt\09.%20&#1056;&#1077;&#1095;&#1100;%20&#1070;.&#1043;&#1072;&#1075;&#1072;&#1088;&#1080;&#1085;&#1072;%20&#1080;&#1079;%20&#1082;&#1086;&#1089;&#1084;&#1086;&#1089;&#1072;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jpeg"/><Relationship Id="rId18" Type="http://schemas.openxmlformats.org/officeDocument/2006/relationships/image" Target="../media/image56.gif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17" Type="http://schemas.openxmlformats.org/officeDocument/2006/relationships/image" Target="../media/image55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4.jpeg"/><Relationship Id="rId1" Type="http://schemas.openxmlformats.org/officeDocument/2006/relationships/audio" Target="file:///C:\Documents%20and%20Settings\Computer\&#1056;&#1072;&#1073;&#1086;&#1095;&#1080;&#1081;%20&#1089;&#1090;&#1086;&#1083;\&#1055;&#1088;&#1077;&#1079;&#1077;&#1085;&#1090;&#1072;&#1094;&#1080;&#1103;.%20ppt\19.%20&#1070;.&#1043;&#1091;&#1083;&#1103;&#1077;&#1074;%20-%20&#1047;&#1085;&#1072;&#1077;&#1090;&#1077;,%20&#1082;&#1072;&#1082;&#1080;&#1084;%20&#1086;&#1085;%20&#1087;&#1072;&#1088;&#1085;&#1077;&#1084;%20&#1073;&#1099;&#1083;.mp3" TargetMode="Externa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5" Type="http://schemas.openxmlformats.org/officeDocument/2006/relationships/image" Target="../media/image53.jpe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Relationship Id="rId1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4.jpeg"/><Relationship Id="rId18" Type="http://schemas.openxmlformats.org/officeDocument/2006/relationships/image" Target="../media/image69.jpeg"/><Relationship Id="rId3" Type="http://schemas.openxmlformats.org/officeDocument/2006/relationships/image" Target="../media/image57.jpeg"/><Relationship Id="rId7" Type="http://schemas.openxmlformats.org/officeDocument/2006/relationships/hyperlink" Target="http://galspace.spb.ru/museum-2.php?foto_page=14" TargetMode="External"/><Relationship Id="rId12" Type="http://schemas.openxmlformats.org/officeDocument/2006/relationships/image" Target="../media/image63.jpeg"/><Relationship Id="rId17" Type="http://schemas.openxmlformats.org/officeDocument/2006/relationships/image" Target="../media/image68.jpeg"/><Relationship Id="rId2" Type="http://schemas.openxmlformats.org/officeDocument/2006/relationships/hyperlink" Target="http://content.foto.mail.ru/mail/yonami/_blogs/i-264.jpg" TargetMode="External"/><Relationship Id="rId16" Type="http://schemas.openxmlformats.org/officeDocument/2006/relationships/image" Target="../media/image67.jpeg"/><Relationship Id="rId20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hyperlink" Target="http://www.magput.ru/pics/large/31319.JPG" TargetMode="External"/><Relationship Id="rId5" Type="http://schemas.openxmlformats.org/officeDocument/2006/relationships/image" Target="../media/image59.jpeg"/><Relationship Id="rId15" Type="http://schemas.openxmlformats.org/officeDocument/2006/relationships/image" Target="../media/image66.jpeg"/><Relationship Id="rId10" Type="http://schemas.openxmlformats.org/officeDocument/2006/relationships/image" Target="../media/image62.jpeg"/><Relationship Id="rId19" Type="http://schemas.openxmlformats.org/officeDocument/2006/relationships/image" Target="../media/image70.jpeg"/><Relationship Id="rId4" Type="http://schemas.openxmlformats.org/officeDocument/2006/relationships/image" Target="../media/image58.jpeg"/><Relationship Id="rId9" Type="http://schemas.openxmlformats.org/officeDocument/2006/relationships/hyperlink" Target="http://galspace.spb.ru/museum-4.php?foto_page=8" TargetMode="External"/><Relationship Id="rId1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12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Computer\&#1056;&#1072;&#1073;&#1086;&#1095;&#1080;&#1081;%20&#1089;&#1090;&#1086;&#1083;\&#1055;&#1088;&#1077;&#1079;&#1077;&#1085;&#1090;&#1072;&#1094;&#1080;&#1103;.%20ppt\&#1050;&#1086;&#1089;&#1084;&#1080;&#1095;&#1077;&#1089;&#1082;&#1072;&#1103;%20&#1052;&#1091;&#1079;&#1099;&#1082;&#1072;%20-%20&#1048;&#1079;%2080%20-%20&#1061;%20&#1042;%202000.mp3" TargetMode="External"/><Relationship Id="rId6" Type="http://schemas.openxmlformats.org/officeDocument/2006/relationships/image" Target="../media/image75.jpeg"/><Relationship Id="rId11" Type="http://schemas.openxmlformats.org/officeDocument/2006/relationships/image" Target="../media/image80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1.jpeg"/><Relationship Id="rId3" Type="http://schemas.openxmlformats.org/officeDocument/2006/relationships/image" Target="../media/image82.jpeg"/><Relationship Id="rId7" Type="http://schemas.openxmlformats.org/officeDocument/2006/relationships/image" Target="../media/image85.jpeg"/><Relationship Id="rId12" Type="http://schemas.openxmlformats.org/officeDocument/2006/relationships/image" Target="../media/image90.jpeg"/><Relationship Id="rId17" Type="http://schemas.openxmlformats.org/officeDocument/2006/relationships/image" Target="../media/image95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4.jpeg"/><Relationship Id="rId1" Type="http://schemas.openxmlformats.org/officeDocument/2006/relationships/audio" Target="file:///C:\Documents%20and%20Settings\Computer\&#1056;&#1072;&#1073;&#1086;&#1095;&#1080;&#1081;%20&#1089;&#1090;&#1086;&#1083;\&#1055;&#1088;&#1077;&#1079;&#1077;&#1085;&#1090;&#1072;&#1094;&#1080;&#1103;.%20ppt\&#1072;&#1076;&#1072;&#1078;&#1080;&#1086;.mp3" TargetMode="Externa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openxmlformats.org/officeDocument/2006/relationships/image" Target="../media/image83.jpeg"/><Relationship Id="rId15" Type="http://schemas.openxmlformats.org/officeDocument/2006/relationships/image" Target="../media/image93.jpeg"/><Relationship Id="rId10" Type="http://schemas.openxmlformats.org/officeDocument/2006/relationships/image" Target="../media/image88.jpeg"/><Relationship Id="rId4" Type="http://schemas.openxmlformats.org/officeDocument/2006/relationships/image" Target="../media/image81.png"/><Relationship Id="rId9" Type="http://schemas.openxmlformats.org/officeDocument/2006/relationships/image" Target="../media/image87.jpeg"/><Relationship Id="rId1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Computer\&#1056;&#1072;&#1073;&#1086;&#1095;&#1080;&#1081;%20&#1089;&#1090;&#1086;&#1083;\&#1055;&#1088;&#1077;&#1079;&#1077;&#1085;&#1090;&#1072;&#1094;&#1080;&#1103;.%20ppt\04.%20&#1055;&#1086;&#1079;&#1099;&#1074;&#1085;&#1099;&#1077;%20&#1087;&#1077;&#1088;&#1074;&#1086;&#1075;&#1086;%20&#1089;&#1087;&#1091;&#1090;&#1085;&#1080;&#1082;&#1072;%20&#1047;&#1077;&#1084;&#1083;&#1080;.mp3" TargetMode="External"/><Relationship Id="rId6" Type="http://schemas.openxmlformats.org/officeDocument/2006/relationships/hyperlink" Target="http://www.uzr.com.ua/media/o-00002333-a-00000189.jpg" TargetMode="External"/><Relationship Id="rId11" Type="http://schemas.openxmlformats.org/officeDocument/2006/relationships/image" Target="../media/image22.jpeg"/><Relationship Id="rId5" Type="http://schemas.openxmlformats.org/officeDocument/2006/relationships/image" Target="../media/image17.jpeg"/><Relationship Id="rId10" Type="http://schemas.openxmlformats.org/officeDocument/2006/relationships/image" Target="../media/image21.jpeg"/><Relationship Id="rId4" Type="http://schemas.openxmlformats.org/officeDocument/2006/relationships/image" Target="../media/image16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hyperlink" Target="http://pelevin.nov.ru/forum/upload/images/1251047027.jpg" TargetMode="External"/><Relationship Id="rId7" Type="http://schemas.openxmlformats.org/officeDocument/2006/relationships/hyperlink" Target="http://img0.liveinternet.ru/images/attach/c/1/56/916/56916377_1269503568_belka_strelka_b.jpg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mg.crazys.info/files/i/2010.6.28/beautihf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http://www.01-fond-ecran.com/fond-ecran/5395/fond-ecran-64724,conquete-spacial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3691" r="1845" b="6398"/>
          <a:stretch>
            <a:fillRect/>
          </a:stretch>
        </p:blipFill>
        <p:spPr bwMode="auto">
          <a:xfrm>
            <a:off x="0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714356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ДЕНЬ КОСМОНАВТИКИ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643182"/>
            <a:ext cx="4857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2011 год –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ГОД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РОССИЙСКОЙ КОСМОНАВТИКИ</a:t>
            </a:r>
            <a:endParaRPr lang="ru-RU" sz="3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6781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2910" y="500042"/>
            <a:ext cx="82153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Видимо, так уж устроен человек, что он постоянно живёт мечтой. Мечтой узнать всё о нашей родной планете Земля, мечтой проникнуть в тайны Вселенной. </a:t>
            </a:r>
          </a:p>
          <a:p>
            <a:pPr algn="ctr"/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На протяжении тысячелетий он мечтал совершить полет в космос, побывать на других планетах. </a:t>
            </a:r>
            <a:endParaRPr lang="ru-RU" sz="36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6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571480"/>
            <a:ext cx="2511425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2714620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Перед  стартом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5" name="Рисунок 6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161925"/>
            <a:ext cx="4392612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429124" y="3643314"/>
            <a:ext cx="4357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Корабль – спутник «Восток» Гагарина</a:t>
            </a:r>
            <a:endParaRPr lang="ru-RU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7" name="07. Речь Ю.Гагарина перед стартом в космо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643042" y="3143248"/>
            <a:ext cx="304800" cy="30480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запуск ракет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929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627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1"/>
            <a:ext cx="87154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Первый космический корабль "Восток" осуществил полёт человека   в космическое пространство. Запущен  с космодрома  Байконур  </a:t>
            </a:r>
            <a:r>
              <a:rPr lang="en-US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в 9 </a:t>
            </a:r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ч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 07 </a:t>
            </a:r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мин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 по московскому времени, совершил один оборот по орбите, приземлился в 10 </a:t>
            </a:r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ч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 55 </a:t>
            </a:r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мин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 в районе деревни 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Смеловка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 Саратовской области. 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Picture 5" descr="Картинка 115 из 96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571480"/>
            <a:ext cx="81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u="sng" dirty="0" smtClean="0">
                <a:solidFill>
                  <a:srgbClr val="FF0000"/>
                </a:solidFill>
                <a:latin typeface="Arial Black" pitchFamily="34" charset="0"/>
              </a:rPr>
              <a:t>Красота-то, какая!» </a:t>
            </a:r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- воскликнул Гагарин.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09. Речь Ю.Гагарина из космо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72462" y="271462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428604"/>
            <a:ext cx="77867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Протяженность полета 40868 км.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Скорость полета 28 260 км/ч.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Минуты утекали одна за другой. Целых 108 минут человек впервые любовался Землей из космоса!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10 часов. 55 минут. «Восток», облетев земной шар, благополучно приземлился.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Прошло лишь 100,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100 с небольшим минут,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А на Земле уже иная эра,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Которую космической зовут!</a:t>
            </a:r>
          </a:p>
          <a:p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96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4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980"/>
                            </p:stCondLst>
                            <p:childTnLst>
                              <p:par>
                                <p:cTn id="2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4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98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9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1.imgsmail.ru/imgpreview?key=http%3A//900igr.net/datai/kosmos-gorod-transport/Kosmos-Solntse-1.files/0039-049-Zemlja-iz-kosmosa.jpg&amp;mb=imgdb_preview_4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19. Ю.Гуляев - Знаете, каким он парнем бы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000768"/>
            <a:ext cx="304800" cy="304800"/>
          </a:xfrm>
          <a:prstGeom prst="rect">
            <a:avLst/>
          </a:prstGeom>
        </p:spPr>
      </p:pic>
      <p:pic>
        <p:nvPicPr>
          <p:cNvPr id="1028" name="Picture 4" descr="http://go4.imgsmail.ru/imgpreview?key=http%3A//www.moi-detki.ru/images/617/iz_kosmosa.jpg&amp;mb=imgdb_preview_119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7166"/>
            <a:ext cx="3071802" cy="3000396"/>
          </a:xfrm>
          <a:prstGeom prst="rect">
            <a:avLst/>
          </a:prstGeom>
          <a:noFill/>
        </p:spPr>
      </p:pic>
      <p:pic>
        <p:nvPicPr>
          <p:cNvPr id="1030" name="Picture 6" descr="http://go4.imgsmail.ru/imgpreview?key=http%3A//img-fotki.yandex.ru/get/4613/86441892.121/0_84e77_5f64e4eb_XL.jpg&amp;mb=imgdb_preview_93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357166"/>
            <a:ext cx="3200407" cy="2714644"/>
          </a:xfrm>
          <a:prstGeom prst="rect">
            <a:avLst/>
          </a:prstGeom>
          <a:noFill/>
        </p:spPr>
      </p:pic>
      <p:pic>
        <p:nvPicPr>
          <p:cNvPr id="1032" name="Picture 8" descr="http://go3.imgsmail.ru/imgpreview?key=http%3A//rsd.gsfc.nasa.gov/img/andy_lg.jpg&amp;mb=imgdb_preview_9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3357562"/>
            <a:ext cx="3071834" cy="3000396"/>
          </a:xfrm>
          <a:prstGeom prst="rect">
            <a:avLst/>
          </a:prstGeom>
          <a:noFill/>
        </p:spPr>
      </p:pic>
      <p:pic>
        <p:nvPicPr>
          <p:cNvPr id="1034" name="Picture 10" descr="http://go1.imgsmail.ru/imgpreview?key=http%3A//www.origins.org.ua/pictures/World.jpg&amp;mb=imgdb_preview_2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6" y="3429000"/>
            <a:ext cx="2952757" cy="2714644"/>
          </a:xfrm>
          <a:prstGeom prst="rect">
            <a:avLst/>
          </a:prstGeom>
          <a:noFill/>
        </p:spPr>
      </p:pic>
      <p:pic>
        <p:nvPicPr>
          <p:cNvPr id="1036" name="Picture 12" descr="http://go4.imgsmail.ru/imgpreview?key=http%3A//relaxic.net/wp-content/uploads/2012/09/space_00011.jpg&amp;mb=imgdb_preview_52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1428736"/>
            <a:ext cx="3786214" cy="3214710"/>
          </a:xfrm>
          <a:prstGeom prst="rect">
            <a:avLst/>
          </a:prstGeom>
          <a:noFill/>
        </p:spPr>
      </p:pic>
      <p:pic>
        <p:nvPicPr>
          <p:cNvPr id="1038" name="Picture 14" descr="http://go3.imgsmail.ru/imgpreview?key=http%3A//img0.liveinternet.ru/images/attach/c/8/99/795/99795146_large_CAN_AKIN_KURESEL1.jpg&amp;mb=imgdb_preview_92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42" y="3429000"/>
            <a:ext cx="3128969" cy="2714644"/>
          </a:xfrm>
          <a:prstGeom prst="rect">
            <a:avLst/>
          </a:prstGeom>
          <a:noFill/>
        </p:spPr>
      </p:pic>
      <p:pic>
        <p:nvPicPr>
          <p:cNvPr id="1040" name="Picture 16" descr="http://go4.imgsmail.ru/imgpreview?key=http%3A//upload.wikimedia.org/wikipedia/commons/b/be/Apollo17WorldReversed.jpg&amp;mb=imgdb_preview_10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15008" y="428604"/>
            <a:ext cx="2690818" cy="2786082"/>
          </a:xfrm>
          <a:prstGeom prst="rect">
            <a:avLst/>
          </a:prstGeom>
          <a:noFill/>
        </p:spPr>
      </p:pic>
      <p:pic>
        <p:nvPicPr>
          <p:cNvPr id="1042" name="Picture 18" descr="http://go1.imgsmail.ru/imgpreview?key=http%3A//www.bankoboev.ru/images/MzYzNTcy/Bankoboev.Ru_vid_na_zemlyu_iz_kosmosa.jpg&amp;mb=imgdb_preview_188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928794" y="3929066"/>
            <a:ext cx="3409957" cy="2362207"/>
          </a:xfrm>
          <a:prstGeom prst="rect">
            <a:avLst/>
          </a:prstGeom>
          <a:noFill/>
        </p:spPr>
      </p:pic>
      <p:pic>
        <p:nvPicPr>
          <p:cNvPr id="1046" name="Picture 22" descr="http://im7-tub-ru.yandex.net/i?id=237337329-53-72&amp;n=2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7158" y="357166"/>
            <a:ext cx="8429684" cy="6286544"/>
          </a:xfrm>
          <a:prstGeom prst="rect">
            <a:avLst/>
          </a:prstGeom>
          <a:noFill/>
        </p:spPr>
      </p:pic>
      <p:pic>
        <p:nvPicPr>
          <p:cNvPr id="1048" name="Picture 24" descr="http://im0-tub-ru.yandex.net/i?id=269715121-13-72&amp;n=2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282" y="214290"/>
            <a:ext cx="4500594" cy="3500462"/>
          </a:xfrm>
          <a:prstGeom prst="rect">
            <a:avLst/>
          </a:prstGeom>
          <a:noFill/>
        </p:spPr>
      </p:pic>
      <p:pic>
        <p:nvPicPr>
          <p:cNvPr id="1050" name="Picture 26" descr="http://im6-tub-ru.yandex.net/i?id=237343247-28-72&amp;n=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857752" y="0"/>
            <a:ext cx="3857652" cy="3643314"/>
          </a:xfrm>
          <a:prstGeom prst="rect">
            <a:avLst/>
          </a:prstGeom>
          <a:noFill/>
        </p:spPr>
      </p:pic>
      <p:pic>
        <p:nvPicPr>
          <p:cNvPr id="1052" name="Picture 28" descr="http://im4-tub-ru.yandex.net/i?id=34139938-52-72&amp;n=2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7158" y="3786190"/>
            <a:ext cx="4286280" cy="3071810"/>
          </a:xfrm>
          <a:prstGeom prst="rect">
            <a:avLst/>
          </a:prstGeom>
          <a:noFill/>
        </p:spPr>
      </p:pic>
      <p:pic>
        <p:nvPicPr>
          <p:cNvPr id="1054" name="Picture 30" descr="http://im7-tub-ru.yandex.net/i?id=251365015-30-72&amp;n=2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643438" y="3714752"/>
            <a:ext cx="4214842" cy="3143248"/>
          </a:xfrm>
          <a:prstGeom prst="rect">
            <a:avLst/>
          </a:prstGeom>
          <a:noFill/>
        </p:spPr>
      </p:pic>
      <p:pic>
        <p:nvPicPr>
          <p:cNvPr id="1056" name="Picture 32" descr="http://www.retroarchive.org/garbo/pc/gifearth/earthafr.gif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57158" y="0"/>
            <a:ext cx="82868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0"/>
                            </p:stCondLst>
                            <p:childTnLst>
                              <p:par>
                                <p:cTn id="5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0"/>
                            </p:stCondLst>
                            <p:childTnLst>
                              <p:par>
                                <p:cTn id="5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923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Картинка 103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4"/>
          <a:srcRect r="-240"/>
          <a:stretch>
            <a:fillRect/>
          </a:stretch>
        </p:blipFill>
        <p:spPr bwMode="auto">
          <a:xfrm>
            <a:off x="0" y="-17463"/>
            <a:ext cx="564357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1288" y="0"/>
            <a:ext cx="5192712" cy="360045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Рисунок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71810"/>
            <a:ext cx="4857752" cy="365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11" descr="IMG_2948.jpg">
            <a:hlinkClick r:id="rId7"/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0"/>
            <a:ext cx="5286380" cy="6858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IMG_3125.jpg">
            <a:hlinkClick r:id="rId9"/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</p:spPr>
      </p:pic>
      <p:pic>
        <p:nvPicPr>
          <p:cNvPr id="8" name="Picture 2" descr="Картинка 266 из 2336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5429256" cy="5143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4" name="Picture 4" descr="http://im6-tub-ru.yandex.net/i?id=52963784-44-72&amp;n=2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643438" y="214290"/>
            <a:ext cx="4286280" cy="5214974"/>
          </a:xfrm>
          <a:prstGeom prst="rect">
            <a:avLst/>
          </a:prstGeom>
          <a:noFill/>
        </p:spPr>
      </p:pic>
      <p:pic>
        <p:nvPicPr>
          <p:cNvPr id="25606" name="Picture 6" descr="http://im7-tub-ru.yandex.net/i?id=216494827-03-72&amp;n=2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2571744"/>
            <a:ext cx="4357686" cy="4286256"/>
          </a:xfrm>
          <a:prstGeom prst="rect">
            <a:avLst/>
          </a:prstGeom>
          <a:noFill/>
        </p:spPr>
      </p:pic>
      <p:pic>
        <p:nvPicPr>
          <p:cNvPr id="25608" name="Picture 8" descr="http://im2-tub-ru.yandex.net/i?id=226858064-68-72&amp;n=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3857620" cy="2857496"/>
          </a:xfrm>
          <a:prstGeom prst="rect">
            <a:avLst/>
          </a:prstGeom>
          <a:noFill/>
        </p:spPr>
      </p:pic>
      <p:pic>
        <p:nvPicPr>
          <p:cNvPr id="25610" name="Picture 10" descr="http://im3-tub-ru.yandex.net/i?id=113883479-41-72&amp;n=2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143372" y="2357430"/>
            <a:ext cx="4500594" cy="4500570"/>
          </a:xfrm>
          <a:prstGeom prst="rect">
            <a:avLst/>
          </a:prstGeom>
          <a:noFill/>
        </p:spPr>
      </p:pic>
      <p:pic>
        <p:nvPicPr>
          <p:cNvPr id="25612" name="Picture 12" descr="http://im6-tub-ru.yandex.net/i?id=131468044-57-72&amp;n=2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429124" y="0"/>
            <a:ext cx="4286280" cy="4643446"/>
          </a:xfrm>
          <a:prstGeom prst="rect">
            <a:avLst/>
          </a:prstGeom>
          <a:noFill/>
        </p:spPr>
      </p:pic>
      <p:pic>
        <p:nvPicPr>
          <p:cNvPr id="25614" name="Picture 14" descr="http://www.wired.com/images_blogs/wiredscience/2011/02/shuttlemir_nasa_big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857500" y="0"/>
            <a:ext cx="6286500" cy="5029201"/>
          </a:xfrm>
          <a:prstGeom prst="rect">
            <a:avLst/>
          </a:prstGeom>
          <a:noFill/>
        </p:spPr>
      </p:pic>
      <p:pic>
        <p:nvPicPr>
          <p:cNvPr id="25616" name="Picture 16" descr="http://solareclipse.org.ru/cosmos/wp-content/uploads/2011/12/61_21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1"/>
            <a:ext cx="4357686" cy="6858000"/>
          </a:xfrm>
          <a:prstGeom prst="rect">
            <a:avLst/>
          </a:prstGeom>
          <a:noFill/>
        </p:spPr>
      </p:pic>
      <p:pic>
        <p:nvPicPr>
          <p:cNvPr id="25618" name="Picture 18" descr="http://img.mota.ru/upload/wallpapers/2009/07/16/12/03/14908/space_001-crop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857620" y="0"/>
            <a:ext cx="52863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0"/>
                            </p:stCondLst>
                            <p:childTnLst>
                              <p:par>
                                <p:cTn id="4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3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000"/>
                            </p:stCondLst>
                            <p:childTnLst>
                              <p:par>
                                <p:cTn id="4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0"/>
                            </p:stCondLst>
                            <p:childTnLst>
                              <p:par>
                                <p:cTn id="5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0"/>
                            </p:stCondLst>
                            <p:childTnLst>
                              <p:par>
                                <p:cTn id="5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3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0"/>
                            </p:stCondLst>
                            <p:childTnLst>
                              <p:par>
                                <p:cTn id="6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3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0"/>
                            </p:stCondLst>
                            <p:childTnLst>
                              <p:par>
                                <p:cTn id="6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3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0"/>
                            </p:stCondLst>
                            <p:childTnLst>
                              <p:par>
                                <p:cTn id="6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3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pacereal.ru/wp-content/uploads/2011/04/zvuki_kosmos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8" name="Picture 4" descr="http://go2.imgsmail.ru/imgpreview?key=http%3A//www.yuga.ru/media/urij_gagarin_b01__7p4eb24.jpg&amp;mb=imgdb_preview_10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2857520" cy="2714644"/>
          </a:xfrm>
          <a:prstGeom prst="rect">
            <a:avLst/>
          </a:prstGeom>
          <a:noFill/>
        </p:spPr>
      </p:pic>
      <p:pic>
        <p:nvPicPr>
          <p:cNvPr id="26630" name="Picture 6" descr="http://go1.imgsmail.ru/imgpreview?key=http%3A//copypast.ru/foto9/3775/gagarin_1.jpg&amp;mb=imgdb_preview_93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285728"/>
            <a:ext cx="3671902" cy="3929090"/>
          </a:xfrm>
          <a:prstGeom prst="rect">
            <a:avLst/>
          </a:prstGeom>
          <a:noFill/>
        </p:spPr>
      </p:pic>
      <p:pic>
        <p:nvPicPr>
          <p:cNvPr id="26632" name="Picture 8" descr="http://go3.imgsmail.ru/imgpreview?key=http%3A//www.space.hobby.ru/astronauts/gagarin.jpg&amp;mb=imgdb_preview_172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071810"/>
            <a:ext cx="3143272" cy="3786190"/>
          </a:xfrm>
          <a:prstGeom prst="rect">
            <a:avLst/>
          </a:prstGeom>
          <a:noFill/>
        </p:spPr>
      </p:pic>
      <p:pic>
        <p:nvPicPr>
          <p:cNvPr id="26634" name="Picture 10" descr="http://go2.imgsmail.ru/imgpreview?key=http%3A//kprf.ru/images/64429-1.gif&amp;mb=imgdb_preview_152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3000372"/>
            <a:ext cx="3786214" cy="3648089"/>
          </a:xfrm>
          <a:prstGeom prst="rect">
            <a:avLst/>
          </a:prstGeom>
          <a:noFill/>
        </p:spPr>
      </p:pic>
      <p:pic>
        <p:nvPicPr>
          <p:cNvPr id="26636" name="Picture 12" descr="http://go4.imgsmail.ru/imgpreview?key=http%3A//7days.ru/upload/images/2d4/2361d437ab3fa38e7be1c511addb0_prepared_b5c5a94bd3170b925ed4dac3c78a0d6c.jpg&amp;mb=imgdb_preview_80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428604"/>
            <a:ext cx="3643338" cy="5857916"/>
          </a:xfrm>
          <a:prstGeom prst="rect">
            <a:avLst/>
          </a:prstGeom>
          <a:noFill/>
        </p:spPr>
      </p:pic>
      <p:pic>
        <p:nvPicPr>
          <p:cNvPr id="26638" name="Picture 14" descr="http://go3.imgsmail.ru/imgpreview?key=http%3A//img15.nnm.ru/a/d/8/e/1/266abe40769128563a386a2f9f1.jpg&amp;mb=imgdb_preview_197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48" y="285728"/>
            <a:ext cx="4071966" cy="6000792"/>
          </a:xfrm>
          <a:prstGeom prst="rect">
            <a:avLst/>
          </a:prstGeom>
          <a:noFill/>
        </p:spPr>
      </p:pic>
      <p:pic>
        <p:nvPicPr>
          <p:cNvPr id="26640" name="Picture 16" descr="http://go3.imgsmail.ru/imgpreview?key=http%3A//pavelbers.com/gagarin-gazeta.jpg&amp;mb=imgdb_preview_6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14810" y="357166"/>
            <a:ext cx="4071966" cy="6000792"/>
          </a:xfrm>
          <a:prstGeom prst="rect">
            <a:avLst/>
          </a:prstGeom>
          <a:noFill/>
        </p:spPr>
      </p:pic>
      <p:pic>
        <p:nvPicPr>
          <p:cNvPr id="26642" name="Picture 18" descr="http://go1.imgsmail.ru/imgpreview?key=http%3A//lubgazeta.ru/userfiles/gagarin2011.jpg&amp;mb=imgdb_preview_80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71934" y="357166"/>
            <a:ext cx="4643470" cy="6286544"/>
          </a:xfrm>
          <a:prstGeom prst="rect">
            <a:avLst/>
          </a:prstGeom>
          <a:noFill/>
        </p:spPr>
      </p:pic>
      <p:pic>
        <p:nvPicPr>
          <p:cNvPr id="14" name="Космическая Музыка - Из 80 - Х В 200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965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design-warez.ru/uploads/posts/2009-08/1249462590_1247833793_e951ab647a34663f3f7f0923d740bb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адажи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5929330"/>
            <a:ext cx="304800" cy="304800"/>
          </a:xfrm>
          <a:prstGeom prst="rect">
            <a:avLst/>
          </a:prstGeom>
        </p:spPr>
      </p:pic>
      <p:pic>
        <p:nvPicPr>
          <p:cNvPr id="27652" name="Picture 4" descr="http://im3-tub-ru.yandex.net/i?id=56057202-03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42852"/>
            <a:ext cx="3143272" cy="3143272"/>
          </a:xfrm>
          <a:prstGeom prst="rect">
            <a:avLst/>
          </a:prstGeom>
          <a:noFill/>
        </p:spPr>
      </p:pic>
      <p:pic>
        <p:nvPicPr>
          <p:cNvPr id="27654" name="Picture 6" descr="http://im6-tub-ru.yandex.net/i?id=334438672-15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500438"/>
            <a:ext cx="3000396" cy="3071834"/>
          </a:xfrm>
          <a:prstGeom prst="rect">
            <a:avLst/>
          </a:prstGeom>
          <a:noFill/>
        </p:spPr>
      </p:pic>
      <p:pic>
        <p:nvPicPr>
          <p:cNvPr id="27656" name="Picture 8" descr="http://im2-tub-ru.yandex.net/i?id=146947204-22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0"/>
            <a:ext cx="3929090" cy="2857496"/>
          </a:xfrm>
          <a:prstGeom prst="rect">
            <a:avLst/>
          </a:prstGeom>
          <a:noFill/>
        </p:spPr>
      </p:pic>
      <p:pic>
        <p:nvPicPr>
          <p:cNvPr id="27658" name="Picture 10" descr="http://www.look.com.ua/pic/201209/640x480/look.com.ua-3276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285728"/>
            <a:ext cx="7786742" cy="6357982"/>
          </a:xfrm>
          <a:prstGeom prst="rect">
            <a:avLst/>
          </a:prstGeom>
          <a:noFill/>
        </p:spPr>
      </p:pic>
      <p:pic>
        <p:nvPicPr>
          <p:cNvPr id="27660" name="Picture 12" descr="http://img3.joyreactor.cc/pics/comment/%D0%BA%D1%80%D0%B0%D1%81%D0%B8%D0%B2%D1%8B%D0%B5-%D0%BA%D0%B0%D1%80%D1%82%D0%B8%D0%BD%D0%BA%D0%B8-%D0%BF%D0%B5%D1%81%D0%BE%D1%87%D0%BD%D0%B8%D1%86%D0%B0-%D0%BA%D1%80%D0%B0%D1%81%D0%B8%D0%B2%D1%8B%D1%85-%D0%BA%D0%B0%D1%80%D1%82%D0%B8%D0%BD%D0%BE%D0%BA-%D0%BA%D0%BE%D1%81%D0%BC%D0%BE%D1%81-%D0%BF%D0%BE%D0%B4-%D0%BA%D0%B0%D1%82%D0%BE%D0%BC-%D0%B5%D1%89%D0%B5-364563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357166"/>
            <a:ext cx="7715304" cy="6500834"/>
          </a:xfrm>
          <a:prstGeom prst="rect">
            <a:avLst/>
          </a:prstGeom>
          <a:noFill/>
        </p:spPr>
      </p:pic>
      <p:pic>
        <p:nvPicPr>
          <p:cNvPr id="27662" name="Picture 14" descr="http://www.bioware.ru/forum/uploads/post-22067-0-86889300-1335546522_thumb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428604"/>
            <a:ext cx="7572428" cy="5857916"/>
          </a:xfrm>
          <a:prstGeom prst="rect">
            <a:avLst/>
          </a:prstGeom>
          <a:noFill/>
        </p:spPr>
      </p:pic>
      <p:pic>
        <p:nvPicPr>
          <p:cNvPr id="27664" name="Picture 16" descr="http://xtreme.ws/uploads/posts/2012-03/1330638091_600-07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0034" y="285728"/>
            <a:ext cx="8001056" cy="6572272"/>
          </a:xfrm>
          <a:prstGeom prst="rect">
            <a:avLst/>
          </a:prstGeom>
          <a:noFill/>
        </p:spPr>
      </p:pic>
      <p:pic>
        <p:nvPicPr>
          <p:cNvPr id="27666" name="Picture 18" descr="&amp;Kcy;&amp;rcy;&amp;acy;&amp;scy;&amp;icy;&amp;vcy;&amp;ycy; &amp;fcy;&amp;ocy;&amp;tcy;&amp;ocy;&amp;gcy;&amp;rcy;&amp;acy;&amp;fcy;&amp;icy;&amp;icy; &amp;kcy;&amp;ocy;&amp;scy;&amp;mcy;&amp;ocy;&amp;scy;&amp;acy;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58" y="285728"/>
            <a:ext cx="8143932" cy="6572272"/>
          </a:xfrm>
          <a:prstGeom prst="rect">
            <a:avLst/>
          </a:prstGeom>
          <a:noFill/>
        </p:spPr>
      </p:pic>
      <p:pic>
        <p:nvPicPr>
          <p:cNvPr id="27667" name="Picture 19" descr="C:\Documents and Settings\Computer\Рабочий стол\Картинки космос\Космонавты из Америки прилететели на Марс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72" name="Picture 24" descr="http://lol54.ru/uploads/posts/2008-03/thumbs/1204783010_9142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74" name="Picture 26" descr="http://img1.liveinternet.ru/images/attach/c/4/78/423/78423945_1179315735_amrobert_mccall_island_shrine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76" name="Picture 28" descr="http://tainy.net/wp-content/uploads/2010/11/1267181411_1240420342_221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78" name="Picture 30" descr="http://stat18.privet.ru/lr/0a2c6f91f60398095a98b0f9dfec15db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0"/>
                            </p:stCondLst>
                            <p:childTnLst>
                              <p:par>
                                <p:cTn id="4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0"/>
                            </p:stCondLst>
                            <p:childTnLst>
                              <p:par>
                                <p:cTn id="5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714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252253345_space019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Computer\Рабочий стол\Картинки космос\Млечный пут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Documents and Settings\Computer\Рабочий стол\Картинки космос\Новый рисунок (11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3999" cy="6856413"/>
          </a:xfrm>
          <a:prstGeom prst="rect">
            <a:avLst/>
          </a:prstGeom>
          <a:noFill/>
        </p:spPr>
      </p:pic>
      <p:pic>
        <p:nvPicPr>
          <p:cNvPr id="1028" name="Picture 4" descr="C:\Documents and Settings\Computer\Рабочий стол\Картинки космос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143404" cy="3643338"/>
          </a:xfrm>
          <a:prstGeom prst="rect">
            <a:avLst/>
          </a:prstGeom>
          <a:noFill/>
        </p:spPr>
      </p:pic>
      <p:pic>
        <p:nvPicPr>
          <p:cNvPr id="1029" name="Picture 5" descr="C:\Documents and Settings\Computer\Рабочий стол\Картинки космос\703520746A67F650F3564E7685148C_resiz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24250" y="2667000"/>
            <a:ext cx="5619750" cy="4191000"/>
          </a:xfrm>
          <a:prstGeom prst="rect">
            <a:avLst/>
          </a:prstGeom>
          <a:noFill/>
        </p:spPr>
      </p:pic>
      <p:pic>
        <p:nvPicPr>
          <p:cNvPr id="1030" name="Picture 6" descr="C:\Documents and Settings\Computer\Рабочий стол\Картинки космос\nigh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Звёзды, звёзды, с давних пор</a:t>
            </a:r>
            <a:endParaRPr kumimoji="0" lang="ru-RU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Приковали вы навеки</a:t>
            </a:r>
            <a:endParaRPr kumimoji="0" lang="ru-RU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 жадный взор.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1071546"/>
            <a:ext cx="457203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Звёзды, звёзды, 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с давних пор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приковали вы навеки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человека жадный взор.</a:t>
            </a:r>
          </a:p>
          <a:p>
            <a:endParaRPr lang="ru-RU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Звёзды, звёзды, с давних пор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Приковали вы навеки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 жадный взор.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9875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142852"/>
            <a:ext cx="86439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С давних времён человек мечтал покорить небо. Это желание отражают многочисленные мифы,  легенды  и сказки. </a:t>
            </a:r>
            <a:endParaRPr lang="ru-RU" sz="32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643182"/>
            <a:ext cx="4357688" cy="343217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0" y="2609850"/>
            <a:ext cx="4071938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429256" y="5460326"/>
            <a:ext cx="3429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барон Мюнхгаузен.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6286520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Икар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Documents and Settings\Computer\Мои документы\Мои рисунки\ФОНЫ\master03_backgroun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500306"/>
            <a:ext cx="2359025" cy="3240087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500306"/>
            <a:ext cx="2143125" cy="324326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43438" y="5715016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Макет ракеты </a:t>
            </a:r>
          </a:p>
          <a:p>
            <a:pPr algn="ctr">
              <a:defRPr/>
            </a:pPr>
            <a:r>
              <a:rPr lang="ru-RU" b="1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К.Э. Циолковского</a:t>
            </a:r>
            <a:endParaRPr lang="ru-RU" b="1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5715016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Константин Эдуардович </a:t>
            </a:r>
          </a:p>
          <a:p>
            <a:pPr algn="ctr">
              <a:defRPr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Циолковский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7" y="285728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«Земля – колыбель человека,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но нельзя вечно жить в колыбели!»</a:t>
            </a:r>
          </a:p>
          <a:p>
            <a:pPr algn="ctr"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К. Э. Циолковский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1500174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К. Э. Циолковский первым разработал идею искусственного спутника Земли.</a:t>
            </a:r>
            <a:endParaRPr lang="ru-RU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8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Documents and Settings\Computer\Мои документы\Мои рисунки\ФОНЫ\master03_backgroun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85728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Учёный, конструктор и организатор производства ракетно-космической техники и ракетного оружия СССР, основатель практической космонавтики.</a:t>
            </a:r>
            <a:endParaRPr lang="ru-RU" sz="24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Рисунок 44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642910" y="2000240"/>
            <a:ext cx="2786063" cy="2955925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643306" y="2285993"/>
            <a:ext cx="4357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Сергей Павлович</a:t>
            </a:r>
            <a:b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Королёв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929198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algn="ctr"/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Он впервые в мире осуществил: </a:t>
            </a:r>
            <a:endParaRPr lang="ru-RU" sz="2000" b="1" dirty="0" smtClean="0">
              <a:latin typeface="Arial Black" pitchFamily="34" charset="0"/>
              <a:cs typeface="Times New Roman" pitchFamily="18" charset="0"/>
            </a:endParaRPr>
          </a:p>
          <a:p>
            <a:pPr marL="358775">
              <a:buFont typeface="Wingdings" pitchFamily="2" charset="2"/>
              <a:buChar char="v"/>
            </a:pPr>
            <a:r>
              <a:rPr lang="ru-RU" b="1" i="1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запуск в космос искусственного спутника земли,</a:t>
            </a:r>
          </a:p>
          <a:p>
            <a:pPr marL="358775">
              <a:buFont typeface="Wingdings" pitchFamily="2" charset="2"/>
              <a:buChar char="v"/>
            </a:pPr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 запуск в космос спутника с живым существом – </a:t>
            </a:r>
          </a:p>
          <a:p>
            <a:pPr marL="358775"/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    собакой  Лайкой,</a:t>
            </a:r>
          </a:p>
          <a:p>
            <a:pPr marL="358775">
              <a:buFont typeface="Wingdings" pitchFamily="2" charset="2"/>
              <a:buChar char="v"/>
            </a:pPr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 запуск баллистической ракеты с подводной лодки.</a:t>
            </a:r>
            <a:endParaRPr lang="ru-RU" b="1" dirty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Computer\Рабочий стол\Картинки космос\Новый рисунок (1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16387" name="Picture 3" descr="C:\Documents and Settings\Computer\Рабочий стол\Картинки космос\Байконур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" y="9525"/>
            <a:ext cx="9117013" cy="6838950"/>
          </a:xfrm>
          <a:prstGeom prst="rect">
            <a:avLst/>
          </a:prstGeom>
          <a:noFill/>
        </p:spPr>
      </p:pic>
      <p:pic>
        <p:nvPicPr>
          <p:cNvPr id="16388" name="Picture 4" descr="C:\Documents and Settings\Computer\Рабочий стол\Картинки космос\Байконур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5572131" cy="6858000"/>
          </a:xfrm>
          <a:prstGeom prst="rect">
            <a:avLst/>
          </a:prstGeom>
          <a:noFill/>
        </p:spPr>
      </p:pic>
      <p:pic>
        <p:nvPicPr>
          <p:cNvPr id="5" name="Picture 2" descr="Картинка 91 из 3162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0"/>
            <a:ext cx="4714876" cy="685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42910" y="142852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8"/>
          <a:srcRect t="-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2910" y="285728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4 октября 1957  года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в 22  часа 28  минут  34 секунды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по  московскому  времени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с  космодрома  Байконур  был запущен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в космос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первый искусственный спутник Земли. 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" name="Рисунок 4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2857496"/>
            <a:ext cx="25717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http://im6-tub-ru.yandex.net/i?id=125106229-70-72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57884" y="2857496"/>
            <a:ext cx="3000396" cy="2643206"/>
          </a:xfrm>
          <a:prstGeom prst="rect">
            <a:avLst/>
          </a:prstGeom>
          <a:noFill/>
        </p:spPr>
      </p:pic>
      <p:pic>
        <p:nvPicPr>
          <p:cNvPr id="11" name="Рисунок 57"/>
          <p:cNvPicPr>
            <a:picLocks noChangeAspect="1" noChangeArrowheads="1"/>
          </p:cNvPicPr>
          <p:nvPr/>
        </p:nvPicPr>
        <p:blipFill>
          <a:blip r:embed="rId11">
            <a:lum bright="20000"/>
          </a:blip>
          <a:srcRect/>
          <a:stretch>
            <a:fillRect/>
          </a:stretch>
        </p:blipFill>
        <p:spPr bwMode="auto">
          <a:xfrm>
            <a:off x="3571868" y="2928934"/>
            <a:ext cx="214314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04. Позывные первого спутника Зем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792958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458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Картинка 8 из 4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964"/>
          <a:stretch>
            <a:fillRect/>
          </a:stretch>
        </p:blipFill>
        <p:spPr bwMode="auto">
          <a:xfrm>
            <a:off x="214282" y="285728"/>
            <a:ext cx="25003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Лай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4000504"/>
            <a:ext cx="1804556" cy="2611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142976" y="214290"/>
            <a:ext cx="7215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3 НОЯБРЯ 1957 ГОДА С КОСМОДРОМА СТАРТОВАЛ ПЕРВЫЙ В МИРЕ БИОЛОГИЧЕСКИЙ СПУТНИК.</a:t>
            </a:r>
            <a:endParaRPr lang="ru-RU" sz="2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27"/>
          <p:cNvPicPr>
            <a:picLocks noChangeAspect="1" noChangeArrowheads="1"/>
          </p:cNvPicPr>
          <p:nvPr/>
        </p:nvPicPr>
        <p:blipFill>
          <a:blip r:embed="rId6">
            <a:lum bright="10000" contrast="30000"/>
          </a:blip>
          <a:srcRect/>
          <a:stretch>
            <a:fillRect/>
          </a:stretch>
        </p:blipFill>
        <p:spPr bwMode="auto">
          <a:xfrm>
            <a:off x="0" y="2500306"/>
            <a:ext cx="3998913" cy="300037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500562" y="3105835"/>
            <a:ext cx="371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Собака Лайка </a:t>
            </a:r>
          </a:p>
          <a:p>
            <a:pPr algn="ctr" eaLnBrk="0" hangingPunct="0">
              <a:defRPr/>
            </a:pPr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в капсуле  «Спутника-2»</a:t>
            </a:r>
            <a:endParaRPr lang="ru-RU" sz="32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8" name="Picture 2" descr="http://img0.liveinternet.ru/images/attach/c/1/56/916/56916377_1269503568_belka_strelka_b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00034" y="2428868"/>
            <a:ext cx="3671887" cy="32321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57686" y="2413338"/>
            <a:ext cx="4572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20 августа 1960 года в космос летали собаки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Белка и Стрелка - первые животные, которые 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благополучно вернулись из космического полёта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на Землю </a:t>
            </a:r>
            <a:endParaRPr lang="ru-RU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23504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2" name="Picture 6" descr="http://ksenia-schatalina.narod.ru/olderfiles/1/200px-Zvyozdoch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3116"/>
            <a:ext cx="3571900" cy="4572032"/>
          </a:xfrm>
          <a:prstGeom prst="rect">
            <a:avLst/>
          </a:prstGeom>
          <a:noFill/>
        </p:spPr>
      </p:pic>
      <p:pic>
        <p:nvPicPr>
          <p:cNvPr id="19464" name="Picture 8" descr="&amp;Fcy;&amp;acy;&amp;jcy;&amp;lcy;:Chernus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095500"/>
            <a:ext cx="4286248" cy="4762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142976" y="357166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В последние марта 1961 года полет с собаками Чернушкой и Звездочкой</a:t>
            </a:r>
            <a:endParaRPr lang="ru-RU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1428736"/>
            <a:ext cx="2999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Arial Black" pitchFamily="34" charset="0"/>
              </a:rPr>
              <a:t>ЗВЁЗДОЧКА</a:t>
            </a:r>
            <a:endParaRPr lang="ru-RU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1428737"/>
            <a:ext cx="312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ЧЕРНУШКА</a:t>
            </a:r>
            <a:endParaRPr lang="ru-RU" sz="36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7" y="2786058"/>
            <a:ext cx="81439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До полета первого человека с планеты Земля в космическое пространство осталось 18 дней.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а 136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12 АПРЕЛЯ 1961 ГОДА</a:t>
            </a:r>
            <a:r>
              <a:rPr lang="ru-RU" sz="2000" b="1" i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000" b="1" i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НА ОРБИТУ ЗЕМЛИ  ВПЕРВЫЕ ВЫШЕЛ  КОСМИЧЕСКИЙ КОРАБЛЬ «ВОСТОК – 1» С ЧЕЛОВЕКОМ НА БОРТУ.</a:t>
            </a:r>
            <a:br>
              <a:rPr lang="ru-RU" sz="2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ВЕСЬ МИР ЗАТАИЛ ДЫХАНИЕ! ЧЕЛОВЕК В КОСМОСЕ! </a:t>
            </a:r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ЮРИЙ АЛЕКСЕЕВИЧ ГАГАРИН  </a:t>
            </a:r>
          </a:p>
          <a:p>
            <a:pPr algn="ctr">
              <a:defRPr/>
            </a:pPr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ПОКОРИЛ КОСМОС.</a:t>
            </a:r>
            <a:endParaRPr lang="ru-RU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5000628" y="2214554"/>
            <a:ext cx="342902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44" y="2928934"/>
            <a:ext cx="36433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Сказал «поехали» </a:t>
            </a:r>
          </a:p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                    Гагарин,</a:t>
            </a:r>
          </a:p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Ракета в космос </a:t>
            </a:r>
          </a:p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                    понеслась.</a:t>
            </a:r>
          </a:p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Вот это был рисковый </a:t>
            </a:r>
          </a:p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                     парень!</a:t>
            </a:r>
          </a:p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С тех пор эпоха началась.</a:t>
            </a:r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397</Words>
  <PresentationFormat>Экран (4:3)</PresentationFormat>
  <Paragraphs>72</Paragraphs>
  <Slides>15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Corporate User</cp:lastModifiedBy>
  <cp:revision>41</cp:revision>
  <dcterms:modified xsi:type="dcterms:W3CDTF">2013-12-26T21:21:49Z</dcterms:modified>
</cp:coreProperties>
</file>