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86" autoAdjust="0"/>
    <p:restoredTop sz="94660"/>
  </p:normalViewPr>
  <p:slideViewPr>
    <p:cSldViewPr>
      <p:cViewPr varScale="1">
        <p:scale>
          <a:sx n="47" d="100"/>
          <a:sy n="47" d="100"/>
        </p:scale>
        <p:origin x="-10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5D0DB10-F726-452C-BB35-DB7EE33AB7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1A48E-B021-42BB-98C9-3A70257C40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28818AD-F561-42EE-947A-AA326F6096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59EE9-2666-405B-8268-94D53CA4F6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B47E3-6BCD-405A-B023-1BFD312E36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B0FD9-C725-4EC0-BBF5-C3D3894DAD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B950DF-45A7-4C47-82BC-5B98523C12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1913B-B6E4-46AA-B3B8-2CE9A5EF2D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3C3EA-A130-45A8-B20E-18E4D55155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D3030-A4F8-46FB-AF10-4517AD9716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530C7-0B49-4AC1-8EDD-05E4758C52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8E234-3CB2-4467-8936-2B36BD8C24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F8357C-3767-40EB-9959-DFD58B9989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5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40B19A4-E95E-42E9-A129-C15C9ABB22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4" r:id="rId2"/>
    <p:sldLayoutId id="2147483732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3" r:id="rId9"/>
    <p:sldLayoutId id="2147483730" r:id="rId10"/>
    <p:sldLayoutId id="2147483734" r:id="rId11"/>
    <p:sldLayoutId id="2147483735" r:id="rId12"/>
    <p:sldLayoutId id="2147483736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1" name="Rectangle 23"/>
          <p:cNvSpPr>
            <a:spLocks noGrp="1" noChangeArrowheads="1"/>
          </p:cNvSpPr>
          <p:nvPr>
            <p:ph type="ctrTitle"/>
          </p:nvPr>
        </p:nvSpPr>
        <p:spPr>
          <a:xfrm>
            <a:off x="684213" y="260351"/>
            <a:ext cx="7772400" cy="81119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i="1" dirty="0" smtClean="0">
                <a:solidFill>
                  <a:srgbClr val="FFFF00"/>
                </a:solidFill>
                <a:latin typeface="Broadway" pitchFamily="82" charset="0"/>
              </a:rPr>
              <a:t> </a:t>
            </a:r>
            <a:r>
              <a:rPr lang="ru-RU" sz="3600" i="1" dirty="0">
                <a:solidFill>
                  <a:srgbClr val="FFFF00"/>
                </a:solidFill>
                <a:latin typeface="Broadway" pitchFamily="82" charset="0"/>
              </a:rPr>
              <a:t>« Алкогольная зависимость»</a:t>
            </a:r>
          </a:p>
        </p:txBody>
      </p:sp>
      <p:pic>
        <p:nvPicPr>
          <p:cNvPr id="8195" name="Picture 25" descr="114925-20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6375" y="1700213"/>
            <a:ext cx="6265863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/>
              <a:t>Факты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2000" smtClean="0"/>
              <a:t>По данным Всемирной организации здравоохранения ежегодно алкоголизм уносит жизни 6 млн. человек.</a:t>
            </a:r>
          </a:p>
          <a:p>
            <a:pPr>
              <a:buFont typeface="Wingdings 2" pitchFamily="18" charset="2"/>
              <a:buNone/>
            </a:pPr>
            <a:endParaRPr lang="ru-RU" sz="2000" smtClean="0"/>
          </a:p>
          <a:p>
            <a:r>
              <a:rPr lang="ru-RU" sz="2000" smtClean="0"/>
              <a:t>У 40 % умственно отсталых детей родители алкоголики.</a:t>
            </a:r>
          </a:p>
          <a:p>
            <a:pPr>
              <a:buFont typeface="Wingdings 2" pitchFamily="18" charset="2"/>
              <a:buNone/>
            </a:pPr>
            <a:endParaRPr lang="ru-RU" sz="2000" smtClean="0"/>
          </a:p>
          <a:p>
            <a:r>
              <a:rPr lang="ru-RU" sz="2000" smtClean="0"/>
              <a:t> У девочек отмечаются сверхкороткие сроки формирования зависимости от алкоголя. </a:t>
            </a:r>
          </a:p>
          <a:p>
            <a:pPr>
              <a:buFont typeface="Wingdings 2" pitchFamily="18" charset="2"/>
              <a:buNone/>
            </a:pPr>
            <a:endParaRPr lang="ru-RU" sz="2000" smtClean="0"/>
          </a:p>
          <a:p>
            <a:r>
              <a:rPr lang="ru-RU" sz="2000" smtClean="0"/>
              <a:t>Употребления 150 грамм водки или 1 литр пива  даже раз в неделю к 18 годам в 18-20% случаев приводит к алкоголизму.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/>
              <a:t>Наркотики = ≥ алкоголя !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00313"/>
            <a:ext cx="7239000" cy="2286000"/>
          </a:xfrm>
        </p:spPr>
        <p:txBody>
          <a:bodyPr/>
          <a:lstStyle/>
          <a:p>
            <a:r>
              <a:rPr lang="ru-RU" smtClean="0"/>
              <a:t>Болезнью не менее страшной, чем алкоголизм, является наркомания  особенно тревожно то, что это – беда в основном молодых: 65% наркоманов – люди в возрасте до 35 лет 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9460" name="Picture 4" descr="1317233186_3_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9220" name="Picture 4" descr="0002-002-Alkogolizm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71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0001-001-Alkogolizm"/>
          <p:cNvPicPr>
            <a:picLocks noGrp="1" noChangeAspect="1" noChangeArrowheads="1"/>
          </p:cNvPicPr>
          <p:nvPr>
            <p:ph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85750" y="357188"/>
            <a:ext cx="5072063" cy="6072187"/>
          </a:xfrm>
          <a:noFill/>
        </p:spPr>
      </p:pic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5357813" y="188913"/>
            <a:ext cx="2786062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Дорогу алкоголизму прокладывает так называемое бытовое пьянство – </a:t>
            </a:r>
          </a:p>
          <a:p>
            <a:r>
              <a:rPr lang="ru-RU" sz="2000"/>
              <a:t>достаточно регулярное и не значительных количествах употребление спиртного.</a:t>
            </a:r>
          </a:p>
          <a:p>
            <a:r>
              <a:rPr lang="ru-RU" sz="2000"/>
              <a:t>Причем поводы для этого могут быть какие угодно.</a:t>
            </a:r>
          </a:p>
          <a:p>
            <a:endParaRPr lang="ru-RU" sz="2000"/>
          </a:p>
          <a:p>
            <a:r>
              <a:rPr lang="ru-RU" sz="2000"/>
              <a:t>«Для пьянства есть такие поводы : поминки , праздник , встреча , проводы и просто пьянство без причины».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267" name="Picture 14" descr="0001-001-Alkogolizm-i-ego-vlijanie-na-chelovek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/>
              <a:t>Влияние на человека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smtClean="0"/>
              <a:t>   Появление устойчивой, всепоглощающей тяги к спиртному говорит о переходе пьющего в новую стадию – он становится алкоголиком 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000" smtClean="0"/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smtClean="0"/>
              <a:t>  Человек становится одержим мыслями о спиртном точно так же, как голодный – о еде.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000" smtClean="0"/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smtClean="0"/>
              <a:t>   Привыкание – самое коварное последствие злоупотребления алкоголем.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000" smtClean="0"/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smtClean="0"/>
              <a:t>    При этом человек уже не может лишь по личному желанию отказаться от « пьяного» образа жизни.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000" smtClean="0"/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smtClean="0"/>
              <a:t>    Необходимо лечение, и даже если оно пройдет успешно, « все в порядке» уже не будет никогда 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4" descr="0023-023-Alkogolizm-khronicheskij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8" y="428625"/>
            <a:ext cx="8286750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/>
              <a:t>На что действует алкоголизм 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z="2000" smtClean="0"/>
              <a:t>Алкоголизм действует на личность пьющего.</a:t>
            </a:r>
          </a:p>
          <a:p>
            <a:pPr>
              <a:buFont typeface="Wingdings 2" pitchFamily="18" charset="2"/>
              <a:buNone/>
            </a:pPr>
            <a:r>
              <a:rPr lang="ru-RU" sz="2000" smtClean="0"/>
              <a:t>    В организме человека нет ни единого органа, который бы не  поражался в результате частого употребления спиртных напитков. </a:t>
            </a:r>
          </a:p>
          <a:p>
            <a:pPr>
              <a:buFont typeface="Wingdings 2" pitchFamily="18" charset="2"/>
              <a:buNone/>
            </a:pPr>
            <a:endParaRPr lang="ru-RU" sz="2000" smtClean="0"/>
          </a:p>
          <a:p>
            <a:pPr>
              <a:buFont typeface="Wingdings 2" pitchFamily="18" charset="2"/>
              <a:buNone/>
            </a:pPr>
            <a:r>
              <a:rPr lang="ru-RU" sz="2000" smtClean="0"/>
              <a:t>   Прежде всего алкоголь</a:t>
            </a:r>
          </a:p>
          <a:p>
            <a:pPr>
              <a:buFont typeface="Wingdings 2" pitchFamily="18" charset="2"/>
              <a:buNone/>
            </a:pPr>
            <a:r>
              <a:rPr lang="ru-RU" sz="2000" smtClean="0"/>
              <a:t>    - поражает нервную систему человека,</a:t>
            </a:r>
          </a:p>
          <a:p>
            <a:pPr>
              <a:buFont typeface="Wingdings 2" pitchFamily="18" charset="2"/>
              <a:buNone/>
            </a:pPr>
            <a:r>
              <a:rPr lang="ru-RU" sz="2000" smtClean="0"/>
              <a:t>    - разрушает клетки мозга,</a:t>
            </a:r>
          </a:p>
          <a:p>
            <a:pPr>
              <a:buFont typeface="Wingdings 2" pitchFamily="18" charset="2"/>
              <a:buNone/>
            </a:pPr>
            <a:r>
              <a:rPr lang="ru-RU" sz="2000" smtClean="0"/>
              <a:t>    - изменяет психику (утрачивается способность к   анализу, нарушается  речь, возникает провалы в  памяти)</a:t>
            </a:r>
            <a:r>
              <a:rPr lang="ru-RU" sz="2800" smtClean="0"/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 descr="pivo-vred_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6388" name="Picture 5" descr="alkohol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3" y="500063"/>
            <a:ext cx="8072437" cy="5857875"/>
          </a:xfrm>
          <a:prstGeom prst="rect">
            <a:avLst/>
          </a:prstGeom>
          <a:noFill/>
          <a:ln w="76200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74</TotalTime>
  <Words>302</Words>
  <Application>Microsoft Office PowerPoint</Application>
  <PresentationFormat>Экран (4:3)</PresentationFormat>
  <Paragraphs>34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Tahoma</vt:lpstr>
      <vt:lpstr>Arial</vt:lpstr>
      <vt:lpstr>Trebuchet MS</vt:lpstr>
      <vt:lpstr>Wingdings 2</vt:lpstr>
      <vt:lpstr>Wingdings</vt:lpstr>
      <vt:lpstr>Calibri</vt:lpstr>
      <vt:lpstr>Изящная</vt:lpstr>
      <vt:lpstr> « Алкогольная зависимость»</vt:lpstr>
      <vt:lpstr>Слайд 2</vt:lpstr>
      <vt:lpstr>Слайд 3</vt:lpstr>
      <vt:lpstr>Слайд 4</vt:lpstr>
      <vt:lpstr>Влияние на человека </vt:lpstr>
      <vt:lpstr>Слайд 6</vt:lpstr>
      <vt:lpstr>На что действует алкоголизм ?</vt:lpstr>
      <vt:lpstr>Слайд 8</vt:lpstr>
      <vt:lpstr>Слайд 9</vt:lpstr>
      <vt:lpstr>Факты </vt:lpstr>
      <vt:lpstr>Наркотики = ≥ алкоголя !</vt:lpstr>
      <vt:lpstr>Слайд 12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 : « Алкогольная зависимость»</dc:title>
  <dc:creator>ира</dc:creator>
  <cp:lastModifiedBy>re</cp:lastModifiedBy>
  <cp:revision>4</cp:revision>
  <dcterms:created xsi:type="dcterms:W3CDTF">2013-05-14T17:11:51Z</dcterms:created>
  <dcterms:modified xsi:type="dcterms:W3CDTF">2014-03-12T19:49:50Z</dcterms:modified>
</cp:coreProperties>
</file>