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EBFE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62" autoAdjust="0"/>
  </p:normalViewPr>
  <p:slideViewPr>
    <p:cSldViewPr>
      <p:cViewPr varScale="1">
        <p:scale>
          <a:sx n="59" d="100"/>
          <a:sy n="59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53031-6EC4-40DD-864F-220586EB591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06CB3-E50A-467C-8F51-03F5A6363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D9472A-7CCB-4F97-B85C-3B9D98AB001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BE965E-5B39-48E0-9825-CF65F449044E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3C7054-79FB-48DE-8237-E0571A9517C8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366EA1-061A-4C28-827D-40457A791EF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WINDOWS\Media\tada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2571768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</a:t>
            </a:r>
            <a:r>
              <a:rPr lang="en-US" sz="5400" dirty="0" smtClean="0">
                <a:solidFill>
                  <a:schemeClr val="tx1"/>
                </a:solidFill>
                <a:cs typeface="Arial" pitchFamily="34" charset="0"/>
              </a:rPr>
              <a:t>Phrasal </a:t>
            </a:r>
            <a:r>
              <a:rPr lang="en-US" sz="5400" dirty="0" smtClean="0">
                <a:solidFill>
                  <a:schemeClr val="tx1"/>
                </a:solidFill>
                <a:cs typeface="Arial" pitchFamily="34" charset="0"/>
              </a:rPr>
              <a:t>Verb - make</a:t>
            </a: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</a:t>
            </a:r>
            <a:r>
              <a:rPr lang="ru-RU" sz="3600" dirty="0" smtClean="0">
                <a:solidFill>
                  <a:schemeClr val="tx1"/>
                </a:solidFill>
              </a:rPr>
              <a:t>                                           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Teacher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Z.A.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Pavlova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chemeClr val="bg1"/>
                </a:solidFill>
              </a:rPr>
              <a:t/>
            </a:r>
            <a:br>
              <a:rPr lang="en-US" sz="22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endParaRPr lang="ru-RU" sz="1600" dirty="0" smtClean="0">
              <a:solidFill>
                <a:schemeClr val="bg1"/>
              </a:solidFill>
            </a:endParaRPr>
          </a:p>
        </p:txBody>
      </p:sp>
      <p:pic>
        <p:nvPicPr>
          <p:cNvPr id="408580" name="Picture 4" descr="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85992"/>
            <a:ext cx="8569356" cy="436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2627313" y="2852738"/>
            <a:ext cx="292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/>
              <a:t>. </a:t>
            </a:r>
            <a:endParaRPr lang="ru-RU"/>
          </a:p>
        </p:txBody>
      </p:sp>
      <p:pic>
        <p:nvPicPr>
          <p:cNvPr id="408587" name="tada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39" fill="hold"/>
                                        <p:tgtEl>
                                          <p:spTgt spid="4085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858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                         Matching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rgbClr val="00B0F0"/>
          </a:solidFill>
        </p:spPr>
        <p:txBody>
          <a:bodyPr>
            <a:normAutofit/>
          </a:bodyPr>
          <a:lstStyle/>
          <a:p>
            <a:pPr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Match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the verbs from column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A with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their definitions from column B.</a:t>
            </a:r>
          </a:p>
          <a:p>
            <a:pPr>
              <a:buNone/>
            </a:pPr>
            <a:endParaRPr lang="ru-RU" sz="4000" dirty="0"/>
          </a:p>
        </p:txBody>
      </p:sp>
      <p:pic>
        <p:nvPicPr>
          <p:cNvPr id="5" name="Рисунок 4" descr="C:\Users\1\Pictures\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385762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                       Synonyms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/>
          <a:lstStyle/>
          <a:p>
            <a:pPr lvl="0"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the verb make and particles to make up phrasal verbs which replace the words underlined in the sentences.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C:\Users\1\Documents\62943992_aef095f3ffe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7280"/>
            <a:ext cx="38592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Fill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in the gaps with the correct particles.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-214338"/>
            <a:ext cx="9144000" cy="1500198"/>
          </a:xfrm>
          <a:prstGeom prst="rect">
            <a:avLst/>
          </a:prstGeom>
          <a:solidFill>
            <a:srgbClr val="00B0F0"/>
          </a:solidFill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C:\Users\1\Documents\gaze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3859200" cy="29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00562" y="0"/>
            <a:ext cx="5286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+mj-lt"/>
              </a:rPr>
              <a:t>Choosing the correct particles</a:t>
            </a:r>
            <a:endParaRPr lang="ru-RU" sz="4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                            Do </a:t>
            </a:r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the test online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the Verbs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Make in the Correct Tense with Particles from the Box</a:t>
            </a:r>
          </a:p>
          <a:p>
            <a:pPr lvl="1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://www.esl-lounge.com/student/phrasal-verbs/4pv22-make.php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\Desktop\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38592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                            Translation </a:t>
            </a:r>
            <a:endParaRPr lang="ru-RU" sz="4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Translate </a:t>
            </a: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the sentences from Russian into English.</a:t>
            </a: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5" name="Рисунок 4" descr="00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5762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                            Short </a:t>
            </a:r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Dialogues</a:t>
            </a: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Make </a:t>
            </a: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up short dialogues including phrasal verbs 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 on the pictures 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0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3857620" cy="29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Homework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742950" indent="-742950" algn="ctr">
              <a:buNone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1.Do the test online</a:t>
            </a:r>
          </a:p>
          <a:p>
            <a:pPr marL="742950" indent="-742950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http://www.usingenglish.com/handouts/197.html</a:t>
            </a:r>
          </a:p>
          <a:p>
            <a:pPr marL="742950" indent="-742950" algn="ctr">
              <a:buNone/>
            </a:pP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2.Make up a story or short situation with phrasal verbs </a:t>
            </a:r>
            <a:r>
              <a:rPr lang="en-US" sz="5000" b="1" dirty="0" smtClean="0">
                <a:latin typeface="Times New Roman" pitchFamily="18" charset="0"/>
                <a:cs typeface="Times New Roman" pitchFamily="18" charset="0"/>
              </a:rPr>
              <a:t>Make </a:t>
            </a:r>
            <a:r>
              <a:rPr lang="en-US" sz="5000" dirty="0" smtClean="0">
                <a:latin typeface="Times New Roman" pitchFamily="18" charset="0"/>
                <a:cs typeface="Times New Roman" pitchFamily="18" charset="0"/>
              </a:rPr>
              <a:t>and get ready to tell them in the class</a:t>
            </a:r>
          </a:p>
          <a:p>
            <a:pPr marL="742950" indent="-742950"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b="1" dirty="0" smtClean="0">
                <a:latin typeface="Times New Roman" pitchFamily="18" charset="0"/>
              </a:rPr>
              <a:t>			</a:t>
            </a:r>
            <a:r>
              <a:rPr lang="en-US" sz="5400" b="1" dirty="0" smtClean="0">
                <a:latin typeface="Times New Roman" pitchFamily="18" charset="0"/>
              </a:rPr>
              <a:t>The end</a:t>
            </a:r>
            <a:endParaRPr lang="ru-RU" sz="5400" b="1" dirty="0" smtClean="0">
              <a:latin typeface="Times New Roman" pitchFamily="18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71612"/>
            <a:ext cx="9144000" cy="5286388"/>
          </a:xfrm>
          <a:solidFill>
            <a:srgbClr val="00B0F0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>
                <a:latin typeface="Times New Roman" pitchFamily="18" charset="0"/>
              </a:rPr>
              <a:t>           </a:t>
            </a:r>
            <a:endParaRPr lang="ru-RU" dirty="0" smtClean="0">
              <a:latin typeface="Times New Roman" pitchFamily="18" charset="0"/>
            </a:endParaRPr>
          </a:p>
        </p:txBody>
      </p:sp>
      <p:pic>
        <p:nvPicPr>
          <p:cNvPr id="31749" name="Picture 5" descr="icon_marily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285860"/>
            <a:ext cx="309086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peo-cheer_lead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85860"/>
            <a:ext cx="300036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ROCKA0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85860"/>
            <a:ext cx="314324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941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-214338"/>
            <a:ext cx="9144000" cy="1500198"/>
          </a:xfrm>
          <a:prstGeom prst="rect">
            <a:avLst/>
          </a:prstGeom>
          <a:solidFill>
            <a:srgbClr val="00B0F0"/>
          </a:solidFill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The End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429264"/>
            <a:ext cx="9144000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 hope you’ll be able to be good at phrasal verbs. Good luck!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9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294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941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Face up to the </a:t>
            </a:r>
            <a:r>
              <a:rPr lang="en-US" sz="5400" dirty="0" smtClean="0">
                <a:solidFill>
                  <a:schemeClr val="tx1"/>
                </a:solidFill>
                <a:cs typeface="Times New Roman" pitchFamily="18" charset="0"/>
              </a:rPr>
              <a:t>Phrasal</a:t>
            </a:r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 Verb - Make</a:t>
            </a:r>
            <a:endParaRPr lang="ru-RU" sz="4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00232" y="2000240"/>
            <a:ext cx="5144218" cy="42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Phrasal </a:t>
            </a:r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Verb </a:t>
            </a:r>
            <a:r>
              <a:rPr lang="en-US" sz="4800" dirty="0" smtClean="0">
                <a:solidFill>
                  <a:schemeClr val="tx1"/>
                </a:solidFill>
                <a:cs typeface="Times New Roman" pitchFamily="18" charset="0"/>
              </a:rPr>
              <a:t>make</a:t>
            </a: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Рисунок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7829" y="1935163"/>
            <a:ext cx="7968341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Make For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C:\Users\1\Documents\unit16_c29.gif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14612" y="3286124"/>
            <a:ext cx="3929090" cy="300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Untitled.wav">
            <a:hlinkClick r:id="" action="ppaction://media"/>
          </p:cNvPr>
          <p:cNvPicPr>
            <a:picLocks noRot="1" noChangeAspect="1"/>
          </p:cNvPicPr>
          <p:nvPr>
            <a:wavAudioFile r:embed="rId1" name="Untitled.wav"/>
          </p:nvPr>
        </p:nvPicPr>
        <p:blipFill>
          <a:blip r:embed="rId4" cstate="print"/>
          <a:stretch>
            <a:fillRect/>
          </a:stretch>
        </p:blipFill>
        <p:spPr>
          <a:xfrm>
            <a:off x="357158" y="785794"/>
            <a:ext cx="304800" cy="304800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1469396"/>
            <a:ext cx="9144000" cy="138499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“After leaving school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Bill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made for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library.” </a:t>
            </a:r>
            <a:endParaRPr kumimoji="0" lang="en-US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</a:rPr>
              <a:t>Make </a:t>
            </a:r>
            <a:r>
              <a:rPr lang="en-US" sz="5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Over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/>
          <a:lstStyle/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“I </a:t>
            </a:r>
            <a:r>
              <a:rPr lang="en-US" sz="4400" b="1" u="heavy" dirty="0" smtClean="0">
                <a:latin typeface="Times New Roman" pitchFamily="18" charset="0"/>
                <a:cs typeface="Times New Roman" pitchFamily="18" charset="0"/>
              </a:rPr>
              <a:t>make over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all my old clothes.”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C:\Users\1\Documents\unit16_c3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214554"/>
            <a:ext cx="37147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Untitled2.wav">
            <a:hlinkClick r:id="" action="ppaction://media"/>
          </p:cNvPr>
          <p:cNvPicPr>
            <a:picLocks noRot="1" noChangeAspect="1"/>
          </p:cNvPicPr>
          <p:nvPr>
            <a:wavAudioFile r:embed="rId1" name="Untitled2.wav"/>
          </p:nvPr>
        </p:nvPicPr>
        <p:blipFill>
          <a:blip r:embed="rId4" cstate="print"/>
          <a:stretch>
            <a:fillRect/>
          </a:stretch>
        </p:blipFill>
        <p:spPr>
          <a:xfrm>
            <a:off x="428596" y="785794"/>
            <a:ext cx="357190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Make of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294" y="1285860"/>
            <a:ext cx="9031706" cy="557214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“What do you </a:t>
            </a:r>
            <a:r>
              <a:rPr lang="en-US" sz="4400" b="1" u="heavy" dirty="0" smtClean="0">
                <a:latin typeface="Times New Roman" pitchFamily="18" charset="0"/>
                <a:cs typeface="Times New Roman" pitchFamily="18" charset="0"/>
              </a:rPr>
              <a:t>make of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this book by M.Mitchell?”- “I couldn’t understand a word of it.”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5700" dirty="0"/>
          </a:p>
        </p:txBody>
      </p:sp>
      <p:pic>
        <p:nvPicPr>
          <p:cNvPr id="5" name="Рисунок 4" descr="C:\Users\1\Documents\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286124"/>
            <a:ext cx="457203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Untitled3.wav">
            <a:hlinkClick r:id="" action="ppaction://media"/>
          </p:cNvPr>
          <p:cNvPicPr>
            <a:picLocks noRot="1" noChangeAspect="1"/>
          </p:cNvPicPr>
          <p:nvPr>
            <a:wavAudioFile r:embed="rId1" name="Untitled3.wav"/>
          </p:nvPr>
        </p:nvPicPr>
        <p:blipFill>
          <a:blip r:embed="rId4" cstate="print"/>
          <a:stretch>
            <a:fillRect/>
          </a:stretch>
        </p:blipFill>
        <p:spPr>
          <a:xfrm>
            <a:off x="0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Make off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/>
          <a:lstStyle/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“When I came in, the dog was eating my meat. It only took one look at me and </a:t>
            </a:r>
            <a:r>
              <a:rPr lang="en-US" sz="4400" b="1" u="heavy" dirty="0" smtClean="0">
                <a:latin typeface="Times New Roman" pitchFamily="18" charset="0"/>
                <a:cs typeface="Times New Roman" pitchFamily="18" charset="0"/>
              </a:rPr>
              <a:t>made </a:t>
            </a:r>
            <a:r>
              <a:rPr lang="en-US" sz="4400" b="1" u="heavy" dirty="0" smtClean="0">
                <a:latin typeface="Times New Roman" pitchFamily="18" charset="0"/>
                <a:cs typeface="Times New Roman" pitchFamily="18" charset="0"/>
              </a:rPr>
              <a:t>off.</a:t>
            </a:r>
            <a:r>
              <a:rPr lang="en-US" sz="4400" b="1" u="heavy" dirty="0" smtClean="0">
                <a:latin typeface="Times New Roman" pitchFamily="18" charset="0"/>
                <a:cs typeface="Times New Roman" pitchFamily="18" charset="0"/>
              </a:rPr>
              <a:t>’’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chien_40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2928934"/>
            <a:ext cx="4929222" cy="4117350"/>
          </a:xfrm>
          <a:prstGeom prst="rect">
            <a:avLst/>
          </a:prstGeom>
        </p:spPr>
      </p:pic>
      <p:pic>
        <p:nvPicPr>
          <p:cNvPr id="5" name="Untitled4.wav">
            <a:hlinkClick r:id="" action="ppaction://media"/>
          </p:cNvPr>
          <p:cNvPicPr>
            <a:picLocks noRot="1" noChangeAspect="1"/>
          </p:cNvPicPr>
          <p:nvPr>
            <a:wavAudioFile r:embed="rId1" name="Untitled4.wav"/>
          </p:nvPr>
        </p:nvPicPr>
        <p:blipFill>
          <a:blip r:embed="rId4" cstate="print"/>
          <a:stretch>
            <a:fillRect/>
          </a:stretch>
        </p:blipFill>
        <p:spPr>
          <a:xfrm>
            <a:off x="285720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Make out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/>
          <a:lstStyle/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“I don’t want to go to school today because I’m not ready for the test. I’ll </a:t>
            </a:r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en-US" sz="4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out</a:t>
            </a:r>
            <a:r>
              <a:rPr lang="en-US" sz="4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I’m ill.”</a:t>
            </a:r>
          </a:p>
          <a:p>
            <a:pPr algn="ctr">
              <a:buNone/>
            </a:pPr>
            <a:endParaRPr lang="en-US" sz="4000" dirty="0" smtClean="0"/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  <p:pic>
        <p:nvPicPr>
          <p:cNvPr id="12289" name="Picture 1" descr="C:\Users\Tester\Desktop\il_fullxfull.92420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286124"/>
            <a:ext cx="4857784" cy="3286124"/>
          </a:xfrm>
          <a:prstGeom prst="rect">
            <a:avLst/>
          </a:prstGeom>
          <a:noFill/>
        </p:spPr>
      </p:pic>
      <p:pic>
        <p:nvPicPr>
          <p:cNvPr id="5" name="Untitled5.wav">
            <a:hlinkClick r:id="" action="ppaction://media"/>
          </p:cNvPr>
          <p:cNvPicPr>
            <a:picLocks noRot="1" noChangeAspect="1"/>
          </p:cNvPicPr>
          <p:nvPr>
            <a:wavAudioFile r:embed="rId1" name="Untitled5.wav"/>
          </p:nvPr>
        </p:nvPicPr>
        <p:blipFill>
          <a:blip r:embed="rId4" cstate="print"/>
          <a:stretch>
            <a:fillRect/>
          </a:stretch>
        </p:blipFill>
        <p:spPr>
          <a:xfrm>
            <a:off x="214282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500198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solidFill>
                  <a:schemeClr val="tx1"/>
                </a:solidFill>
                <a:cs typeface="Times New Roman" pitchFamily="18" charset="0"/>
              </a:rPr>
              <a:t>Make out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rgbClr val="00B0F0"/>
          </a:solidFill>
        </p:spPr>
        <p:txBody>
          <a:bodyPr/>
          <a:lstStyle/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“I can’t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make out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what Janet has written?”</a:t>
            </a:r>
          </a:p>
          <a:p>
            <a:pPr algn="ctr">
              <a:buNone/>
            </a:pPr>
            <a:endParaRPr lang="ru-RU" sz="4000" dirty="0" smtClean="0"/>
          </a:p>
          <a:p>
            <a:endParaRPr lang="ru-RU" dirty="0"/>
          </a:p>
        </p:txBody>
      </p:sp>
      <p:pic>
        <p:nvPicPr>
          <p:cNvPr id="5" name="Рисунок 4" descr="C:\Users\1\Documents\slide-9-7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786058"/>
            <a:ext cx="6572296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Untitled6.wav">
            <a:hlinkClick r:id="" action="ppaction://media"/>
          </p:cNvPr>
          <p:cNvPicPr>
            <a:picLocks noRot="1" noChangeAspect="1"/>
          </p:cNvPicPr>
          <p:nvPr>
            <a:wavAudioFile r:embed="rId1" name="Untitled6.wav"/>
          </p:nvPr>
        </p:nvPicPr>
        <p:blipFill>
          <a:blip r:embed="rId4" cstate="print"/>
          <a:stretch>
            <a:fillRect/>
          </a:stretch>
        </p:blipFill>
        <p:spPr>
          <a:xfrm>
            <a:off x="285720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</TotalTime>
  <Words>268</Words>
  <Application>Microsoft Office PowerPoint</Application>
  <PresentationFormat>Экран (4:3)</PresentationFormat>
  <Paragraphs>52</Paragraphs>
  <Slides>17</Slides>
  <Notes>2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          Phrasal Verb - make                                               Teacher : Z.A. Pavlova   </vt:lpstr>
      <vt:lpstr>Face up to the Phrasal Verb - Make</vt:lpstr>
      <vt:lpstr>Phrasal Verb make </vt:lpstr>
      <vt:lpstr>Make For </vt:lpstr>
      <vt:lpstr>Make Over </vt:lpstr>
      <vt:lpstr>Make of </vt:lpstr>
      <vt:lpstr>Make off </vt:lpstr>
      <vt:lpstr>Make out </vt:lpstr>
      <vt:lpstr>Make out </vt:lpstr>
      <vt:lpstr>                         Matching </vt:lpstr>
      <vt:lpstr>                       Synonyms </vt:lpstr>
      <vt:lpstr>Слайд 12</vt:lpstr>
      <vt:lpstr>                            Do the test online </vt:lpstr>
      <vt:lpstr>                            Translation </vt:lpstr>
      <vt:lpstr>                            Short Dialogues </vt:lpstr>
      <vt:lpstr>Homework </vt:lpstr>
      <vt:lpstr>   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Phrasal Verb - make       Teacher : Pavlova Z. A. Gimnasium 48 Chelyabinsk</dc:title>
  <dc:creator>Tester</dc:creator>
  <cp:lastModifiedBy>Tester</cp:lastModifiedBy>
  <cp:revision>23</cp:revision>
  <dcterms:created xsi:type="dcterms:W3CDTF">2013-02-19T03:22:36Z</dcterms:created>
  <dcterms:modified xsi:type="dcterms:W3CDTF">2014-01-23T03:15:10Z</dcterms:modified>
</cp:coreProperties>
</file>