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9" r:id="rId1"/>
  </p:sldMasterIdLst>
  <p:notesMasterIdLst>
    <p:notesMasterId r:id="rId21"/>
  </p:notesMasterIdLst>
  <p:sldIdLst>
    <p:sldId id="259" r:id="rId2"/>
    <p:sldId id="283" r:id="rId3"/>
    <p:sldId id="284" r:id="rId4"/>
    <p:sldId id="285" r:id="rId5"/>
    <p:sldId id="299" r:id="rId6"/>
    <p:sldId id="287" r:id="rId7"/>
    <p:sldId id="288" r:id="rId8"/>
    <p:sldId id="264" r:id="rId9"/>
    <p:sldId id="289" r:id="rId10"/>
    <p:sldId id="290" r:id="rId11"/>
    <p:sldId id="291" r:id="rId12"/>
    <p:sldId id="292" r:id="rId13"/>
    <p:sldId id="293" r:id="rId14"/>
    <p:sldId id="295" r:id="rId15"/>
    <p:sldId id="294" r:id="rId16"/>
    <p:sldId id="281" r:id="rId17"/>
    <p:sldId id="296" r:id="rId18"/>
    <p:sldId id="300" r:id="rId19"/>
    <p:sldId id="29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75367A"/>
    <a:srgbClr val="041D53"/>
    <a:srgbClr val="003760"/>
    <a:srgbClr val="CC9900"/>
    <a:srgbClr val="CC0066"/>
    <a:srgbClr val="3D1C40"/>
    <a:srgbClr val="99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E85CFB1-9799-415A-9679-F2D35A6F07C0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A82BE4-6AF5-4869-9A85-E9E2E742DB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8699B-4F44-45A8-A194-87148AB170C1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657BB9F-6C36-4443-AC2E-D90572EF4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8A1AE-5320-4BE2-909A-D55816DEF1BB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3FD91-30AF-41CC-B223-A56B58B1C6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8D757-8855-4787-A68B-84DC39031EE7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C5851-5B04-418E-9A1B-1E2451DF5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4CF44-2E80-484D-8923-C38CF5D5CA7B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00733-E489-49A5-BE6D-2E08B95DD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770C3-5CD9-42A7-8031-00AE3AC0B4BD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9604F-00BA-47FE-94B9-B8A60AF54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39112-6598-459F-A2BC-618640F62A74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D5579-536D-4C62-94C1-2E92336D6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38D61-699F-46E0-80CA-CACB10FE7005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6C088-155C-4002-AB09-62C87AC22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69D45-BD14-437C-B53C-09633D8C3A22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323C9-7E3E-4657-84EE-1E1D4F687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6DA95-4BD9-41B3-A00F-F7CC2BEA0CE7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17AE5-2D76-435E-A886-050B45830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67BAA-E48B-4D57-B55B-2E4BB4FAEA1E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5108B-983A-43C2-99A1-CF76C2B44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16ACA-E767-4497-87CE-5ECED178660A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40A0D-45E6-4C52-A2B0-6119D33C1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514FF34-F076-474F-8678-D09878358D66}" type="datetimeFigureOut">
              <a:rPr lang="en-US"/>
              <a:pPr>
                <a:defRPr/>
              </a:pPr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70BA347-ED4D-4986-AF00-BB49E3B4E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48" r:id="rId2"/>
    <p:sldLayoutId id="2147484154" r:id="rId3"/>
    <p:sldLayoutId id="2147484149" r:id="rId4"/>
    <p:sldLayoutId id="2147484150" r:id="rId5"/>
    <p:sldLayoutId id="2147484151" r:id="rId6"/>
    <p:sldLayoutId id="2147484155" r:id="rId7"/>
    <p:sldLayoutId id="2147484156" r:id="rId8"/>
    <p:sldLayoutId id="2147484157" r:id="rId9"/>
    <p:sldLayoutId id="2147484152" r:id="rId10"/>
    <p:sldLayoutId id="21474841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435975" cy="4837113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Урок по теме: «Деловые бумаги»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Агошкова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Н.Н.,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учитель русского языка и литературы</a:t>
            </a:r>
            <a:br>
              <a:rPr lang="ru-RU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высшая категория</a:t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МБОУ Ульяновская СОШ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4"/>
          <p:cNvSpPr txBox="1">
            <a:spLocks noChangeArrowheads="1"/>
          </p:cNvSpPr>
          <p:nvPr/>
        </p:nvSpPr>
        <p:spPr bwMode="auto">
          <a:xfrm>
            <a:off x="714375" y="2071688"/>
            <a:ext cx="20716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>
              <a:latin typeface="Arial" pitchFamily="34" charset="0"/>
            </a:endParaRPr>
          </a:p>
        </p:txBody>
      </p:sp>
      <p:sp>
        <p:nvSpPr>
          <p:cNvPr id="17411" name="TextBox 8"/>
          <p:cNvSpPr txBox="1">
            <a:spLocks noChangeArrowheads="1"/>
          </p:cNvSpPr>
          <p:nvPr/>
        </p:nvSpPr>
        <p:spPr bwMode="auto">
          <a:xfrm>
            <a:off x="3714750" y="5572125"/>
            <a:ext cx="2143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 sz="1400">
              <a:solidFill>
                <a:srgbClr val="002060"/>
              </a:solidFill>
              <a:latin typeface="Tahoma" pitchFamily="34" charset="0"/>
            </a:endParaRPr>
          </a:p>
        </p:txBody>
      </p:sp>
      <p:sp>
        <p:nvSpPr>
          <p:cNvPr id="17412" name="Прямоугольник 7"/>
          <p:cNvSpPr>
            <a:spLocks noChangeArrowheads="1"/>
          </p:cNvSpPr>
          <p:nvPr/>
        </p:nvSpPr>
        <p:spPr bwMode="auto">
          <a:xfrm>
            <a:off x="285750" y="714375"/>
            <a:ext cx="78581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 i="1">
                <a:latin typeface="Times New Roman - 48"/>
              </a:rPr>
              <a:t>Автобиография, </a:t>
            </a:r>
            <a:r>
              <a:rPr lang="ru-RU" altLang="ru-RU" b="1" i="1">
                <a:latin typeface="Times New Roman - 36"/>
              </a:rPr>
              <a:t>ж.   Описание своей  </a:t>
            </a:r>
          </a:p>
          <a:p>
            <a:r>
              <a:rPr lang="ru-RU" altLang="ru-RU" b="1" i="1">
                <a:latin typeface="Times New Roman - 36"/>
              </a:rPr>
              <a:t>                                                                                            жизни. </a:t>
            </a:r>
          </a:p>
        </p:txBody>
      </p:sp>
      <p:sp>
        <p:nvSpPr>
          <p:cNvPr id="17413" name="Прямоугольник 8"/>
          <p:cNvSpPr>
            <a:spLocks noChangeArrowheads="1"/>
          </p:cNvSpPr>
          <p:nvPr/>
        </p:nvSpPr>
        <p:spPr bwMode="auto">
          <a:xfrm>
            <a:off x="2776538" y="4786313"/>
            <a:ext cx="59515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 b="1" i="1">
                <a:latin typeface="Times New Roman - 24"/>
              </a:rPr>
              <a:t>Авто...</a:t>
            </a:r>
            <a:r>
              <a:rPr lang="ru-RU" altLang="ru-RU" sz="2400" i="1">
                <a:latin typeface="Times New Roman - 22"/>
              </a:rPr>
              <a:t> </a:t>
            </a:r>
            <a:r>
              <a:rPr lang="ru-RU" altLang="ru-RU" sz="2400">
                <a:latin typeface="Times New Roman - 22"/>
              </a:rPr>
              <a:t>    </a:t>
            </a:r>
            <a:r>
              <a:rPr lang="ru-RU" altLang="ru-RU" sz="2400" i="1">
                <a:latin typeface="Times New Roman - 22"/>
              </a:rPr>
              <a:t>Первая часть сложных слов со знач. </a:t>
            </a:r>
            <a:r>
              <a:rPr lang="ru-RU" altLang="ru-RU" sz="2400" b="1" i="1">
                <a:latin typeface="Times New Roman - 22"/>
              </a:rPr>
              <a:t>относящийся к самому себе.</a:t>
            </a:r>
          </a:p>
        </p:txBody>
      </p:sp>
      <p:pic>
        <p:nvPicPr>
          <p:cNvPr id="17414" name="Picture 3" descr="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532636">
            <a:off x="357188" y="1714500"/>
            <a:ext cx="3278187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6"/>
          <p:cNvSpPr>
            <a:spLocks noChangeArrowheads="1"/>
          </p:cNvSpPr>
          <p:nvPr/>
        </p:nvSpPr>
        <p:spPr bwMode="auto">
          <a:xfrm>
            <a:off x="214313" y="714375"/>
            <a:ext cx="7858125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b="1" i="1" u="sng">
                <a:latin typeface="Times New Roman - 24"/>
              </a:rPr>
              <a:t>Автобиография состоит из следующих элементов:</a:t>
            </a:r>
          </a:p>
          <a:p>
            <a:endParaRPr lang="ru-RU" altLang="ru-RU" b="1" i="1" u="sng">
              <a:latin typeface="Times New Roman - 24"/>
            </a:endParaRPr>
          </a:p>
          <a:p>
            <a:r>
              <a:rPr lang="ru-RU" altLang="ru-RU" b="1">
                <a:latin typeface="Times New Roman - 24"/>
              </a:rPr>
              <a:t> </a:t>
            </a:r>
            <a:r>
              <a:rPr lang="ru-RU" altLang="ru-RU" b="1" i="1">
                <a:latin typeface="Times New Roman - 24"/>
              </a:rPr>
              <a:t>Наименование</a:t>
            </a:r>
            <a:r>
              <a:rPr lang="ru-RU" altLang="ru-RU" b="1">
                <a:latin typeface="Times New Roman - 24"/>
              </a:rPr>
              <a:t> </a:t>
            </a:r>
            <a:r>
              <a:rPr lang="ru-RU" altLang="ru-RU" b="1" i="1">
                <a:latin typeface="Times New Roman - 24"/>
              </a:rPr>
              <a:t>документа.</a:t>
            </a:r>
          </a:p>
          <a:p>
            <a:r>
              <a:rPr lang="ru-RU" altLang="ru-RU" b="1" i="1">
                <a:latin typeface="Times New Roman - 24"/>
              </a:rPr>
              <a:t> Фамилия , имя, отчество.</a:t>
            </a:r>
          </a:p>
          <a:p>
            <a:r>
              <a:rPr lang="ru-RU" altLang="ru-RU" b="1" i="1">
                <a:latin typeface="Times New Roman - 24"/>
              </a:rPr>
              <a:t> Дата рождения (число, месяц, год).</a:t>
            </a:r>
          </a:p>
          <a:p>
            <a:r>
              <a:rPr lang="ru-RU" altLang="ru-RU" b="1" i="1">
                <a:latin typeface="Times New Roman - 24"/>
              </a:rPr>
              <a:t> Место рождения ( село, город, район, область, республика и т.д.).</a:t>
            </a:r>
          </a:p>
          <a:p>
            <a:r>
              <a:rPr lang="ru-RU" altLang="ru-RU" b="1" i="1">
                <a:latin typeface="Times New Roman - 24"/>
              </a:rPr>
              <a:t> Родители ( их полное имя и отчество, чем занимаются).</a:t>
            </a:r>
          </a:p>
          <a:p>
            <a:r>
              <a:rPr lang="ru-RU" altLang="ru-RU" b="1" i="1">
                <a:latin typeface="Times New Roman - 24"/>
              </a:rPr>
              <a:t> Образование ( когда, где и какую школу и другие учебные заведения окончил).</a:t>
            </a:r>
          </a:p>
          <a:p>
            <a:r>
              <a:rPr lang="ru-RU" altLang="ru-RU" b="1" i="1">
                <a:latin typeface="Times New Roman - 24"/>
              </a:rPr>
              <a:t> Состав  семьи.</a:t>
            </a:r>
          </a:p>
          <a:p>
            <a:r>
              <a:rPr lang="ru-RU" altLang="ru-RU" b="1" i="1">
                <a:latin typeface="Times New Roman - 24"/>
              </a:rPr>
              <a:t> Поощрения, награждения.</a:t>
            </a:r>
          </a:p>
          <a:p>
            <a:r>
              <a:rPr lang="ru-RU" altLang="ru-RU" b="1" i="1">
                <a:latin typeface="Times New Roman - 24"/>
              </a:rPr>
              <a:t> Подпись (справа).</a:t>
            </a:r>
          </a:p>
          <a:p>
            <a:r>
              <a:rPr lang="ru-RU" altLang="ru-RU" b="1" i="1">
                <a:latin typeface="Times New Roman - 24"/>
              </a:rPr>
              <a:t> Дата (слева).</a:t>
            </a:r>
          </a:p>
        </p:txBody>
      </p:sp>
      <p:grpSp>
        <p:nvGrpSpPr>
          <p:cNvPr id="18435" name="Group 18"/>
          <p:cNvGrpSpPr>
            <a:grpSpLocks/>
          </p:cNvGrpSpPr>
          <p:nvPr/>
        </p:nvGrpSpPr>
        <p:grpSpPr bwMode="auto">
          <a:xfrm rot="3934800">
            <a:off x="2135188" y="4222750"/>
            <a:ext cx="1600200" cy="1482725"/>
            <a:chOff x="1888" y="3028"/>
            <a:chExt cx="1008" cy="934"/>
          </a:xfrm>
        </p:grpSpPr>
        <p:sp>
          <p:nvSpPr>
            <p:cNvPr id="18436" name="Freeform 13"/>
            <p:cNvSpPr>
              <a:spLocks/>
            </p:cNvSpPr>
            <p:nvPr/>
          </p:nvSpPr>
          <p:spPr bwMode="auto">
            <a:xfrm>
              <a:off x="2045" y="3332"/>
              <a:ext cx="516" cy="464"/>
            </a:xfrm>
            <a:custGeom>
              <a:avLst/>
              <a:gdLst>
                <a:gd name="T0" fmla="*/ 28 w 516"/>
                <a:gd name="T1" fmla="*/ 359 h 464"/>
                <a:gd name="T2" fmla="*/ 58 w 516"/>
                <a:gd name="T3" fmla="*/ 322 h 464"/>
                <a:gd name="T4" fmla="*/ 91 w 516"/>
                <a:gd name="T5" fmla="*/ 284 h 464"/>
                <a:gd name="T6" fmla="*/ 125 w 516"/>
                <a:gd name="T7" fmla="*/ 249 h 464"/>
                <a:gd name="T8" fmla="*/ 168 w 516"/>
                <a:gd name="T9" fmla="*/ 204 h 464"/>
                <a:gd name="T10" fmla="*/ 208 w 516"/>
                <a:gd name="T11" fmla="*/ 166 h 464"/>
                <a:gd name="T12" fmla="*/ 246 w 516"/>
                <a:gd name="T13" fmla="*/ 133 h 464"/>
                <a:gd name="T14" fmla="*/ 282 w 516"/>
                <a:gd name="T15" fmla="*/ 104 h 464"/>
                <a:gd name="T16" fmla="*/ 315 w 516"/>
                <a:gd name="T17" fmla="*/ 77 h 464"/>
                <a:gd name="T18" fmla="*/ 344 w 516"/>
                <a:gd name="T19" fmla="*/ 52 h 464"/>
                <a:gd name="T20" fmla="*/ 370 w 516"/>
                <a:gd name="T21" fmla="*/ 27 h 464"/>
                <a:gd name="T22" fmla="*/ 393 w 516"/>
                <a:gd name="T23" fmla="*/ 1 h 464"/>
                <a:gd name="T24" fmla="*/ 409 w 516"/>
                <a:gd name="T25" fmla="*/ 0 h 464"/>
                <a:gd name="T26" fmla="*/ 425 w 516"/>
                <a:gd name="T27" fmla="*/ 0 h 464"/>
                <a:gd name="T28" fmla="*/ 438 w 516"/>
                <a:gd name="T29" fmla="*/ 2 h 464"/>
                <a:gd name="T30" fmla="*/ 463 w 516"/>
                <a:gd name="T31" fmla="*/ 10 h 464"/>
                <a:gd name="T32" fmla="*/ 482 w 516"/>
                <a:gd name="T33" fmla="*/ 22 h 464"/>
                <a:gd name="T34" fmla="*/ 496 w 516"/>
                <a:gd name="T35" fmla="*/ 38 h 464"/>
                <a:gd name="T36" fmla="*/ 506 w 516"/>
                <a:gd name="T37" fmla="*/ 57 h 464"/>
                <a:gd name="T38" fmla="*/ 513 w 516"/>
                <a:gd name="T39" fmla="*/ 78 h 464"/>
                <a:gd name="T40" fmla="*/ 515 w 516"/>
                <a:gd name="T41" fmla="*/ 99 h 464"/>
                <a:gd name="T42" fmla="*/ 508 w 516"/>
                <a:gd name="T43" fmla="*/ 113 h 464"/>
                <a:gd name="T44" fmla="*/ 484 w 516"/>
                <a:gd name="T45" fmla="*/ 127 h 464"/>
                <a:gd name="T46" fmla="*/ 451 w 516"/>
                <a:gd name="T47" fmla="*/ 152 h 464"/>
                <a:gd name="T48" fmla="*/ 417 w 516"/>
                <a:gd name="T49" fmla="*/ 184 h 464"/>
                <a:gd name="T50" fmla="*/ 381 w 516"/>
                <a:gd name="T51" fmla="*/ 219 h 464"/>
                <a:gd name="T52" fmla="*/ 343 w 516"/>
                <a:gd name="T53" fmla="*/ 256 h 464"/>
                <a:gd name="T54" fmla="*/ 303 w 516"/>
                <a:gd name="T55" fmla="*/ 292 h 464"/>
                <a:gd name="T56" fmla="*/ 260 w 516"/>
                <a:gd name="T57" fmla="*/ 325 h 464"/>
                <a:gd name="T58" fmla="*/ 213 w 516"/>
                <a:gd name="T59" fmla="*/ 354 h 464"/>
                <a:gd name="T60" fmla="*/ 177 w 516"/>
                <a:gd name="T61" fmla="*/ 386 h 464"/>
                <a:gd name="T62" fmla="*/ 143 w 516"/>
                <a:gd name="T63" fmla="*/ 412 h 464"/>
                <a:gd name="T64" fmla="*/ 111 w 516"/>
                <a:gd name="T65" fmla="*/ 437 h 464"/>
                <a:gd name="T66" fmla="*/ 81 w 516"/>
                <a:gd name="T67" fmla="*/ 463 h 464"/>
                <a:gd name="T68" fmla="*/ 65 w 516"/>
                <a:gd name="T69" fmla="*/ 432 h 464"/>
                <a:gd name="T70" fmla="*/ 54 w 516"/>
                <a:gd name="T71" fmla="*/ 415 h 464"/>
                <a:gd name="T72" fmla="*/ 45 w 516"/>
                <a:gd name="T73" fmla="*/ 406 h 464"/>
                <a:gd name="T74" fmla="*/ 35 w 516"/>
                <a:gd name="T75" fmla="*/ 400 h 464"/>
                <a:gd name="T76" fmla="*/ 23 w 516"/>
                <a:gd name="T77" fmla="*/ 396 h 464"/>
                <a:gd name="T78" fmla="*/ 9 w 516"/>
                <a:gd name="T79" fmla="*/ 396 h 464"/>
                <a:gd name="T80" fmla="*/ 14 w 516"/>
                <a:gd name="T81" fmla="*/ 378 h 4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16"/>
                <a:gd name="T124" fmla="*/ 0 h 464"/>
                <a:gd name="T125" fmla="*/ 516 w 516"/>
                <a:gd name="T126" fmla="*/ 464 h 46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16" h="464">
                  <a:moveTo>
                    <a:pt x="14" y="378"/>
                  </a:moveTo>
                  <a:lnTo>
                    <a:pt x="28" y="359"/>
                  </a:lnTo>
                  <a:lnTo>
                    <a:pt x="43" y="341"/>
                  </a:lnTo>
                  <a:lnTo>
                    <a:pt x="58" y="322"/>
                  </a:lnTo>
                  <a:lnTo>
                    <a:pt x="74" y="303"/>
                  </a:lnTo>
                  <a:lnTo>
                    <a:pt x="91" y="284"/>
                  </a:lnTo>
                  <a:lnTo>
                    <a:pt x="108" y="266"/>
                  </a:lnTo>
                  <a:lnTo>
                    <a:pt x="125" y="249"/>
                  </a:lnTo>
                  <a:lnTo>
                    <a:pt x="147" y="226"/>
                  </a:lnTo>
                  <a:lnTo>
                    <a:pt x="168" y="204"/>
                  </a:lnTo>
                  <a:lnTo>
                    <a:pt x="188" y="184"/>
                  </a:lnTo>
                  <a:lnTo>
                    <a:pt x="208" y="166"/>
                  </a:lnTo>
                  <a:lnTo>
                    <a:pt x="228" y="149"/>
                  </a:lnTo>
                  <a:lnTo>
                    <a:pt x="246" y="133"/>
                  </a:lnTo>
                  <a:lnTo>
                    <a:pt x="265" y="118"/>
                  </a:lnTo>
                  <a:lnTo>
                    <a:pt x="282" y="104"/>
                  </a:lnTo>
                  <a:lnTo>
                    <a:pt x="299" y="90"/>
                  </a:lnTo>
                  <a:lnTo>
                    <a:pt x="315" y="77"/>
                  </a:lnTo>
                  <a:lnTo>
                    <a:pt x="330" y="65"/>
                  </a:lnTo>
                  <a:lnTo>
                    <a:pt x="344" y="52"/>
                  </a:lnTo>
                  <a:lnTo>
                    <a:pt x="358" y="40"/>
                  </a:lnTo>
                  <a:lnTo>
                    <a:pt x="370" y="27"/>
                  </a:lnTo>
                  <a:lnTo>
                    <a:pt x="382" y="14"/>
                  </a:lnTo>
                  <a:lnTo>
                    <a:pt x="393" y="1"/>
                  </a:lnTo>
                  <a:lnTo>
                    <a:pt x="401" y="0"/>
                  </a:lnTo>
                  <a:lnTo>
                    <a:pt x="409" y="0"/>
                  </a:lnTo>
                  <a:lnTo>
                    <a:pt x="417" y="0"/>
                  </a:lnTo>
                  <a:lnTo>
                    <a:pt x="425" y="0"/>
                  </a:lnTo>
                  <a:lnTo>
                    <a:pt x="432" y="1"/>
                  </a:lnTo>
                  <a:lnTo>
                    <a:pt x="438" y="2"/>
                  </a:lnTo>
                  <a:lnTo>
                    <a:pt x="451" y="5"/>
                  </a:lnTo>
                  <a:lnTo>
                    <a:pt x="463" y="10"/>
                  </a:lnTo>
                  <a:lnTo>
                    <a:pt x="473" y="15"/>
                  </a:lnTo>
                  <a:lnTo>
                    <a:pt x="482" y="22"/>
                  </a:lnTo>
                  <a:lnTo>
                    <a:pt x="489" y="30"/>
                  </a:lnTo>
                  <a:lnTo>
                    <a:pt x="496" y="38"/>
                  </a:lnTo>
                  <a:lnTo>
                    <a:pt x="502" y="47"/>
                  </a:lnTo>
                  <a:lnTo>
                    <a:pt x="506" y="57"/>
                  </a:lnTo>
                  <a:lnTo>
                    <a:pt x="510" y="67"/>
                  </a:lnTo>
                  <a:lnTo>
                    <a:pt x="513" y="78"/>
                  </a:lnTo>
                  <a:lnTo>
                    <a:pt x="514" y="88"/>
                  </a:lnTo>
                  <a:lnTo>
                    <a:pt x="515" y="99"/>
                  </a:lnTo>
                  <a:lnTo>
                    <a:pt x="515" y="110"/>
                  </a:lnTo>
                  <a:lnTo>
                    <a:pt x="508" y="113"/>
                  </a:lnTo>
                  <a:lnTo>
                    <a:pt x="500" y="117"/>
                  </a:lnTo>
                  <a:lnTo>
                    <a:pt x="484" y="127"/>
                  </a:lnTo>
                  <a:lnTo>
                    <a:pt x="468" y="138"/>
                  </a:lnTo>
                  <a:lnTo>
                    <a:pt x="451" y="152"/>
                  </a:lnTo>
                  <a:lnTo>
                    <a:pt x="435" y="167"/>
                  </a:lnTo>
                  <a:lnTo>
                    <a:pt x="417" y="184"/>
                  </a:lnTo>
                  <a:lnTo>
                    <a:pt x="400" y="201"/>
                  </a:lnTo>
                  <a:lnTo>
                    <a:pt x="381" y="219"/>
                  </a:lnTo>
                  <a:lnTo>
                    <a:pt x="363" y="237"/>
                  </a:lnTo>
                  <a:lnTo>
                    <a:pt x="343" y="256"/>
                  </a:lnTo>
                  <a:lnTo>
                    <a:pt x="323" y="274"/>
                  </a:lnTo>
                  <a:lnTo>
                    <a:pt x="303" y="292"/>
                  </a:lnTo>
                  <a:lnTo>
                    <a:pt x="282" y="309"/>
                  </a:lnTo>
                  <a:lnTo>
                    <a:pt x="260" y="325"/>
                  </a:lnTo>
                  <a:lnTo>
                    <a:pt x="237" y="340"/>
                  </a:lnTo>
                  <a:lnTo>
                    <a:pt x="213" y="354"/>
                  </a:lnTo>
                  <a:lnTo>
                    <a:pt x="195" y="371"/>
                  </a:lnTo>
                  <a:lnTo>
                    <a:pt x="177" y="386"/>
                  </a:lnTo>
                  <a:lnTo>
                    <a:pt x="160" y="400"/>
                  </a:lnTo>
                  <a:lnTo>
                    <a:pt x="143" y="412"/>
                  </a:lnTo>
                  <a:lnTo>
                    <a:pt x="127" y="425"/>
                  </a:lnTo>
                  <a:lnTo>
                    <a:pt x="111" y="437"/>
                  </a:lnTo>
                  <a:lnTo>
                    <a:pt x="96" y="450"/>
                  </a:lnTo>
                  <a:lnTo>
                    <a:pt x="81" y="463"/>
                  </a:lnTo>
                  <a:lnTo>
                    <a:pt x="73" y="446"/>
                  </a:lnTo>
                  <a:lnTo>
                    <a:pt x="65" y="432"/>
                  </a:lnTo>
                  <a:lnTo>
                    <a:pt x="58" y="420"/>
                  </a:lnTo>
                  <a:lnTo>
                    <a:pt x="54" y="415"/>
                  </a:lnTo>
                  <a:lnTo>
                    <a:pt x="50" y="410"/>
                  </a:lnTo>
                  <a:lnTo>
                    <a:pt x="45" y="406"/>
                  </a:lnTo>
                  <a:lnTo>
                    <a:pt x="40" y="403"/>
                  </a:lnTo>
                  <a:lnTo>
                    <a:pt x="35" y="400"/>
                  </a:lnTo>
                  <a:lnTo>
                    <a:pt x="29" y="398"/>
                  </a:lnTo>
                  <a:lnTo>
                    <a:pt x="23" y="396"/>
                  </a:lnTo>
                  <a:lnTo>
                    <a:pt x="16" y="396"/>
                  </a:lnTo>
                  <a:lnTo>
                    <a:pt x="9" y="396"/>
                  </a:lnTo>
                  <a:lnTo>
                    <a:pt x="0" y="396"/>
                  </a:lnTo>
                  <a:lnTo>
                    <a:pt x="14" y="378"/>
                  </a:lnTo>
                  <a:close/>
                </a:path>
              </a:pathLst>
            </a:custGeom>
            <a:solidFill>
              <a:srgbClr val="8484E5"/>
            </a:solidFill>
            <a:ln w="0">
              <a:solidFill>
                <a:srgbClr val="8484E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7" name="Freeform 14"/>
            <p:cNvSpPr>
              <a:spLocks/>
            </p:cNvSpPr>
            <p:nvPr/>
          </p:nvSpPr>
          <p:spPr bwMode="auto">
            <a:xfrm>
              <a:off x="2429" y="3036"/>
              <a:ext cx="462" cy="410"/>
            </a:xfrm>
            <a:custGeom>
              <a:avLst/>
              <a:gdLst>
                <a:gd name="T0" fmla="*/ 364 w 462"/>
                <a:gd name="T1" fmla="*/ 2 h 410"/>
                <a:gd name="T2" fmla="*/ 390 w 462"/>
                <a:gd name="T3" fmla="*/ 8 h 410"/>
                <a:gd name="T4" fmla="*/ 412 w 462"/>
                <a:gd name="T5" fmla="*/ 20 h 410"/>
                <a:gd name="T6" fmla="*/ 430 w 462"/>
                <a:gd name="T7" fmla="*/ 35 h 410"/>
                <a:gd name="T8" fmla="*/ 444 w 462"/>
                <a:gd name="T9" fmla="*/ 52 h 410"/>
                <a:gd name="T10" fmla="*/ 454 w 462"/>
                <a:gd name="T11" fmla="*/ 72 h 410"/>
                <a:gd name="T12" fmla="*/ 460 w 462"/>
                <a:gd name="T13" fmla="*/ 94 h 410"/>
                <a:gd name="T14" fmla="*/ 461 w 462"/>
                <a:gd name="T15" fmla="*/ 116 h 410"/>
                <a:gd name="T16" fmla="*/ 424 w 462"/>
                <a:gd name="T17" fmla="*/ 155 h 410"/>
                <a:gd name="T18" fmla="*/ 383 w 462"/>
                <a:gd name="T19" fmla="*/ 196 h 410"/>
                <a:gd name="T20" fmla="*/ 292 w 462"/>
                <a:gd name="T21" fmla="*/ 276 h 410"/>
                <a:gd name="T22" fmla="*/ 247 w 462"/>
                <a:gd name="T23" fmla="*/ 315 h 410"/>
                <a:gd name="T24" fmla="*/ 204 w 462"/>
                <a:gd name="T25" fmla="*/ 350 h 410"/>
                <a:gd name="T26" fmla="*/ 165 w 462"/>
                <a:gd name="T27" fmla="*/ 382 h 410"/>
                <a:gd name="T28" fmla="*/ 147 w 462"/>
                <a:gd name="T29" fmla="*/ 396 h 410"/>
                <a:gd name="T30" fmla="*/ 131 w 462"/>
                <a:gd name="T31" fmla="*/ 409 h 410"/>
                <a:gd name="T32" fmla="*/ 130 w 462"/>
                <a:gd name="T33" fmla="*/ 384 h 410"/>
                <a:gd name="T34" fmla="*/ 124 w 462"/>
                <a:gd name="T35" fmla="*/ 360 h 410"/>
                <a:gd name="T36" fmla="*/ 114 w 462"/>
                <a:gd name="T37" fmla="*/ 340 h 410"/>
                <a:gd name="T38" fmla="*/ 99 w 462"/>
                <a:gd name="T39" fmla="*/ 322 h 410"/>
                <a:gd name="T40" fmla="*/ 79 w 462"/>
                <a:gd name="T41" fmla="*/ 308 h 410"/>
                <a:gd name="T42" fmla="*/ 56 w 462"/>
                <a:gd name="T43" fmla="*/ 297 h 410"/>
                <a:gd name="T44" fmla="*/ 29 w 462"/>
                <a:gd name="T45" fmla="*/ 292 h 410"/>
                <a:gd name="T46" fmla="*/ 0 w 462"/>
                <a:gd name="T47" fmla="*/ 290 h 410"/>
                <a:gd name="T48" fmla="*/ 16 w 462"/>
                <a:gd name="T49" fmla="*/ 273 h 410"/>
                <a:gd name="T50" fmla="*/ 53 w 462"/>
                <a:gd name="T51" fmla="*/ 235 h 410"/>
                <a:gd name="T52" fmla="*/ 96 w 462"/>
                <a:gd name="T53" fmla="*/ 195 h 410"/>
                <a:gd name="T54" fmla="*/ 165 w 462"/>
                <a:gd name="T55" fmla="*/ 134 h 410"/>
                <a:gd name="T56" fmla="*/ 212 w 462"/>
                <a:gd name="T57" fmla="*/ 95 h 410"/>
                <a:gd name="T58" fmla="*/ 257 w 462"/>
                <a:gd name="T59" fmla="*/ 59 h 410"/>
                <a:gd name="T60" fmla="*/ 299 w 462"/>
                <a:gd name="T61" fmla="*/ 27 h 410"/>
                <a:gd name="T62" fmla="*/ 318 w 462"/>
                <a:gd name="T63" fmla="*/ 13 h 410"/>
                <a:gd name="T64" fmla="*/ 336 w 462"/>
                <a:gd name="T65" fmla="*/ 1 h 41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62"/>
                <a:gd name="T100" fmla="*/ 0 h 410"/>
                <a:gd name="T101" fmla="*/ 462 w 462"/>
                <a:gd name="T102" fmla="*/ 410 h 41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62" h="410">
                  <a:moveTo>
                    <a:pt x="350" y="0"/>
                  </a:moveTo>
                  <a:lnTo>
                    <a:pt x="364" y="2"/>
                  </a:lnTo>
                  <a:lnTo>
                    <a:pt x="378" y="5"/>
                  </a:lnTo>
                  <a:lnTo>
                    <a:pt x="390" y="8"/>
                  </a:lnTo>
                  <a:lnTo>
                    <a:pt x="401" y="14"/>
                  </a:lnTo>
                  <a:lnTo>
                    <a:pt x="412" y="20"/>
                  </a:lnTo>
                  <a:lnTo>
                    <a:pt x="421" y="27"/>
                  </a:lnTo>
                  <a:lnTo>
                    <a:pt x="430" y="35"/>
                  </a:lnTo>
                  <a:lnTo>
                    <a:pt x="437" y="43"/>
                  </a:lnTo>
                  <a:lnTo>
                    <a:pt x="444" y="52"/>
                  </a:lnTo>
                  <a:lnTo>
                    <a:pt x="449" y="62"/>
                  </a:lnTo>
                  <a:lnTo>
                    <a:pt x="454" y="72"/>
                  </a:lnTo>
                  <a:lnTo>
                    <a:pt x="457" y="83"/>
                  </a:lnTo>
                  <a:lnTo>
                    <a:pt x="460" y="94"/>
                  </a:lnTo>
                  <a:lnTo>
                    <a:pt x="461" y="105"/>
                  </a:lnTo>
                  <a:lnTo>
                    <a:pt x="461" y="116"/>
                  </a:lnTo>
                  <a:lnTo>
                    <a:pt x="443" y="136"/>
                  </a:lnTo>
                  <a:lnTo>
                    <a:pt x="424" y="155"/>
                  </a:lnTo>
                  <a:lnTo>
                    <a:pt x="404" y="176"/>
                  </a:lnTo>
                  <a:lnTo>
                    <a:pt x="383" y="196"/>
                  </a:lnTo>
                  <a:lnTo>
                    <a:pt x="338" y="237"/>
                  </a:lnTo>
                  <a:lnTo>
                    <a:pt x="292" y="276"/>
                  </a:lnTo>
                  <a:lnTo>
                    <a:pt x="270" y="296"/>
                  </a:lnTo>
                  <a:lnTo>
                    <a:pt x="247" y="315"/>
                  </a:lnTo>
                  <a:lnTo>
                    <a:pt x="225" y="333"/>
                  </a:lnTo>
                  <a:lnTo>
                    <a:pt x="204" y="350"/>
                  </a:lnTo>
                  <a:lnTo>
                    <a:pt x="184" y="367"/>
                  </a:lnTo>
                  <a:lnTo>
                    <a:pt x="165" y="382"/>
                  </a:lnTo>
                  <a:lnTo>
                    <a:pt x="156" y="389"/>
                  </a:lnTo>
                  <a:lnTo>
                    <a:pt x="147" y="396"/>
                  </a:lnTo>
                  <a:lnTo>
                    <a:pt x="139" y="403"/>
                  </a:lnTo>
                  <a:lnTo>
                    <a:pt x="131" y="409"/>
                  </a:lnTo>
                  <a:lnTo>
                    <a:pt x="131" y="396"/>
                  </a:lnTo>
                  <a:lnTo>
                    <a:pt x="130" y="384"/>
                  </a:lnTo>
                  <a:lnTo>
                    <a:pt x="128" y="372"/>
                  </a:lnTo>
                  <a:lnTo>
                    <a:pt x="124" y="360"/>
                  </a:lnTo>
                  <a:lnTo>
                    <a:pt x="120" y="350"/>
                  </a:lnTo>
                  <a:lnTo>
                    <a:pt x="114" y="340"/>
                  </a:lnTo>
                  <a:lnTo>
                    <a:pt x="107" y="330"/>
                  </a:lnTo>
                  <a:lnTo>
                    <a:pt x="99" y="322"/>
                  </a:lnTo>
                  <a:lnTo>
                    <a:pt x="89" y="314"/>
                  </a:lnTo>
                  <a:lnTo>
                    <a:pt x="79" y="308"/>
                  </a:lnTo>
                  <a:lnTo>
                    <a:pt x="68" y="302"/>
                  </a:lnTo>
                  <a:lnTo>
                    <a:pt x="56" y="297"/>
                  </a:lnTo>
                  <a:lnTo>
                    <a:pt x="43" y="294"/>
                  </a:lnTo>
                  <a:lnTo>
                    <a:pt x="29" y="292"/>
                  </a:lnTo>
                  <a:lnTo>
                    <a:pt x="15" y="290"/>
                  </a:lnTo>
                  <a:lnTo>
                    <a:pt x="0" y="290"/>
                  </a:lnTo>
                  <a:lnTo>
                    <a:pt x="7" y="282"/>
                  </a:lnTo>
                  <a:lnTo>
                    <a:pt x="16" y="273"/>
                  </a:lnTo>
                  <a:lnTo>
                    <a:pt x="34" y="254"/>
                  </a:lnTo>
                  <a:lnTo>
                    <a:pt x="53" y="235"/>
                  </a:lnTo>
                  <a:lnTo>
                    <a:pt x="74" y="215"/>
                  </a:lnTo>
                  <a:lnTo>
                    <a:pt x="96" y="195"/>
                  </a:lnTo>
                  <a:lnTo>
                    <a:pt x="118" y="175"/>
                  </a:lnTo>
                  <a:lnTo>
                    <a:pt x="165" y="134"/>
                  </a:lnTo>
                  <a:lnTo>
                    <a:pt x="188" y="115"/>
                  </a:lnTo>
                  <a:lnTo>
                    <a:pt x="212" y="95"/>
                  </a:lnTo>
                  <a:lnTo>
                    <a:pt x="235" y="77"/>
                  </a:lnTo>
                  <a:lnTo>
                    <a:pt x="257" y="59"/>
                  </a:lnTo>
                  <a:lnTo>
                    <a:pt x="278" y="43"/>
                  </a:lnTo>
                  <a:lnTo>
                    <a:pt x="299" y="27"/>
                  </a:lnTo>
                  <a:lnTo>
                    <a:pt x="309" y="20"/>
                  </a:lnTo>
                  <a:lnTo>
                    <a:pt x="318" y="13"/>
                  </a:lnTo>
                  <a:lnTo>
                    <a:pt x="327" y="7"/>
                  </a:lnTo>
                  <a:lnTo>
                    <a:pt x="336" y="1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3D3FC9"/>
            </a:solidFill>
            <a:ln w="0">
              <a:solidFill>
                <a:srgbClr val="3D3FC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8" name="Freeform 15"/>
            <p:cNvSpPr>
              <a:spLocks/>
            </p:cNvSpPr>
            <p:nvPr/>
          </p:nvSpPr>
          <p:spPr bwMode="auto">
            <a:xfrm>
              <a:off x="2502" y="3053"/>
              <a:ext cx="338" cy="262"/>
            </a:xfrm>
            <a:custGeom>
              <a:avLst/>
              <a:gdLst>
                <a:gd name="T0" fmla="*/ 287 w 338"/>
                <a:gd name="T1" fmla="*/ 0 h 262"/>
                <a:gd name="T2" fmla="*/ 307 w 338"/>
                <a:gd name="T3" fmla="*/ 6 h 262"/>
                <a:gd name="T4" fmla="*/ 324 w 338"/>
                <a:gd name="T5" fmla="*/ 17 h 262"/>
                <a:gd name="T6" fmla="*/ 331 w 338"/>
                <a:gd name="T7" fmla="*/ 24 h 262"/>
                <a:gd name="T8" fmla="*/ 335 w 338"/>
                <a:gd name="T9" fmla="*/ 32 h 262"/>
                <a:gd name="T10" fmla="*/ 337 w 338"/>
                <a:gd name="T11" fmla="*/ 41 h 262"/>
                <a:gd name="T12" fmla="*/ 322 w 338"/>
                <a:gd name="T13" fmla="*/ 47 h 262"/>
                <a:gd name="T14" fmla="*/ 296 w 338"/>
                <a:gd name="T15" fmla="*/ 63 h 262"/>
                <a:gd name="T16" fmla="*/ 273 w 338"/>
                <a:gd name="T17" fmla="*/ 84 h 262"/>
                <a:gd name="T18" fmla="*/ 252 w 338"/>
                <a:gd name="T19" fmla="*/ 106 h 262"/>
                <a:gd name="T20" fmla="*/ 236 w 338"/>
                <a:gd name="T21" fmla="*/ 117 h 262"/>
                <a:gd name="T22" fmla="*/ 221 w 338"/>
                <a:gd name="T23" fmla="*/ 115 h 262"/>
                <a:gd name="T24" fmla="*/ 206 w 338"/>
                <a:gd name="T25" fmla="*/ 115 h 262"/>
                <a:gd name="T26" fmla="*/ 190 w 338"/>
                <a:gd name="T27" fmla="*/ 123 h 262"/>
                <a:gd name="T28" fmla="*/ 167 w 338"/>
                <a:gd name="T29" fmla="*/ 137 h 262"/>
                <a:gd name="T30" fmla="*/ 133 w 338"/>
                <a:gd name="T31" fmla="*/ 162 h 262"/>
                <a:gd name="T32" fmla="*/ 101 w 338"/>
                <a:gd name="T33" fmla="*/ 187 h 262"/>
                <a:gd name="T34" fmla="*/ 82 w 338"/>
                <a:gd name="T35" fmla="*/ 203 h 262"/>
                <a:gd name="T36" fmla="*/ 66 w 338"/>
                <a:gd name="T37" fmla="*/ 217 h 262"/>
                <a:gd name="T38" fmla="*/ 55 w 338"/>
                <a:gd name="T39" fmla="*/ 228 h 262"/>
                <a:gd name="T40" fmla="*/ 53 w 338"/>
                <a:gd name="T41" fmla="*/ 234 h 262"/>
                <a:gd name="T42" fmla="*/ 58 w 338"/>
                <a:gd name="T43" fmla="*/ 239 h 262"/>
                <a:gd name="T44" fmla="*/ 61 w 338"/>
                <a:gd name="T45" fmla="*/ 242 h 262"/>
                <a:gd name="T46" fmla="*/ 52 w 338"/>
                <a:gd name="T47" fmla="*/ 246 h 262"/>
                <a:gd name="T48" fmla="*/ 34 w 338"/>
                <a:gd name="T49" fmla="*/ 253 h 262"/>
                <a:gd name="T50" fmla="*/ 18 w 338"/>
                <a:gd name="T51" fmla="*/ 258 h 262"/>
                <a:gd name="T52" fmla="*/ 5 w 338"/>
                <a:gd name="T53" fmla="*/ 261 h 262"/>
                <a:gd name="T54" fmla="*/ 1 w 338"/>
                <a:gd name="T55" fmla="*/ 257 h 262"/>
                <a:gd name="T56" fmla="*/ 4 w 338"/>
                <a:gd name="T57" fmla="*/ 249 h 262"/>
                <a:gd name="T58" fmla="*/ 11 w 338"/>
                <a:gd name="T59" fmla="*/ 238 h 262"/>
                <a:gd name="T60" fmla="*/ 22 w 338"/>
                <a:gd name="T61" fmla="*/ 225 h 262"/>
                <a:gd name="T62" fmla="*/ 31 w 338"/>
                <a:gd name="T63" fmla="*/ 216 h 262"/>
                <a:gd name="T64" fmla="*/ 32 w 338"/>
                <a:gd name="T65" fmla="*/ 218 h 262"/>
                <a:gd name="T66" fmla="*/ 32 w 338"/>
                <a:gd name="T67" fmla="*/ 221 h 262"/>
                <a:gd name="T68" fmla="*/ 34 w 338"/>
                <a:gd name="T69" fmla="*/ 222 h 262"/>
                <a:gd name="T70" fmla="*/ 42 w 338"/>
                <a:gd name="T71" fmla="*/ 214 h 262"/>
                <a:gd name="T72" fmla="*/ 58 w 338"/>
                <a:gd name="T73" fmla="*/ 199 h 262"/>
                <a:gd name="T74" fmla="*/ 84 w 338"/>
                <a:gd name="T75" fmla="*/ 175 h 262"/>
                <a:gd name="T76" fmla="*/ 142 w 338"/>
                <a:gd name="T77" fmla="*/ 123 h 262"/>
                <a:gd name="T78" fmla="*/ 180 w 338"/>
                <a:gd name="T79" fmla="*/ 92 h 262"/>
                <a:gd name="T80" fmla="*/ 184 w 338"/>
                <a:gd name="T81" fmla="*/ 88 h 262"/>
                <a:gd name="T82" fmla="*/ 185 w 338"/>
                <a:gd name="T83" fmla="*/ 85 h 262"/>
                <a:gd name="T84" fmla="*/ 183 w 338"/>
                <a:gd name="T85" fmla="*/ 77 h 262"/>
                <a:gd name="T86" fmla="*/ 180 w 338"/>
                <a:gd name="T87" fmla="*/ 70 h 262"/>
                <a:gd name="T88" fmla="*/ 181 w 338"/>
                <a:gd name="T89" fmla="*/ 66 h 262"/>
                <a:gd name="T90" fmla="*/ 185 w 338"/>
                <a:gd name="T91" fmla="*/ 63 h 262"/>
                <a:gd name="T92" fmla="*/ 200 w 338"/>
                <a:gd name="T93" fmla="*/ 55 h 262"/>
                <a:gd name="T94" fmla="*/ 213 w 338"/>
                <a:gd name="T95" fmla="*/ 45 h 262"/>
                <a:gd name="T96" fmla="*/ 234 w 338"/>
                <a:gd name="T97" fmla="*/ 25 h 262"/>
                <a:gd name="T98" fmla="*/ 254 w 338"/>
                <a:gd name="T99" fmla="*/ 8 h 262"/>
                <a:gd name="T100" fmla="*/ 265 w 338"/>
                <a:gd name="T101" fmla="*/ 3 h 262"/>
                <a:gd name="T102" fmla="*/ 278 w 338"/>
                <a:gd name="T103" fmla="*/ 0 h 26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38"/>
                <a:gd name="T157" fmla="*/ 0 h 262"/>
                <a:gd name="T158" fmla="*/ 338 w 338"/>
                <a:gd name="T159" fmla="*/ 262 h 26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38" h="262">
                  <a:moveTo>
                    <a:pt x="282" y="0"/>
                  </a:moveTo>
                  <a:lnTo>
                    <a:pt x="287" y="0"/>
                  </a:lnTo>
                  <a:lnTo>
                    <a:pt x="297" y="2"/>
                  </a:lnTo>
                  <a:lnTo>
                    <a:pt x="307" y="6"/>
                  </a:lnTo>
                  <a:lnTo>
                    <a:pt x="316" y="11"/>
                  </a:lnTo>
                  <a:lnTo>
                    <a:pt x="324" y="17"/>
                  </a:lnTo>
                  <a:lnTo>
                    <a:pt x="328" y="20"/>
                  </a:lnTo>
                  <a:lnTo>
                    <a:pt x="331" y="24"/>
                  </a:lnTo>
                  <a:lnTo>
                    <a:pt x="333" y="28"/>
                  </a:lnTo>
                  <a:lnTo>
                    <a:pt x="335" y="32"/>
                  </a:lnTo>
                  <a:lnTo>
                    <a:pt x="336" y="36"/>
                  </a:lnTo>
                  <a:lnTo>
                    <a:pt x="337" y="41"/>
                  </a:lnTo>
                  <a:lnTo>
                    <a:pt x="329" y="43"/>
                  </a:lnTo>
                  <a:lnTo>
                    <a:pt x="322" y="47"/>
                  </a:lnTo>
                  <a:lnTo>
                    <a:pt x="309" y="54"/>
                  </a:lnTo>
                  <a:lnTo>
                    <a:pt x="296" y="63"/>
                  </a:lnTo>
                  <a:lnTo>
                    <a:pt x="285" y="73"/>
                  </a:lnTo>
                  <a:lnTo>
                    <a:pt x="273" y="84"/>
                  </a:lnTo>
                  <a:lnTo>
                    <a:pt x="262" y="95"/>
                  </a:lnTo>
                  <a:lnTo>
                    <a:pt x="252" y="106"/>
                  </a:lnTo>
                  <a:lnTo>
                    <a:pt x="241" y="116"/>
                  </a:lnTo>
                  <a:lnTo>
                    <a:pt x="236" y="117"/>
                  </a:lnTo>
                  <a:lnTo>
                    <a:pt x="231" y="117"/>
                  </a:lnTo>
                  <a:lnTo>
                    <a:pt x="221" y="115"/>
                  </a:lnTo>
                  <a:lnTo>
                    <a:pt x="211" y="114"/>
                  </a:lnTo>
                  <a:lnTo>
                    <a:pt x="206" y="115"/>
                  </a:lnTo>
                  <a:lnTo>
                    <a:pt x="201" y="117"/>
                  </a:lnTo>
                  <a:lnTo>
                    <a:pt x="190" y="123"/>
                  </a:lnTo>
                  <a:lnTo>
                    <a:pt x="179" y="129"/>
                  </a:lnTo>
                  <a:lnTo>
                    <a:pt x="167" y="137"/>
                  </a:lnTo>
                  <a:lnTo>
                    <a:pt x="156" y="145"/>
                  </a:lnTo>
                  <a:lnTo>
                    <a:pt x="133" y="162"/>
                  </a:lnTo>
                  <a:lnTo>
                    <a:pt x="111" y="179"/>
                  </a:lnTo>
                  <a:lnTo>
                    <a:pt x="101" y="187"/>
                  </a:lnTo>
                  <a:lnTo>
                    <a:pt x="91" y="196"/>
                  </a:lnTo>
                  <a:lnTo>
                    <a:pt x="82" y="203"/>
                  </a:lnTo>
                  <a:lnTo>
                    <a:pt x="74" y="211"/>
                  </a:lnTo>
                  <a:lnTo>
                    <a:pt x="66" y="217"/>
                  </a:lnTo>
                  <a:lnTo>
                    <a:pt x="60" y="223"/>
                  </a:lnTo>
                  <a:lnTo>
                    <a:pt x="55" y="228"/>
                  </a:lnTo>
                  <a:lnTo>
                    <a:pt x="52" y="231"/>
                  </a:lnTo>
                  <a:lnTo>
                    <a:pt x="53" y="234"/>
                  </a:lnTo>
                  <a:lnTo>
                    <a:pt x="54" y="236"/>
                  </a:lnTo>
                  <a:lnTo>
                    <a:pt x="58" y="239"/>
                  </a:lnTo>
                  <a:lnTo>
                    <a:pt x="60" y="241"/>
                  </a:lnTo>
                  <a:lnTo>
                    <a:pt x="61" y="242"/>
                  </a:lnTo>
                  <a:lnTo>
                    <a:pt x="61" y="243"/>
                  </a:lnTo>
                  <a:lnTo>
                    <a:pt x="52" y="246"/>
                  </a:lnTo>
                  <a:lnTo>
                    <a:pt x="43" y="250"/>
                  </a:lnTo>
                  <a:lnTo>
                    <a:pt x="34" y="253"/>
                  </a:lnTo>
                  <a:lnTo>
                    <a:pt x="26" y="256"/>
                  </a:lnTo>
                  <a:lnTo>
                    <a:pt x="18" y="258"/>
                  </a:lnTo>
                  <a:lnTo>
                    <a:pt x="12" y="260"/>
                  </a:lnTo>
                  <a:lnTo>
                    <a:pt x="5" y="261"/>
                  </a:lnTo>
                  <a:lnTo>
                    <a:pt x="0" y="261"/>
                  </a:lnTo>
                  <a:lnTo>
                    <a:pt x="1" y="257"/>
                  </a:lnTo>
                  <a:lnTo>
                    <a:pt x="2" y="253"/>
                  </a:lnTo>
                  <a:lnTo>
                    <a:pt x="4" y="249"/>
                  </a:lnTo>
                  <a:lnTo>
                    <a:pt x="7" y="244"/>
                  </a:lnTo>
                  <a:lnTo>
                    <a:pt x="11" y="238"/>
                  </a:lnTo>
                  <a:lnTo>
                    <a:pt x="15" y="232"/>
                  </a:lnTo>
                  <a:lnTo>
                    <a:pt x="22" y="225"/>
                  </a:lnTo>
                  <a:lnTo>
                    <a:pt x="29" y="217"/>
                  </a:lnTo>
                  <a:lnTo>
                    <a:pt x="31" y="216"/>
                  </a:lnTo>
                  <a:lnTo>
                    <a:pt x="32" y="218"/>
                  </a:lnTo>
                  <a:lnTo>
                    <a:pt x="32" y="219"/>
                  </a:lnTo>
                  <a:lnTo>
                    <a:pt x="32" y="221"/>
                  </a:lnTo>
                  <a:lnTo>
                    <a:pt x="33" y="222"/>
                  </a:lnTo>
                  <a:lnTo>
                    <a:pt x="34" y="222"/>
                  </a:lnTo>
                  <a:lnTo>
                    <a:pt x="35" y="221"/>
                  </a:lnTo>
                  <a:lnTo>
                    <a:pt x="42" y="214"/>
                  </a:lnTo>
                  <a:lnTo>
                    <a:pt x="50" y="207"/>
                  </a:lnTo>
                  <a:lnTo>
                    <a:pt x="58" y="199"/>
                  </a:lnTo>
                  <a:lnTo>
                    <a:pt x="66" y="191"/>
                  </a:lnTo>
                  <a:lnTo>
                    <a:pt x="84" y="175"/>
                  </a:lnTo>
                  <a:lnTo>
                    <a:pt x="103" y="158"/>
                  </a:lnTo>
                  <a:lnTo>
                    <a:pt x="142" y="123"/>
                  </a:lnTo>
                  <a:lnTo>
                    <a:pt x="162" y="107"/>
                  </a:lnTo>
                  <a:lnTo>
                    <a:pt x="180" y="92"/>
                  </a:lnTo>
                  <a:lnTo>
                    <a:pt x="183" y="90"/>
                  </a:lnTo>
                  <a:lnTo>
                    <a:pt x="184" y="88"/>
                  </a:lnTo>
                  <a:lnTo>
                    <a:pt x="185" y="87"/>
                  </a:lnTo>
                  <a:lnTo>
                    <a:pt x="185" y="85"/>
                  </a:lnTo>
                  <a:lnTo>
                    <a:pt x="185" y="81"/>
                  </a:lnTo>
                  <a:lnTo>
                    <a:pt x="183" y="77"/>
                  </a:lnTo>
                  <a:lnTo>
                    <a:pt x="181" y="73"/>
                  </a:lnTo>
                  <a:lnTo>
                    <a:pt x="180" y="70"/>
                  </a:lnTo>
                  <a:lnTo>
                    <a:pt x="181" y="68"/>
                  </a:lnTo>
                  <a:lnTo>
                    <a:pt x="181" y="66"/>
                  </a:lnTo>
                  <a:lnTo>
                    <a:pt x="183" y="65"/>
                  </a:lnTo>
                  <a:lnTo>
                    <a:pt x="185" y="63"/>
                  </a:lnTo>
                  <a:lnTo>
                    <a:pt x="193" y="59"/>
                  </a:lnTo>
                  <a:lnTo>
                    <a:pt x="200" y="55"/>
                  </a:lnTo>
                  <a:lnTo>
                    <a:pt x="206" y="50"/>
                  </a:lnTo>
                  <a:lnTo>
                    <a:pt x="213" y="45"/>
                  </a:lnTo>
                  <a:lnTo>
                    <a:pt x="224" y="35"/>
                  </a:lnTo>
                  <a:lnTo>
                    <a:pt x="234" y="25"/>
                  </a:lnTo>
                  <a:lnTo>
                    <a:pt x="244" y="16"/>
                  </a:lnTo>
                  <a:lnTo>
                    <a:pt x="254" y="8"/>
                  </a:lnTo>
                  <a:lnTo>
                    <a:pt x="260" y="5"/>
                  </a:lnTo>
                  <a:lnTo>
                    <a:pt x="265" y="3"/>
                  </a:lnTo>
                  <a:lnTo>
                    <a:pt x="271" y="1"/>
                  </a:lnTo>
                  <a:lnTo>
                    <a:pt x="278" y="0"/>
                  </a:lnTo>
                  <a:lnTo>
                    <a:pt x="282" y="0"/>
                  </a:lnTo>
                  <a:close/>
                </a:path>
              </a:pathLst>
            </a:custGeom>
            <a:solidFill>
              <a:srgbClr val="FFD600"/>
            </a:solidFill>
            <a:ln w="0">
              <a:solidFill>
                <a:srgbClr val="FFD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9" name="Freeform 16"/>
            <p:cNvSpPr>
              <a:spLocks/>
            </p:cNvSpPr>
            <p:nvPr/>
          </p:nvSpPr>
          <p:spPr bwMode="auto">
            <a:xfrm>
              <a:off x="1900" y="3727"/>
              <a:ext cx="227" cy="220"/>
            </a:xfrm>
            <a:custGeom>
              <a:avLst/>
              <a:gdLst>
                <a:gd name="T0" fmla="*/ 162 w 227"/>
                <a:gd name="T1" fmla="*/ 1 h 220"/>
                <a:gd name="T2" fmla="*/ 175 w 227"/>
                <a:gd name="T3" fmla="*/ 4 h 220"/>
                <a:gd name="T4" fmla="*/ 188 w 227"/>
                <a:gd name="T5" fmla="*/ 10 h 220"/>
                <a:gd name="T6" fmla="*/ 200 w 227"/>
                <a:gd name="T7" fmla="*/ 18 h 220"/>
                <a:gd name="T8" fmla="*/ 211 w 227"/>
                <a:gd name="T9" fmla="*/ 27 h 220"/>
                <a:gd name="T10" fmla="*/ 219 w 227"/>
                <a:gd name="T11" fmla="*/ 38 h 220"/>
                <a:gd name="T12" fmla="*/ 224 w 227"/>
                <a:gd name="T13" fmla="*/ 50 h 220"/>
                <a:gd name="T14" fmla="*/ 226 w 227"/>
                <a:gd name="T15" fmla="*/ 63 h 220"/>
                <a:gd name="T16" fmla="*/ 225 w 227"/>
                <a:gd name="T17" fmla="*/ 65 h 220"/>
                <a:gd name="T18" fmla="*/ 222 w 227"/>
                <a:gd name="T19" fmla="*/ 63 h 220"/>
                <a:gd name="T20" fmla="*/ 218 w 227"/>
                <a:gd name="T21" fmla="*/ 61 h 220"/>
                <a:gd name="T22" fmla="*/ 211 w 227"/>
                <a:gd name="T23" fmla="*/ 68 h 220"/>
                <a:gd name="T24" fmla="*/ 192 w 227"/>
                <a:gd name="T25" fmla="*/ 87 h 220"/>
                <a:gd name="T26" fmla="*/ 165 w 227"/>
                <a:gd name="T27" fmla="*/ 115 h 220"/>
                <a:gd name="T28" fmla="*/ 138 w 227"/>
                <a:gd name="T29" fmla="*/ 144 h 220"/>
                <a:gd name="T30" fmla="*/ 121 w 227"/>
                <a:gd name="T31" fmla="*/ 164 h 220"/>
                <a:gd name="T32" fmla="*/ 105 w 227"/>
                <a:gd name="T33" fmla="*/ 174 h 220"/>
                <a:gd name="T34" fmla="*/ 87 w 227"/>
                <a:gd name="T35" fmla="*/ 180 h 220"/>
                <a:gd name="T36" fmla="*/ 64 w 227"/>
                <a:gd name="T37" fmla="*/ 189 h 220"/>
                <a:gd name="T38" fmla="*/ 26 w 227"/>
                <a:gd name="T39" fmla="*/ 206 h 220"/>
                <a:gd name="T40" fmla="*/ 0 w 227"/>
                <a:gd name="T41" fmla="*/ 219 h 220"/>
                <a:gd name="T42" fmla="*/ 15 w 227"/>
                <a:gd name="T43" fmla="*/ 186 h 220"/>
                <a:gd name="T44" fmla="*/ 28 w 227"/>
                <a:gd name="T45" fmla="*/ 158 h 220"/>
                <a:gd name="T46" fmla="*/ 36 w 227"/>
                <a:gd name="T47" fmla="*/ 132 h 220"/>
                <a:gd name="T48" fmla="*/ 41 w 227"/>
                <a:gd name="T49" fmla="*/ 108 h 220"/>
                <a:gd name="T50" fmla="*/ 64 w 227"/>
                <a:gd name="T51" fmla="*/ 87 h 220"/>
                <a:gd name="T52" fmla="*/ 90 w 227"/>
                <a:gd name="T53" fmla="*/ 65 h 220"/>
                <a:gd name="T54" fmla="*/ 118 w 227"/>
                <a:gd name="T55" fmla="*/ 41 h 220"/>
                <a:gd name="T56" fmla="*/ 148 w 227"/>
                <a:gd name="T57" fmla="*/ 14 h 220"/>
                <a:gd name="T58" fmla="*/ 151 w 227"/>
                <a:gd name="T59" fmla="*/ 10 h 220"/>
                <a:gd name="T60" fmla="*/ 149 w 227"/>
                <a:gd name="T61" fmla="*/ 6 h 220"/>
                <a:gd name="T62" fmla="*/ 147 w 227"/>
                <a:gd name="T63" fmla="*/ 3 h 220"/>
                <a:gd name="T64" fmla="*/ 150 w 227"/>
                <a:gd name="T65" fmla="*/ 1 h 22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220"/>
                <a:gd name="T101" fmla="*/ 227 w 227"/>
                <a:gd name="T102" fmla="*/ 220 h 22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220">
                  <a:moveTo>
                    <a:pt x="156" y="0"/>
                  </a:moveTo>
                  <a:lnTo>
                    <a:pt x="162" y="1"/>
                  </a:lnTo>
                  <a:lnTo>
                    <a:pt x="169" y="2"/>
                  </a:lnTo>
                  <a:lnTo>
                    <a:pt x="175" y="4"/>
                  </a:lnTo>
                  <a:lnTo>
                    <a:pt x="182" y="6"/>
                  </a:lnTo>
                  <a:lnTo>
                    <a:pt x="188" y="10"/>
                  </a:lnTo>
                  <a:lnTo>
                    <a:pt x="195" y="13"/>
                  </a:lnTo>
                  <a:lnTo>
                    <a:pt x="200" y="18"/>
                  </a:lnTo>
                  <a:lnTo>
                    <a:pt x="206" y="22"/>
                  </a:lnTo>
                  <a:lnTo>
                    <a:pt x="211" y="27"/>
                  </a:lnTo>
                  <a:lnTo>
                    <a:pt x="215" y="33"/>
                  </a:lnTo>
                  <a:lnTo>
                    <a:pt x="219" y="38"/>
                  </a:lnTo>
                  <a:lnTo>
                    <a:pt x="222" y="44"/>
                  </a:lnTo>
                  <a:lnTo>
                    <a:pt x="224" y="50"/>
                  </a:lnTo>
                  <a:lnTo>
                    <a:pt x="226" y="56"/>
                  </a:lnTo>
                  <a:lnTo>
                    <a:pt x="226" y="63"/>
                  </a:lnTo>
                  <a:lnTo>
                    <a:pt x="226" y="64"/>
                  </a:lnTo>
                  <a:lnTo>
                    <a:pt x="225" y="65"/>
                  </a:lnTo>
                  <a:lnTo>
                    <a:pt x="224" y="64"/>
                  </a:lnTo>
                  <a:lnTo>
                    <a:pt x="222" y="63"/>
                  </a:lnTo>
                  <a:lnTo>
                    <a:pt x="219" y="61"/>
                  </a:lnTo>
                  <a:lnTo>
                    <a:pt x="218" y="61"/>
                  </a:lnTo>
                  <a:lnTo>
                    <a:pt x="217" y="63"/>
                  </a:lnTo>
                  <a:lnTo>
                    <a:pt x="211" y="68"/>
                  </a:lnTo>
                  <a:lnTo>
                    <a:pt x="205" y="74"/>
                  </a:lnTo>
                  <a:lnTo>
                    <a:pt x="192" y="87"/>
                  </a:lnTo>
                  <a:lnTo>
                    <a:pt x="179" y="101"/>
                  </a:lnTo>
                  <a:lnTo>
                    <a:pt x="165" y="115"/>
                  </a:lnTo>
                  <a:lnTo>
                    <a:pt x="152" y="129"/>
                  </a:lnTo>
                  <a:lnTo>
                    <a:pt x="138" y="144"/>
                  </a:lnTo>
                  <a:lnTo>
                    <a:pt x="126" y="157"/>
                  </a:lnTo>
                  <a:lnTo>
                    <a:pt x="121" y="164"/>
                  </a:lnTo>
                  <a:lnTo>
                    <a:pt x="116" y="170"/>
                  </a:lnTo>
                  <a:lnTo>
                    <a:pt x="105" y="174"/>
                  </a:lnTo>
                  <a:lnTo>
                    <a:pt x="96" y="177"/>
                  </a:lnTo>
                  <a:lnTo>
                    <a:pt x="87" y="180"/>
                  </a:lnTo>
                  <a:lnTo>
                    <a:pt x="79" y="183"/>
                  </a:lnTo>
                  <a:lnTo>
                    <a:pt x="64" y="189"/>
                  </a:lnTo>
                  <a:lnTo>
                    <a:pt x="51" y="194"/>
                  </a:lnTo>
                  <a:lnTo>
                    <a:pt x="26" y="206"/>
                  </a:lnTo>
                  <a:lnTo>
                    <a:pt x="14" y="212"/>
                  </a:lnTo>
                  <a:lnTo>
                    <a:pt x="0" y="219"/>
                  </a:lnTo>
                  <a:lnTo>
                    <a:pt x="8" y="202"/>
                  </a:lnTo>
                  <a:lnTo>
                    <a:pt x="15" y="186"/>
                  </a:lnTo>
                  <a:lnTo>
                    <a:pt x="22" y="172"/>
                  </a:lnTo>
                  <a:lnTo>
                    <a:pt x="28" y="158"/>
                  </a:lnTo>
                  <a:lnTo>
                    <a:pt x="33" y="145"/>
                  </a:lnTo>
                  <a:lnTo>
                    <a:pt x="36" y="132"/>
                  </a:lnTo>
                  <a:lnTo>
                    <a:pt x="39" y="120"/>
                  </a:lnTo>
                  <a:lnTo>
                    <a:pt x="41" y="108"/>
                  </a:lnTo>
                  <a:lnTo>
                    <a:pt x="52" y="98"/>
                  </a:lnTo>
                  <a:lnTo>
                    <a:pt x="64" y="87"/>
                  </a:lnTo>
                  <a:lnTo>
                    <a:pt x="77" y="76"/>
                  </a:lnTo>
                  <a:lnTo>
                    <a:pt x="90" y="65"/>
                  </a:lnTo>
                  <a:lnTo>
                    <a:pt x="104" y="53"/>
                  </a:lnTo>
                  <a:lnTo>
                    <a:pt x="118" y="41"/>
                  </a:lnTo>
                  <a:lnTo>
                    <a:pt x="133" y="28"/>
                  </a:lnTo>
                  <a:lnTo>
                    <a:pt x="148" y="14"/>
                  </a:lnTo>
                  <a:lnTo>
                    <a:pt x="150" y="12"/>
                  </a:lnTo>
                  <a:lnTo>
                    <a:pt x="151" y="10"/>
                  </a:lnTo>
                  <a:lnTo>
                    <a:pt x="150" y="8"/>
                  </a:lnTo>
                  <a:lnTo>
                    <a:pt x="149" y="6"/>
                  </a:lnTo>
                  <a:lnTo>
                    <a:pt x="148" y="4"/>
                  </a:lnTo>
                  <a:lnTo>
                    <a:pt x="147" y="3"/>
                  </a:lnTo>
                  <a:lnTo>
                    <a:pt x="148" y="2"/>
                  </a:lnTo>
                  <a:lnTo>
                    <a:pt x="150" y="1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FFD600"/>
            </a:solidFill>
            <a:ln w="0">
              <a:solidFill>
                <a:srgbClr val="FFD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0" name="Freeform 17"/>
            <p:cNvSpPr>
              <a:spLocks/>
            </p:cNvSpPr>
            <p:nvPr/>
          </p:nvSpPr>
          <p:spPr bwMode="auto">
            <a:xfrm>
              <a:off x="1888" y="3028"/>
              <a:ext cx="1008" cy="934"/>
            </a:xfrm>
            <a:custGeom>
              <a:avLst/>
              <a:gdLst>
                <a:gd name="T0" fmla="*/ 119 w 1008"/>
                <a:gd name="T1" fmla="*/ 744 h 934"/>
                <a:gd name="T2" fmla="*/ 157 w 1008"/>
                <a:gd name="T3" fmla="*/ 687 h 934"/>
                <a:gd name="T4" fmla="*/ 262 w 1008"/>
                <a:gd name="T5" fmla="*/ 573 h 934"/>
                <a:gd name="T6" fmla="*/ 289 w 1008"/>
                <a:gd name="T7" fmla="*/ 539 h 934"/>
                <a:gd name="T8" fmla="*/ 415 w 1008"/>
                <a:gd name="T9" fmla="*/ 421 h 934"/>
                <a:gd name="T10" fmla="*/ 531 w 1008"/>
                <a:gd name="T11" fmla="*/ 319 h 934"/>
                <a:gd name="T12" fmla="*/ 553 w 1008"/>
                <a:gd name="T13" fmla="*/ 279 h 934"/>
                <a:gd name="T14" fmla="*/ 766 w 1008"/>
                <a:gd name="T15" fmla="*/ 86 h 934"/>
                <a:gd name="T16" fmla="*/ 884 w 1008"/>
                <a:gd name="T17" fmla="*/ 3 h 934"/>
                <a:gd name="T18" fmla="*/ 995 w 1008"/>
                <a:gd name="T19" fmla="*/ 71 h 934"/>
                <a:gd name="T20" fmla="*/ 953 w 1008"/>
                <a:gd name="T21" fmla="*/ 184 h 934"/>
                <a:gd name="T22" fmla="*/ 738 w 1008"/>
                <a:gd name="T23" fmla="*/ 376 h 934"/>
                <a:gd name="T24" fmla="*/ 666 w 1008"/>
                <a:gd name="T25" fmla="*/ 428 h 934"/>
                <a:gd name="T26" fmla="*/ 555 w 1008"/>
                <a:gd name="T27" fmla="*/ 519 h 934"/>
                <a:gd name="T28" fmla="*/ 401 w 1008"/>
                <a:gd name="T29" fmla="*/ 651 h 934"/>
                <a:gd name="T30" fmla="*/ 359 w 1008"/>
                <a:gd name="T31" fmla="*/ 676 h 934"/>
                <a:gd name="T32" fmla="*/ 239 w 1008"/>
                <a:gd name="T33" fmla="*/ 771 h 934"/>
                <a:gd name="T34" fmla="*/ 160 w 1008"/>
                <a:gd name="T35" fmla="*/ 838 h 934"/>
                <a:gd name="T36" fmla="*/ 20 w 1008"/>
                <a:gd name="T37" fmla="*/ 922 h 934"/>
                <a:gd name="T38" fmla="*/ 950 w 1008"/>
                <a:gd name="T39" fmla="*/ 173 h 934"/>
                <a:gd name="T40" fmla="*/ 732 w 1008"/>
                <a:gd name="T41" fmla="*/ 365 h 934"/>
                <a:gd name="T42" fmla="*/ 659 w 1008"/>
                <a:gd name="T43" fmla="*/ 344 h 934"/>
                <a:gd name="T44" fmla="*/ 559 w 1008"/>
                <a:gd name="T45" fmla="*/ 287 h 934"/>
                <a:gd name="T46" fmla="*/ 722 w 1008"/>
                <a:gd name="T47" fmla="*/ 136 h 934"/>
                <a:gd name="T48" fmla="*/ 791 w 1008"/>
                <a:gd name="T49" fmla="*/ 109 h 934"/>
                <a:gd name="T50" fmla="*/ 688 w 1008"/>
                <a:gd name="T51" fmla="*/ 204 h 934"/>
                <a:gd name="T52" fmla="*/ 642 w 1008"/>
                <a:gd name="T53" fmla="*/ 240 h 934"/>
                <a:gd name="T54" fmla="*/ 622 w 1008"/>
                <a:gd name="T55" fmla="*/ 289 h 934"/>
                <a:gd name="T56" fmla="*/ 669 w 1008"/>
                <a:gd name="T57" fmla="*/ 259 h 934"/>
                <a:gd name="T58" fmla="*/ 754 w 1008"/>
                <a:gd name="T59" fmla="*/ 193 h 934"/>
                <a:gd name="T60" fmla="*/ 855 w 1008"/>
                <a:gd name="T61" fmla="*/ 147 h 934"/>
                <a:gd name="T62" fmla="*/ 950 w 1008"/>
                <a:gd name="T63" fmla="*/ 74 h 934"/>
                <a:gd name="T64" fmla="*/ 980 w 1008"/>
                <a:gd name="T65" fmla="*/ 133 h 934"/>
                <a:gd name="T66" fmla="*/ 982 w 1008"/>
                <a:gd name="T67" fmla="*/ 79 h 934"/>
                <a:gd name="T68" fmla="*/ 886 w 1008"/>
                <a:gd name="T69" fmla="*/ 20 h 934"/>
                <a:gd name="T70" fmla="*/ 781 w 1008"/>
                <a:gd name="T71" fmla="*/ 88 h 934"/>
                <a:gd name="T72" fmla="*/ 879 w 1008"/>
                <a:gd name="T73" fmla="*/ 16 h 934"/>
                <a:gd name="T74" fmla="*/ 990 w 1008"/>
                <a:gd name="T75" fmla="*/ 91 h 934"/>
                <a:gd name="T76" fmla="*/ 936 w 1008"/>
                <a:gd name="T77" fmla="*/ 59 h 934"/>
                <a:gd name="T78" fmla="*/ 855 w 1008"/>
                <a:gd name="T79" fmla="*/ 131 h 934"/>
                <a:gd name="T80" fmla="*/ 794 w 1008"/>
                <a:gd name="T81" fmla="*/ 146 h 934"/>
                <a:gd name="T82" fmla="*/ 655 w 1008"/>
                <a:gd name="T83" fmla="*/ 259 h 934"/>
                <a:gd name="T84" fmla="*/ 646 w 1008"/>
                <a:gd name="T85" fmla="*/ 276 h 934"/>
                <a:gd name="T86" fmla="*/ 636 w 1008"/>
                <a:gd name="T87" fmla="*/ 253 h 934"/>
                <a:gd name="T88" fmla="*/ 664 w 1008"/>
                <a:gd name="T89" fmla="*/ 234 h 934"/>
                <a:gd name="T90" fmla="*/ 800 w 1008"/>
                <a:gd name="T91" fmla="*/ 96 h 934"/>
                <a:gd name="T92" fmla="*/ 595 w 1008"/>
                <a:gd name="T93" fmla="*/ 314 h 934"/>
                <a:gd name="T94" fmla="*/ 638 w 1008"/>
                <a:gd name="T95" fmla="*/ 426 h 934"/>
                <a:gd name="T96" fmla="*/ 411 w 1008"/>
                <a:gd name="T97" fmla="*/ 628 h 934"/>
                <a:gd name="T98" fmla="*/ 339 w 1008"/>
                <a:gd name="T99" fmla="*/ 678 h 934"/>
                <a:gd name="T100" fmla="*/ 222 w 1008"/>
                <a:gd name="T101" fmla="*/ 720 h 934"/>
                <a:gd name="T102" fmla="*/ 182 w 1008"/>
                <a:gd name="T103" fmla="*/ 674 h 934"/>
                <a:gd name="T104" fmla="*/ 285 w 1008"/>
                <a:gd name="T105" fmla="*/ 560 h 934"/>
                <a:gd name="T106" fmla="*/ 457 w 1008"/>
                <a:gd name="T107" fmla="*/ 396 h 934"/>
                <a:gd name="T108" fmla="*/ 203 w 1008"/>
                <a:gd name="T109" fmla="*/ 783 h 934"/>
                <a:gd name="T110" fmla="*/ 111 w 1008"/>
                <a:gd name="T111" fmla="*/ 872 h 934"/>
                <a:gd name="T112" fmla="*/ 53 w 1008"/>
                <a:gd name="T113" fmla="*/ 878 h 934"/>
                <a:gd name="T114" fmla="*/ 95 w 1008"/>
                <a:gd name="T115" fmla="*/ 822 h 934"/>
                <a:gd name="T116" fmla="*/ 38 w 1008"/>
                <a:gd name="T117" fmla="*/ 886 h 934"/>
                <a:gd name="T118" fmla="*/ 56 w 1008"/>
                <a:gd name="T119" fmla="*/ 818 h 934"/>
                <a:gd name="T120" fmla="*/ 133 w 1008"/>
                <a:gd name="T121" fmla="*/ 740 h 934"/>
                <a:gd name="T122" fmla="*/ 187 w 1008"/>
                <a:gd name="T123" fmla="*/ 714 h 93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008"/>
                <a:gd name="T187" fmla="*/ 0 h 934"/>
                <a:gd name="T188" fmla="*/ 1008 w 1008"/>
                <a:gd name="T189" fmla="*/ 934 h 93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008" h="934">
                  <a:moveTo>
                    <a:pt x="0" y="924"/>
                  </a:moveTo>
                  <a:lnTo>
                    <a:pt x="8" y="913"/>
                  </a:lnTo>
                  <a:lnTo>
                    <a:pt x="15" y="901"/>
                  </a:lnTo>
                  <a:lnTo>
                    <a:pt x="21" y="888"/>
                  </a:lnTo>
                  <a:lnTo>
                    <a:pt x="28" y="874"/>
                  </a:lnTo>
                  <a:lnTo>
                    <a:pt x="33" y="859"/>
                  </a:lnTo>
                  <a:lnTo>
                    <a:pt x="38" y="843"/>
                  </a:lnTo>
                  <a:lnTo>
                    <a:pt x="43" y="827"/>
                  </a:lnTo>
                  <a:lnTo>
                    <a:pt x="47" y="810"/>
                  </a:lnTo>
                  <a:lnTo>
                    <a:pt x="60" y="797"/>
                  </a:lnTo>
                  <a:lnTo>
                    <a:pt x="74" y="783"/>
                  </a:lnTo>
                  <a:lnTo>
                    <a:pt x="104" y="756"/>
                  </a:lnTo>
                  <a:lnTo>
                    <a:pt x="119" y="744"/>
                  </a:lnTo>
                  <a:lnTo>
                    <a:pt x="132" y="732"/>
                  </a:lnTo>
                  <a:lnTo>
                    <a:pt x="139" y="726"/>
                  </a:lnTo>
                  <a:lnTo>
                    <a:pt x="144" y="721"/>
                  </a:lnTo>
                  <a:lnTo>
                    <a:pt x="150" y="717"/>
                  </a:lnTo>
                  <a:lnTo>
                    <a:pt x="154" y="712"/>
                  </a:lnTo>
                  <a:lnTo>
                    <a:pt x="155" y="711"/>
                  </a:lnTo>
                  <a:lnTo>
                    <a:pt x="155" y="709"/>
                  </a:lnTo>
                  <a:lnTo>
                    <a:pt x="154" y="704"/>
                  </a:lnTo>
                  <a:lnTo>
                    <a:pt x="152" y="698"/>
                  </a:lnTo>
                  <a:lnTo>
                    <a:pt x="150" y="694"/>
                  </a:lnTo>
                  <a:lnTo>
                    <a:pt x="152" y="692"/>
                  </a:lnTo>
                  <a:lnTo>
                    <a:pt x="154" y="690"/>
                  </a:lnTo>
                  <a:lnTo>
                    <a:pt x="157" y="687"/>
                  </a:lnTo>
                  <a:lnTo>
                    <a:pt x="160" y="683"/>
                  </a:lnTo>
                  <a:lnTo>
                    <a:pt x="167" y="675"/>
                  </a:lnTo>
                  <a:lnTo>
                    <a:pt x="175" y="666"/>
                  </a:lnTo>
                  <a:lnTo>
                    <a:pt x="184" y="657"/>
                  </a:lnTo>
                  <a:lnTo>
                    <a:pt x="193" y="646"/>
                  </a:lnTo>
                  <a:lnTo>
                    <a:pt x="213" y="625"/>
                  </a:lnTo>
                  <a:lnTo>
                    <a:pt x="223" y="615"/>
                  </a:lnTo>
                  <a:lnTo>
                    <a:pt x="232" y="604"/>
                  </a:lnTo>
                  <a:lnTo>
                    <a:pt x="241" y="595"/>
                  </a:lnTo>
                  <a:lnTo>
                    <a:pt x="250" y="586"/>
                  </a:lnTo>
                  <a:lnTo>
                    <a:pt x="257" y="579"/>
                  </a:lnTo>
                  <a:lnTo>
                    <a:pt x="260" y="576"/>
                  </a:lnTo>
                  <a:lnTo>
                    <a:pt x="262" y="573"/>
                  </a:lnTo>
                  <a:lnTo>
                    <a:pt x="265" y="570"/>
                  </a:lnTo>
                  <a:lnTo>
                    <a:pt x="267" y="568"/>
                  </a:lnTo>
                  <a:lnTo>
                    <a:pt x="268" y="567"/>
                  </a:lnTo>
                  <a:lnTo>
                    <a:pt x="269" y="566"/>
                  </a:lnTo>
                  <a:lnTo>
                    <a:pt x="269" y="565"/>
                  </a:lnTo>
                  <a:lnTo>
                    <a:pt x="269" y="563"/>
                  </a:lnTo>
                  <a:lnTo>
                    <a:pt x="270" y="561"/>
                  </a:lnTo>
                  <a:lnTo>
                    <a:pt x="271" y="559"/>
                  </a:lnTo>
                  <a:lnTo>
                    <a:pt x="273" y="557"/>
                  </a:lnTo>
                  <a:lnTo>
                    <a:pt x="275" y="554"/>
                  </a:lnTo>
                  <a:lnTo>
                    <a:pt x="278" y="550"/>
                  </a:lnTo>
                  <a:lnTo>
                    <a:pt x="281" y="547"/>
                  </a:lnTo>
                  <a:lnTo>
                    <a:pt x="289" y="539"/>
                  </a:lnTo>
                  <a:lnTo>
                    <a:pt x="297" y="530"/>
                  </a:lnTo>
                  <a:lnTo>
                    <a:pt x="307" y="520"/>
                  </a:lnTo>
                  <a:lnTo>
                    <a:pt x="318" y="510"/>
                  </a:lnTo>
                  <a:lnTo>
                    <a:pt x="329" y="499"/>
                  </a:lnTo>
                  <a:lnTo>
                    <a:pt x="341" y="489"/>
                  </a:lnTo>
                  <a:lnTo>
                    <a:pt x="365" y="467"/>
                  </a:lnTo>
                  <a:lnTo>
                    <a:pt x="376" y="456"/>
                  </a:lnTo>
                  <a:lnTo>
                    <a:pt x="388" y="446"/>
                  </a:lnTo>
                  <a:lnTo>
                    <a:pt x="398" y="436"/>
                  </a:lnTo>
                  <a:lnTo>
                    <a:pt x="408" y="427"/>
                  </a:lnTo>
                  <a:lnTo>
                    <a:pt x="410" y="426"/>
                  </a:lnTo>
                  <a:lnTo>
                    <a:pt x="412" y="424"/>
                  </a:lnTo>
                  <a:lnTo>
                    <a:pt x="415" y="421"/>
                  </a:lnTo>
                  <a:lnTo>
                    <a:pt x="418" y="418"/>
                  </a:lnTo>
                  <a:lnTo>
                    <a:pt x="426" y="412"/>
                  </a:lnTo>
                  <a:lnTo>
                    <a:pt x="435" y="404"/>
                  </a:lnTo>
                  <a:lnTo>
                    <a:pt x="444" y="396"/>
                  </a:lnTo>
                  <a:lnTo>
                    <a:pt x="455" y="387"/>
                  </a:lnTo>
                  <a:lnTo>
                    <a:pt x="477" y="368"/>
                  </a:lnTo>
                  <a:lnTo>
                    <a:pt x="488" y="358"/>
                  </a:lnTo>
                  <a:lnTo>
                    <a:pt x="499" y="349"/>
                  </a:lnTo>
                  <a:lnTo>
                    <a:pt x="508" y="340"/>
                  </a:lnTo>
                  <a:lnTo>
                    <a:pt x="517" y="332"/>
                  </a:lnTo>
                  <a:lnTo>
                    <a:pt x="525" y="325"/>
                  </a:lnTo>
                  <a:lnTo>
                    <a:pt x="528" y="322"/>
                  </a:lnTo>
                  <a:lnTo>
                    <a:pt x="531" y="319"/>
                  </a:lnTo>
                  <a:lnTo>
                    <a:pt x="533" y="317"/>
                  </a:lnTo>
                  <a:lnTo>
                    <a:pt x="535" y="315"/>
                  </a:lnTo>
                  <a:lnTo>
                    <a:pt x="536" y="313"/>
                  </a:lnTo>
                  <a:lnTo>
                    <a:pt x="537" y="312"/>
                  </a:lnTo>
                  <a:lnTo>
                    <a:pt x="537" y="310"/>
                  </a:lnTo>
                  <a:lnTo>
                    <a:pt x="537" y="308"/>
                  </a:lnTo>
                  <a:lnTo>
                    <a:pt x="535" y="304"/>
                  </a:lnTo>
                  <a:lnTo>
                    <a:pt x="534" y="301"/>
                  </a:lnTo>
                  <a:lnTo>
                    <a:pt x="533" y="299"/>
                  </a:lnTo>
                  <a:lnTo>
                    <a:pt x="534" y="298"/>
                  </a:lnTo>
                  <a:lnTo>
                    <a:pt x="539" y="292"/>
                  </a:lnTo>
                  <a:lnTo>
                    <a:pt x="545" y="286"/>
                  </a:lnTo>
                  <a:lnTo>
                    <a:pt x="553" y="279"/>
                  </a:lnTo>
                  <a:lnTo>
                    <a:pt x="561" y="270"/>
                  </a:lnTo>
                  <a:lnTo>
                    <a:pt x="570" y="262"/>
                  </a:lnTo>
                  <a:lnTo>
                    <a:pt x="581" y="252"/>
                  </a:lnTo>
                  <a:lnTo>
                    <a:pt x="591" y="242"/>
                  </a:lnTo>
                  <a:lnTo>
                    <a:pt x="603" y="231"/>
                  </a:lnTo>
                  <a:lnTo>
                    <a:pt x="615" y="220"/>
                  </a:lnTo>
                  <a:lnTo>
                    <a:pt x="628" y="208"/>
                  </a:lnTo>
                  <a:lnTo>
                    <a:pt x="654" y="184"/>
                  </a:lnTo>
                  <a:lnTo>
                    <a:pt x="682" y="159"/>
                  </a:lnTo>
                  <a:lnTo>
                    <a:pt x="710" y="134"/>
                  </a:lnTo>
                  <a:lnTo>
                    <a:pt x="738" y="110"/>
                  </a:lnTo>
                  <a:lnTo>
                    <a:pt x="752" y="98"/>
                  </a:lnTo>
                  <a:lnTo>
                    <a:pt x="766" y="86"/>
                  </a:lnTo>
                  <a:lnTo>
                    <a:pt x="779" y="75"/>
                  </a:lnTo>
                  <a:lnTo>
                    <a:pt x="792" y="65"/>
                  </a:lnTo>
                  <a:lnTo>
                    <a:pt x="804" y="55"/>
                  </a:lnTo>
                  <a:lnTo>
                    <a:pt x="815" y="46"/>
                  </a:lnTo>
                  <a:lnTo>
                    <a:pt x="826" y="37"/>
                  </a:lnTo>
                  <a:lnTo>
                    <a:pt x="836" y="30"/>
                  </a:lnTo>
                  <a:lnTo>
                    <a:pt x="846" y="23"/>
                  </a:lnTo>
                  <a:lnTo>
                    <a:pt x="854" y="17"/>
                  </a:lnTo>
                  <a:lnTo>
                    <a:pt x="862" y="12"/>
                  </a:lnTo>
                  <a:lnTo>
                    <a:pt x="868" y="8"/>
                  </a:lnTo>
                  <a:lnTo>
                    <a:pt x="873" y="6"/>
                  </a:lnTo>
                  <a:lnTo>
                    <a:pt x="877" y="5"/>
                  </a:lnTo>
                  <a:lnTo>
                    <a:pt x="884" y="3"/>
                  </a:lnTo>
                  <a:lnTo>
                    <a:pt x="891" y="1"/>
                  </a:lnTo>
                  <a:lnTo>
                    <a:pt x="898" y="0"/>
                  </a:lnTo>
                  <a:lnTo>
                    <a:pt x="904" y="0"/>
                  </a:lnTo>
                  <a:lnTo>
                    <a:pt x="911" y="0"/>
                  </a:lnTo>
                  <a:lnTo>
                    <a:pt x="917" y="1"/>
                  </a:lnTo>
                  <a:lnTo>
                    <a:pt x="930" y="5"/>
                  </a:lnTo>
                  <a:lnTo>
                    <a:pt x="942" y="11"/>
                  </a:lnTo>
                  <a:lnTo>
                    <a:pt x="953" y="18"/>
                  </a:lnTo>
                  <a:lnTo>
                    <a:pt x="963" y="27"/>
                  </a:lnTo>
                  <a:lnTo>
                    <a:pt x="973" y="37"/>
                  </a:lnTo>
                  <a:lnTo>
                    <a:pt x="982" y="47"/>
                  </a:lnTo>
                  <a:lnTo>
                    <a:pt x="989" y="59"/>
                  </a:lnTo>
                  <a:lnTo>
                    <a:pt x="995" y="71"/>
                  </a:lnTo>
                  <a:lnTo>
                    <a:pt x="1000" y="83"/>
                  </a:lnTo>
                  <a:lnTo>
                    <a:pt x="1004" y="95"/>
                  </a:lnTo>
                  <a:lnTo>
                    <a:pt x="1006" y="107"/>
                  </a:lnTo>
                  <a:lnTo>
                    <a:pt x="1007" y="118"/>
                  </a:lnTo>
                  <a:lnTo>
                    <a:pt x="1006" y="123"/>
                  </a:lnTo>
                  <a:lnTo>
                    <a:pt x="1005" y="128"/>
                  </a:lnTo>
                  <a:lnTo>
                    <a:pt x="1002" y="133"/>
                  </a:lnTo>
                  <a:lnTo>
                    <a:pt x="996" y="140"/>
                  </a:lnTo>
                  <a:lnTo>
                    <a:pt x="990" y="147"/>
                  </a:lnTo>
                  <a:lnTo>
                    <a:pt x="982" y="155"/>
                  </a:lnTo>
                  <a:lnTo>
                    <a:pt x="973" y="164"/>
                  </a:lnTo>
                  <a:lnTo>
                    <a:pt x="963" y="174"/>
                  </a:lnTo>
                  <a:lnTo>
                    <a:pt x="953" y="184"/>
                  </a:lnTo>
                  <a:lnTo>
                    <a:pt x="941" y="196"/>
                  </a:lnTo>
                  <a:lnTo>
                    <a:pt x="929" y="207"/>
                  </a:lnTo>
                  <a:lnTo>
                    <a:pt x="916" y="219"/>
                  </a:lnTo>
                  <a:lnTo>
                    <a:pt x="903" y="231"/>
                  </a:lnTo>
                  <a:lnTo>
                    <a:pt x="889" y="243"/>
                  </a:lnTo>
                  <a:lnTo>
                    <a:pt x="861" y="269"/>
                  </a:lnTo>
                  <a:lnTo>
                    <a:pt x="832" y="294"/>
                  </a:lnTo>
                  <a:lnTo>
                    <a:pt x="804" y="319"/>
                  </a:lnTo>
                  <a:lnTo>
                    <a:pt x="790" y="331"/>
                  </a:lnTo>
                  <a:lnTo>
                    <a:pt x="776" y="343"/>
                  </a:lnTo>
                  <a:lnTo>
                    <a:pt x="763" y="355"/>
                  </a:lnTo>
                  <a:lnTo>
                    <a:pt x="750" y="365"/>
                  </a:lnTo>
                  <a:lnTo>
                    <a:pt x="738" y="376"/>
                  </a:lnTo>
                  <a:lnTo>
                    <a:pt x="727" y="385"/>
                  </a:lnTo>
                  <a:lnTo>
                    <a:pt x="716" y="394"/>
                  </a:lnTo>
                  <a:lnTo>
                    <a:pt x="707" y="402"/>
                  </a:lnTo>
                  <a:lnTo>
                    <a:pt x="698" y="409"/>
                  </a:lnTo>
                  <a:lnTo>
                    <a:pt x="690" y="416"/>
                  </a:lnTo>
                  <a:lnTo>
                    <a:pt x="684" y="421"/>
                  </a:lnTo>
                  <a:lnTo>
                    <a:pt x="679" y="425"/>
                  </a:lnTo>
                  <a:lnTo>
                    <a:pt x="675" y="428"/>
                  </a:lnTo>
                  <a:lnTo>
                    <a:pt x="674" y="429"/>
                  </a:lnTo>
                  <a:lnTo>
                    <a:pt x="673" y="429"/>
                  </a:lnTo>
                  <a:lnTo>
                    <a:pt x="671" y="430"/>
                  </a:lnTo>
                  <a:lnTo>
                    <a:pt x="669" y="430"/>
                  </a:lnTo>
                  <a:lnTo>
                    <a:pt x="666" y="428"/>
                  </a:lnTo>
                  <a:lnTo>
                    <a:pt x="664" y="427"/>
                  </a:lnTo>
                  <a:lnTo>
                    <a:pt x="662" y="426"/>
                  </a:lnTo>
                  <a:lnTo>
                    <a:pt x="660" y="425"/>
                  </a:lnTo>
                  <a:lnTo>
                    <a:pt x="654" y="429"/>
                  </a:lnTo>
                  <a:lnTo>
                    <a:pt x="648" y="434"/>
                  </a:lnTo>
                  <a:lnTo>
                    <a:pt x="635" y="446"/>
                  </a:lnTo>
                  <a:lnTo>
                    <a:pt x="621" y="458"/>
                  </a:lnTo>
                  <a:lnTo>
                    <a:pt x="607" y="471"/>
                  </a:lnTo>
                  <a:lnTo>
                    <a:pt x="593" y="484"/>
                  </a:lnTo>
                  <a:lnTo>
                    <a:pt x="579" y="497"/>
                  </a:lnTo>
                  <a:lnTo>
                    <a:pt x="566" y="509"/>
                  </a:lnTo>
                  <a:lnTo>
                    <a:pt x="560" y="514"/>
                  </a:lnTo>
                  <a:lnTo>
                    <a:pt x="555" y="519"/>
                  </a:lnTo>
                  <a:lnTo>
                    <a:pt x="550" y="523"/>
                  </a:lnTo>
                  <a:lnTo>
                    <a:pt x="545" y="528"/>
                  </a:lnTo>
                  <a:lnTo>
                    <a:pt x="534" y="538"/>
                  </a:lnTo>
                  <a:lnTo>
                    <a:pt x="522" y="549"/>
                  </a:lnTo>
                  <a:lnTo>
                    <a:pt x="508" y="561"/>
                  </a:lnTo>
                  <a:lnTo>
                    <a:pt x="494" y="573"/>
                  </a:lnTo>
                  <a:lnTo>
                    <a:pt x="480" y="586"/>
                  </a:lnTo>
                  <a:lnTo>
                    <a:pt x="451" y="611"/>
                  </a:lnTo>
                  <a:lnTo>
                    <a:pt x="437" y="622"/>
                  </a:lnTo>
                  <a:lnTo>
                    <a:pt x="424" y="633"/>
                  </a:lnTo>
                  <a:lnTo>
                    <a:pt x="412" y="643"/>
                  </a:lnTo>
                  <a:lnTo>
                    <a:pt x="406" y="647"/>
                  </a:lnTo>
                  <a:lnTo>
                    <a:pt x="401" y="651"/>
                  </a:lnTo>
                  <a:lnTo>
                    <a:pt x="396" y="654"/>
                  </a:lnTo>
                  <a:lnTo>
                    <a:pt x="392" y="657"/>
                  </a:lnTo>
                  <a:lnTo>
                    <a:pt x="388" y="660"/>
                  </a:lnTo>
                  <a:lnTo>
                    <a:pt x="384" y="662"/>
                  </a:lnTo>
                  <a:lnTo>
                    <a:pt x="381" y="663"/>
                  </a:lnTo>
                  <a:lnTo>
                    <a:pt x="379" y="664"/>
                  </a:lnTo>
                  <a:lnTo>
                    <a:pt x="377" y="664"/>
                  </a:lnTo>
                  <a:lnTo>
                    <a:pt x="376" y="664"/>
                  </a:lnTo>
                  <a:lnTo>
                    <a:pt x="374" y="665"/>
                  </a:lnTo>
                  <a:lnTo>
                    <a:pt x="372" y="667"/>
                  </a:lnTo>
                  <a:lnTo>
                    <a:pt x="369" y="669"/>
                  </a:lnTo>
                  <a:lnTo>
                    <a:pt x="366" y="671"/>
                  </a:lnTo>
                  <a:lnTo>
                    <a:pt x="359" y="676"/>
                  </a:lnTo>
                  <a:lnTo>
                    <a:pt x="351" y="683"/>
                  </a:lnTo>
                  <a:lnTo>
                    <a:pt x="341" y="690"/>
                  </a:lnTo>
                  <a:lnTo>
                    <a:pt x="331" y="698"/>
                  </a:lnTo>
                  <a:lnTo>
                    <a:pt x="310" y="715"/>
                  </a:lnTo>
                  <a:lnTo>
                    <a:pt x="288" y="733"/>
                  </a:lnTo>
                  <a:lnTo>
                    <a:pt x="278" y="741"/>
                  </a:lnTo>
                  <a:lnTo>
                    <a:pt x="268" y="749"/>
                  </a:lnTo>
                  <a:lnTo>
                    <a:pt x="259" y="756"/>
                  </a:lnTo>
                  <a:lnTo>
                    <a:pt x="252" y="762"/>
                  </a:lnTo>
                  <a:lnTo>
                    <a:pt x="245" y="767"/>
                  </a:lnTo>
                  <a:lnTo>
                    <a:pt x="243" y="770"/>
                  </a:lnTo>
                  <a:lnTo>
                    <a:pt x="240" y="771"/>
                  </a:lnTo>
                  <a:lnTo>
                    <a:pt x="239" y="771"/>
                  </a:lnTo>
                  <a:lnTo>
                    <a:pt x="238" y="771"/>
                  </a:lnTo>
                  <a:lnTo>
                    <a:pt x="234" y="770"/>
                  </a:lnTo>
                  <a:lnTo>
                    <a:pt x="231" y="769"/>
                  </a:lnTo>
                  <a:lnTo>
                    <a:pt x="229" y="768"/>
                  </a:lnTo>
                  <a:lnTo>
                    <a:pt x="228" y="769"/>
                  </a:lnTo>
                  <a:lnTo>
                    <a:pt x="223" y="773"/>
                  </a:lnTo>
                  <a:lnTo>
                    <a:pt x="217" y="778"/>
                  </a:lnTo>
                  <a:lnTo>
                    <a:pt x="211" y="784"/>
                  </a:lnTo>
                  <a:lnTo>
                    <a:pt x="204" y="791"/>
                  </a:lnTo>
                  <a:lnTo>
                    <a:pt x="197" y="798"/>
                  </a:lnTo>
                  <a:lnTo>
                    <a:pt x="190" y="806"/>
                  </a:lnTo>
                  <a:lnTo>
                    <a:pt x="175" y="822"/>
                  </a:lnTo>
                  <a:lnTo>
                    <a:pt x="160" y="838"/>
                  </a:lnTo>
                  <a:lnTo>
                    <a:pt x="153" y="846"/>
                  </a:lnTo>
                  <a:lnTo>
                    <a:pt x="146" y="853"/>
                  </a:lnTo>
                  <a:lnTo>
                    <a:pt x="140" y="860"/>
                  </a:lnTo>
                  <a:lnTo>
                    <a:pt x="134" y="866"/>
                  </a:lnTo>
                  <a:lnTo>
                    <a:pt x="129" y="871"/>
                  </a:lnTo>
                  <a:lnTo>
                    <a:pt x="124" y="875"/>
                  </a:lnTo>
                  <a:lnTo>
                    <a:pt x="106" y="880"/>
                  </a:lnTo>
                  <a:lnTo>
                    <a:pt x="88" y="886"/>
                  </a:lnTo>
                  <a:lnTo>
                    <a:pt x="70" y="893"/>
                  </a:lnTo>
                  <a:lnTo>
                    <a:pt x="54" y="901"/>
                  </a:lnTo>
                  <a:lnTo>
                    <a:pt x="39" y="910"/>
                  </a:lnTo>
                  <a:lnTo>
                    <a:pt x="26" y="918"/>
                  </a:lnTo>
                  <a:lnTo>
                    <a:pt x="20" y="922"/>
                  </a:lnTo>
                  <a:lnTo>
                    <a:pt x="15" y="926"/>
                  </a:lnTo>
                  <a:lnTo>
                    <a:pt x="10" y="930"/>
                  </a:lnTo>
                  <a:lnTo>
                    <a:pt x="6" y="933"/>
                  </a:lnTo>
                  <a:lnTo>
                    <a:pt x="5" y="930"/>
                  </a:lnTo>
                  <a:lnTo>
                    <a:pt x="3" y="928"/>
                  </a:lnTo>
                  <a:lnTo>
                    <a:pt x="2" y="927"/>
                  </a:lnTo>
                  <a:lnTo>
                    <a:pt x="991" y="128"/>
                  </a:lnTo>
                  <a:lnTo>
                    <a:pt x="987" y="134"/>
                  </a:lnTo>
                  <a:lnTo>
                    <a:pt x="981" y="140"/>
                  </a:lnTo>
                  <a:lnTo>
                    <a:pt x="975" y="148"/>
                  </a:lnTo>
                  <a:lnTo>
                    <a:pt x="967" y="156"/>
                  </a:lnTo>
                  <a:lnTo>
                    <a:pt x="959" y="164"/>
                  </a:lnTo>
                  <a:lnTo>
                    <a:pt x="950" y="173"/>
                  </a:lnTo>
                  <a:lnTo>
                    <a:pt x="940" y="183"/>
                  </a:lnTo>
                  <a:lnTo>
                    <a:pt x="929" y="193"/>
                  </a:lnTo>
                  <a:lnTo>
                    <a:pt x="918" y="203"/>
                  </a:lnTo>
                  <a:lnTo>
                    <a:pt x="907" y="214"/>
                  </a:lnTo>
                  <a:lnTo>
                    <a:pt x="895" y="225"/>
                  </a:lnTo>
                  <a:lnTo>
                    <a:pt x="869" y="248"/>
                  </a:lnTo>
                  <a:lnTo>
                    <a:pt x="843" y="270"/>
                  </a:lnTo>
                  <a:lnTo>
                    <a:pt x="817" y="293"/>
                  </a:lnTo>
                  <a:lnTo>
                    <a:pt x="791" y="315"/>
                  </a:lnTo>
                  <a:lnTo>
                    <a:pt x="766" y="336"/>
                  </a:lnTo>
                  <a:lnTo>
                    <a:pt x="754" y="347"/>
                  </a:lnTo>
                  <a:lnTo>
                    <a:pt x="743" y="356"/>
                  </a:lnTo>
                  <a:lnTo>
                    <a:pt x="732" y="365"/>
                  </a:lnTo>
                  <a:lnTo>
                    <a:pt x="722" y="374"/>
                  </a:lnTo>
                  <a:lnTo>
                    <a:pt x="712" y="382"/>
                  </a:lnTo>
                  <a:lnTo>
                    <a:pt x="703" y="390"/>
                  </a:lnTo>
                  <a:lnTo>
                    <a:pt x="696" y="396"/>
                  </a:lnTo>
                  <a:lnTo>
                    <a:pt x="689" y="402"/>
                  </a:lnTo>
                  <a:lnTo>
                    <a:pt x="683" y="407"/>
                  </a:lnTo>
                  <a:lnTo>
                    <a:pt x="678" y="412"/>
                  </a:lnTo>
                  <a:lnTo>
                    <a:pt x="678" y="399"/>
                  </a:lnTo>
                  <a:lnTo>
                    <a:pt x="677" y="387"/>
                  </a:lnTo>
                  <a:lnTo>
                    <a:pt x="675" y="375"/>
                  </a:lnTo>
                  <a:lnTo>
                    <a:pt x="671" y="364"/>
                  </a:lnTo>
                  <a:lnTo>
                    <a:pt x="666" y="354"/>
                  </a:lnTo>
                  <a:lnTo>
                    <a:pt x="659" y="344"/>
                  </a:lnTo>
                  <a:lnTo>
                    <a:pt x="652" y="335"/>
                  </a:lnTo>
                  <a:lnTo>
                    <a:pt x="644" y="327"/>
                  </a:lnTo>
                  <a:lnTo>
                    <a:pt x="635" y="320"/>
                  </a:lnTo>
                  <a:lnTo>
                    <a:pt x="625" y="313"/>
                  </a:lnTo>
                  <a:lnTo>
                    <a:pt x="614" y="308"/>
                  </a:lnTo>
                  <a:lnTo>
                    <a:pt x="602" y="303"/>
                  </a:lnTo>
                  <a:lnTo>
                    <a:pt x="590" y="300"/>
                  </a:lnTo>
                  <a:lnTo>
                    <a:pt x="578" y="298"/>
                  </a:lnTo>
                  <a:lnTo>
                    <a:pt x="565" y="296"/>
                  </a:lnTo>
                  <a:lnTo>
                    <a:pt x="552" y="296"/>
                  </a:lnTo>
                  <a:lnTo>
                    <a:pt x="554" y="294"/>
                  </a:lnTo>
                  <a:lnTo>
                    <a:pt x="556" y="291"/>
                  </a:lnTo>
                  <a:lnTo>
                    <a:pt x="559" y="287"/>
                  </a:lnTo>
                  <a:lnTo>
                    <a:pt x="563" y="283"/>
                  </a:lnTo>
                  <a:lnTo>
                    <a:pt x="567" y="279"/>
                  </a:lnTo>
                  <a:lnTo>
                    <a:pt x="572" y="274"/>
                  </a:lnTo>
                  <a:lnTo>
                    <a:pt x="577" y="269"/>
                  </a:lnTo>
                  <a:lnTo>
                    <a:pt x="582" y="263"/>
                  </a:lnTo>
                  <a:lnTo>
                    <a:pt x="594" y="251"/>
                  </a:lnTo>
                  <a:lnTo>
                    <a:pt x="607" y="238"/>
                  </a:lnTo>
                  <a:lnTo>
                    <a:pt x="622" y="224"/>
                  </a:lnTo>
                  <a:lnTo>
                    <a:pt x="637" y="210"/>
                  </a:lnTo>
                  <a:lnTo>
                    <a:pt x="653" y="195"/>
                  </a:lnTo>
                  <a:lnTo>
                    <a:pt x="670" y="180"/>
                  </a:lnTo>
                  <a:lnTo>
                    <a:pt x="704" y="150"/>
                  </a:lnTo>
                  <a:lnTo>
                    <a:pt x="722" y="136"/>
                  </a:lnTo>
                  <a:lnTo>
                    <a:pt x="739" y="122"/>
                  </a:lnTo>
                  <a:lnTo>
                    <a:pt x="755" y="109"/>
                  </a:lnTo>
                  <a:lnTo>
                    <a:pt x="772" y="98"/>
                  </a:lnTo>
                  <a:lnTo>
                    <a:pt x="772" y="99"/>
                  </a:lnTo>
                  <a:lnTo>
                    <a:pt x="773" y="99"/>
                  </a:lnTo>
                  <a:lnTo>
                    <a:pt x="775" y="98"/>
                  </a:lnTo>
                  <a:lnTo>
                    <a:pt x="778" y="97"/>
                  </a:lnTo>
                  <a:lnTo>
                    <a:pt x="784" y="94"/>
                  </a:lnTo>
                  <a:lnTo>
                    <a:pt x="788" y="93"/>
                  </a:lnTo>
                  <a:lnTo>
                    <a:pt x="791" y="93"/>
                  </a:lnTo>
                  <a:lnTo>
                    <a:pt x="791" y="99"/>
                  </a:lnTo>
                  <a:lnTo>
                    <a:pt x="791" y="104"/>
                  </a:lnTo>
                  <a:lnTo>
                    <a:pt x="791" y="109"/>
                  </a:lnTo>
                  <a:lnTo>
                    <a:pt x="790" y="112"/>
                  </a:lnTo>
                  <a:lnTo>
                    <a:pt x="788" y="114"/>
                  </a:lnTo>
                  <a:lnTo>
                    <a:pt x="786" y="116"/>
                  </a:lnTo>
                  <a:lnTo>
                    <a:pt x="783" y="118"/>
                  </a:lnTo>
                  <a:lnTo>
                    <a:pt x="780" y="121"/>
                  </a:lnTo>
                  <a:lnTo>
                    <a:pt x="772" y="128"/>
                  </a:lnTo>
                  <a:lnTo>
                    <a:pt x="763" y="136"/>
                  </a:lnTo>
                  <a:lnTo>
                    <a:pt x="754" y="144"/>
                  </a:lnTo>
                  <a:lnTo>
                    <a:pt x="743" y="154"/>
                  </a:lnTo>
                  <a:lnTo>
                    <a:pt x="732" y="164"/>
                  </a:lnTo>
                  <a:lnTo>
                    <a:pt x="721" y="174"/>
                  </a:lnTo>
                  <a:lnTo>
                    <a:pt x="699" y="194"/>
                  </a:lnTo>
                  <a:lnTo>
                    <a:pt x="688" y="204"/>
                  </a:lnTo>
                  <a:lnTo>
                    <a:pt x="678" y="213"/>
                  </a:lnTo>
                  <a:lnTo>
                    <a:pt x="669" y="222"/>
                  </a:lnTo>
                  <a:lnTo>
                    <a:pt x="661" y="229"/>
                  </a:lnTo>
                  <a:lnTo>
                    <a:pt x="657" y="233"/>
                  </a:lnTo>
                  <a:lnTo>
                    <a:pt x="654" y="236"/>
                  </a:lnTo>
                  <a:lnTo>
                    <a:pt x="651" y="238"/>
                  </a:lnTo>
                  <a:lnTo>
                    <a:pt x="649" y="240"/>
                  </a:lnTo>
                  <a:lnTo>
                    <a:pt x="648" y="241"/>
                  </a:lnTo>
                  <a:lnTo>
                    <a:pt x="647" y="241"/>
                  </a:lnTo>
                  <a:lnTo>
                    <a:pt x="647" y="240"/>
                  </a:lnTo>
                  <a:lnTo>
                    <a:pt x="645" y="239"/>
                  </a:lnTo>
                  <a:lnTo>
                    <a:pt x="644" y="239"/>
                  </a:lnTo>
                  <a:lnTo>
                    <a:pt x="642" y="240"/>
                  </a:lnTo>
                  <a:lnTo>
                    <a:pt x="630" y="256"/>
                  </a:lnTo>
                  <a:lnTo>
                    <a:pt x="624" y="263"/>
                  </a:lnTo>
                  <a:lnTo>
                    <a:pt x="619" y="270"/>
                  </a:lnTo>
                  <a:lnTo>
                    <a:pt x="614" y="276"/>
                  </a:lnTo>
                  <a:lnTo>
                    <a:pt x="611" y="282"/>
                  </a:lnTo>
                  <a:lnTo>
                    <a:pt x="610" y="284"/>
                  </a:lnTo>
                  <a:lnTo>
                    <a:pt x="610" y="286"/>
                  </a:lnTo>
                  <a:lnTo>
                    <a:pt x="610" y="287"/>
                  </a:lnTo>
                  <a:lnTo>
                    <a:pt x="610" y="289"/>
                  </a:lnTo>
                  <a:lnTo>
                    <a:pt x="613" y="289"/>
                  </a:lnTo>
                  <a:lnTo>
                    <a:pt x="616" y="289"/>
                  </a:lnTo>
                  <a:lnTo>
                    <a:pt x="619" y="289"/>
                  </a:lnTo>
                  <a:lnTo>
                    <a:pt x="622" y="289"/>
                  </a:lnTo>
                  <a:lnTo>
                    <a:pt x="630" y="287"/>
                  </a:lnTo>
                  <a:lnTo>
                    <a:pt x="639" y="284"/>
                  </a:lnTo>
                  <a:lnTo>
                    <a:pt x="658" y="277"/>
                  </a:lnTo>
                  <a:lnTo>
                    <a:pt x="667" y="273"/>
                  </a:lnTo>
                  <a:lnTo>
                    <a:pt x="674" y="269"/>
                  </a:lnTo>
                  <a:lnTo>
                    <a:pt x="675" y="268"/>
                  </a:lnTo>
                  <a:lnTo>
                    <a:pt x="676" y="267"/>
                  </a:lnTo>
                  <a:lnTo>
                    <a:pt x="675" y="265"/>
                  </a:lnTo>
                  <a:lnTo>
                    <a:pt x="674" y="264"/>
                  </a:lnTo>
                  <a:lnTo>
                    <a:pt x="672" y="262"/>
                  </a:lnTo>
                  <a:lnTo>
                    <a:pt x="671" y="262"/>
                  </a:lnTo>
                  <a:lnTo>
                    <a:pt x="670" y="260"/>
                  </a:lnTo>
                  <a:lnTo>
                    <a:pt x="669" y="259"/>
                  </a:lnTo>
                  <a:lnTo>
                    <a:pt x="670" y="258"/>
                  </a:lnTo>
                  <a:lnTo>
                    <a:pt x="671" y="256"/>
                  </a:lnTo>
                  <a:lnTo>
                    <a:pt x="672" y="255"/>
                  </a:lnTo>
                  <a:lnTo>
                    <a:pt x="673" y="254"/>
                  </a:lnTo>
                  <a:lnTo>
                    <a:pt x="675" y="252"/>
                  </a:lnTo>
                  <a:lnTo>
                    <a:pt x="678" y="250"/>
                  </a:lnTo>
                  <a:lnTo>
                    <a:pt x="684" y="246"/>
                  </a:lnTo>
                  <a:lnTo>
                    <a:pt x="691" y="240"/>
                  </a:lnTo>
                  <a:lnTo>
                    <a:pt x="700" y="233"/>
                  </a:lnTo>
                  <a:lnTo>
                    <a:pt x="709" y="226"/>
                  </a:lnTo>
                  <a:lnTo>
                    <a:pt x="720" y="218"/>
                  </a:lnTo>
                  <a:lnTo>
                    <a:pt x="731" y="210"/>
                  </a:lnTo>
                  <a:lnTo>
                    <a:pt x="754" y="193"/>
                  </a:lnTo>
                  <a:lnTo>
                    <a:pt x="778" y="176"/>
                  </a:lnTo>
                  <a:lnTo>
                    <a:pt x="789" y="168"/>
                  </a:lnTo>
                  <a:lnTo>
                    <a:pt x="799" y="161"/>
                  </a:lnTo>
                  <a:lnTo>
                    <a:pt x="809" y="155"/>
                  </a:lnTo>
                  <a:lnTo>
                    <a:pt x="818" y="149"/>
                  </a:lnTo>
                  <a:lnTo>
                    <a:pt x="824" y="149"/>
                  </a:lnTo>
                  <a:lnTo>
                    <a:pt x="828" y="149"/>
                  </a:lnTo>
                  <a:lnTo>
                    <a:pt x="832" y="149"/>
                  </a:lnTo>
                  <a:lnTo>
                    <a:pt x="835" y="148"/>
                  </a:lnTo>
                  <a:lnTo>
                    <a:pt x="838" y="148"/>
                  </a:lnTo>
                  <a:lnTo>
                    <a:pt x="842" y="147"/>
                  </a:lnTo>
                  <a:lnTo>
                    <a:pt x="848" y="147"/>
                  </a:lnTo>
                  <a:lnTo>
                    <a:pt x="855" y="147"/>
                  </a:lnTo>
                  <a:lnTo>
                    <a:pt x="859" y="144"/>
                  </a:lnTo>
                  <a:lnTo>
                    <a:pt x="864" y="141"/>
                  </a:lnTo>
                  <a:lnTo>
                    <a:pt x="869" y="137"/>
                  </a:lnTo>
                  <a:lnTo>
                    <a:pt x="875" y="132"/>
                  </a:lnTo>
                  <a:lnTo>
                    <a:pt x="886" y="122"/>
                  </a:lnTo>
                  <a:lnTo>
                    <a:pt x="899" y="111"/>
                  </a:lnTo>
                  <a:lnTo>
                    <a:pt x="912" y="100"/>
                  </a:lnTo>
                  <a:lnTo>
                    <a:pt x="924" y="90"/>
                  </a:lnTo>
                  <a:lnTo>
                    <a:pt x="936" y="81"/>
                  </a:lnTo>
                  <a:lnTo>
                    <a:pt x="942" y="77"/>
                  </a:lnTo>
                  <a:lnTo>
                    <a:pt x="948" y="74"/>
                  </a:lnTo>
                  <a:lnTo>
                    <a:pt x="949" y="74"/>
                  </a:lnTo>
                  <a:lnTo>
                    <a:pt x="950" y="74"/>
                  </a:lnTo>
                  <a:lnTo>
                    <a:pt x="952" y="74"/>
                  </a:lnTo>
                  <a:lnTo>
                    <a:pt x="955" y="75"/>
                  </a:lnTo>
                  <a:lnTo>
                    <a:pt x="960" y="77"/>
                  </a:lnTo>
                  <a:lnTo>
                    <a:pt x="966" y="81"/>
                  </a:lnTo>
                  <a:lnTo>
                    <a:pt x="969" y="84"/>
                  </a:lnTo>
                  <a:lnTo>
                    <a:pt x="972" y="88"/>
                  </a:lnTo>
                  <a:lnTo>
                    <a:pt x="974" y="93"/>
                  </a:lnTo>
                  <a:lnTo>
                    <a:pt x="976" y="99"/>
                  </a:lnTo>
                  <a:lnTo>
                    <a:pt x="978" y="105"/>
                  </a:lnTo>
                  <a:lnTo>
                    <a:pt x="979" y="113"/>
                  </a:lnTo>
                  <a:lnTo>
                    <a:pt x="979" y="122"/>
                  </a:lnTo>
                  <a:lnTo>
                    <a:pt x="979" y="132"/>
                  </a:lnTo>
                  <a:lnTo>
                    <a:pt x="980" y="133"/>
                  </a:lnTo>
                  <a:lnTo>
                    <a:pt x="981" y="132"/>
                  </a:lnTo>
                  <a:lnTo>
                    <a:pt x="982" y="130"/>
                  </a:lnTo>
                  <a:lnTo>
                    <a:pt x="984" y="127"/>
                  </a:lnTo>
                  <a:lnTo>
                    <a:pt x="985" y="125"/>
                  </a:lnTo>
                  <a:lnTo>
                    <a:pt x="986" y="123"/>
                  </a:lnTo>
                  <a:lnTo>
                    <a:pt x="987" y="122"/>
                  </a:lnTo>
                  <a:lnTo>
                    <a:pt x="988" y="123"/>
                  </a:lnTo>
                  <a:lnTo>
                    <a:pt x="988" y="115"/>
                  </a:lnTo>
                  <a:lnTo>
                    <a:pt x="988" y="107"/>
                  </a:lnTo>
                  <a:lnTo>
                    <a:pt x="987" y="99"/>
                  </a:lnTo>
                  <a:lnTo>
                    <a:pt x="986" y="92"/>
                  </a:lnTo>
                  <a:lnTo>
                    <a:pt x="984" y="85"/>
                  </a:lnTo>
                  <a:lnTo>
                    <a:pt x="982" y="79"/>
                  </a:lnTo>
                  <a:lnTo>
                    <a:pt x="979" y="73"/>
                  </a:lnTo>
                  <a:lnTo>
                    <a:pt x="977" y="67"/>
                  </a:lnTo>
                  <a:lnTo>
                    <a:pt x="970" y="57"/>
                  </a:lnTo>
                  <a:lnTo>
                    <a:pt x="962" y="48"/>
                  </a:lnTo>
                  <a:lnTo>
                    <a:pt x="954" y="41"/>
                  </a:lnTo>
                  <a:lnTo>
                    <a:pt x="945" y="35"/>
                  </a:lnTo>
                  <a:lnTo>
                    <a:pt x="936" y="30"/>
                  </a:lnTo>
                  <a:lnTo>
                    <a:pt x="926" y="26"/>
                  </a:lnTo>
                  <a:lnTo>
                    <a:pt x="917" y="23"/>
                  </a:lnTo>
                  <a:lnTo>
                    <a:pt x="908" y="21"/>
                  </a:lnTo>
                  <a:lnTo>
                    <a:pt x="900" y="19"/>
                  </a:lnTo>
                  <a:lnTo>
                    <a:pt x="892" y="19"/>
                  </a:lnTo>
                  <a:lnTo>
                    <a:pt x="886" y="20"/>
                  </a:lnTo>
                  <a:lnTo>
                    <a:pt x="881" y="21"/>
                  </a:lnTo>
                  <a:lnTo>
                    <a:pt x="869" y="27"/>
                  </a:lnTo>
                  <a:lnTo>
                    <a:pt x="857" y="34"/>
                  </a:lnTo>
                  <a:lnTo>
                    <a:pt x="846" y="43"/>
                  </a:lnTo>
                  <a:lnTo>
                    <a:pt x="835" y="52"/>
                  </a:lnTo>
                  <a:lnTo>
                    <a:pt x="812" y="71"/>
                  </a:lnTo>
                  <a:lnTo>
                    <a:pt x="801" y="80"/>
                  </a:lnTo>
                  <a:lnTo>
                    <a:pt x="790" y="87"/>
                  </a:lnTo>
                  <a:lnTo>
                    <a:pt x="782" y="91"/>
                  </a:lnTo>
                  <a:lnTo>
                    <a:pt x="774" y="94"/>
                  </a:lnTo>
                  <a:lnTo>
                    <a:pt x="775" y="93"/>
                  </a:lnTo>
                  <a:lnTo>
                    <a:pt x="777" y="91"/>
                  </a:lnTo>
                  <a:lnTo>
                    <a:pt x="781" y="88"/>
                  </a:lnTo>
                  <a:lnTo>
                    <a:pt x="787" y="83"/>
                  </a:lnTo>
                  <a:lnTo>
                    <a:pt x="793" y="78"/>
                  </a:lnTo>
                  <a:lnTo>
                    <a:pt x="801" y="72"/>
                  </a:lnTo>
                  <a:lnTo>
                    <a:pt x="809" y="65"/>
                  </a:lnTo>
                  <a:lnTo>
                    <a:pt x="826" y="52"/>
                  </a:lnTo>
                  <a:lnTo>
                    <a:pt x="844" y="39"/>
                  </a:lnTo>
                  <a:lnTo>
                    <a:pt x="852" y="33"/>
                  </a:lnTo>
                  <a:lnTo>
                    <a:pt x="860" y="27"/>
                  </a:lnTo>
                  <a:lnTo>
                    <a:pt x="866" y="23"/>
                  </a:lnTo>
                  <a:lnTo>
                    <a:pt x="872" y="19"/>
                  </a:lnTo>
                  <a:lnTo>
                    <a:pt x="876" y="17"/>
                  </a:lnTo>
                  <a:lnTo>
                    <a:pt x="878" y="16"/>
                  </a:lnTo>
                  <a:lnTo>
                    <a:pt x="879" y="16"/>
                  </a:lnTo>
                  <a:lnTo>
                    <a:pt x="893" y="15"/>
                  </a:lnTo>
                  <a:lnTo>
                    <a:pt x="906" y="16"/>
                  </a:lnTo>
                  <a:lnTo>
                    <a:pt x="918" y="17"/>
                  </a:lnTo>
                  <a:lnTo>
                    <a:pt x="929" y="20"/>
                  </a:lnTo>
                  <a:lnTo>
                    <a:pt x="939" y="25"/>
                  </a:lnTo>
                  <a:lnTo>
                    <a:pt x="949" y="30"/>
                  </a:lnTo>
                  <a:lnTo>
                    <a:pt x="957" y="37"/>
                  </a:lnTo>
                  <a:lnTo>
                    <a:pt x="965" y="44"/>
                  </a:lnTo>
                  <a:lnTo>
                    <a:pt x="972" y="52"/>
                  </a:lnTo>
                  <a:lnTo>
                    <a:pt x="978" y="61"/>
                  </a:lnTo>
                  <a:lnTo>
                    <a:pt x="983" y="70"/>
                  </a:lnTo>
                  <a:lnTo>
                    <a:pt x="987" y="80"/>
                  </a:lnTo>
                  <a:lnTo>
                    <a:pt x="990" y="91"/>
                  </a:lnTo>
                  <a:lnTo>
                    <a:pt x="992" y="101"/>
                  </a:lnTo>
                  <a:lnTo>
                    <a:pt x="994" y="112"/>
                  </a:lnTo>
                  <a:lnTo>
                    <a:pt x="994" y="123"/>
                  </a:lnTo>
                  <a:lnTo>
                    <a:pt x="881" y="65"/>
                  </a:lnTo>
                  <a:lnTo>
                    <a:pt x="886" y="36"/>
                  </a:lnTo>
                  <a:lnTo>
                    <a:pt x="890" y="36"/>
                  </a:lnTo>
                  <a:lnTo>
                    <a:pt x="899" y="37"/>
                  </a:lnTo>
                  <a:lnTo>
                    <a:pt x="908" y="40"/>
                  </a:lnTo>
                  <a:lnTo>
                    <a:pt x="916" y="44"/>
                  </a:lnTo>
                  <a:lnTo>
                    <a:pt x="924" y="49"/>
                  </a:lnTo>
                  <a:lnTo>
                    <a:pt x="930" y="53"/>
                  </a:lnTo>
                  <a:lnTo>
                    <a:pt x="934" y="57"/>
                  </a:lnTo>
                  <a:lnTo>
                    <a:pt x="936" y="59"/>
                  </a:lnTo>
                  <a:lnTo>
                    <a:pt x="937" y="60"/>
                  </a:lnTo>
                  <a:lnTo>
                    <a:pt x="933" y="61"/>
                  </a:lnTo>
                  <a:lnTo>
                    <a:pt x="928" y="64"/>
                  </a:lnTo>
                  <a:lnTo>
                    <a:pt x="923" y="67"/>
                  </a:lnTo>
                  <a:lnTo>
                    <a:pt x="918" y="71"/>
                  </a:lnTo>
                  <a:lnTo>
                    <a:pt x="912" y="76"/>
                  </a:lnTo>
                  <a:lnTo>
                    <a:pt x="906" y="82"/>
                  </a:lnTo>
                  <a:lnTo>
                    <a:pt x="894" y="94"/>
                  </a:lnTo>
                  <a:lnTo>
                    <a:pt x="882" y="106"/>
                  </a:lnTo>
                  <a:lnTo>
                    <a:pt x="870" y="118"/>
                  </a:lnTo>
                  <a:lnTo>
                    <a:pt x="865" y="123"/>
                  </a:lnTo>
                  <a:lnTo>
                    <a:pt x="859" y="127"/>
                  </a:lnTo>
                  <a:lnTo>
                    <a:pt x="855" y="131"/>
                  </a:lnTo>
                  <a:lnTo>
                    <a:pt x="850" y="134"/>
                  </a:lnTo>
                  <a:lnTo>
                    <a:pt x="843" y="134"/>
                  </a:lnTo>
                  <a:lnTo>
                    <a:pt x="835" y="134"/>
                  </a:lnTo>
                  <a:lnTo>
                    <a:pt x="831" y="134"/>
                  </a:lnTo>
                  <a:lnTo>
                    <a:pt x="826" y="133"/>
                  </a:lnTo>
                  <a:lnTo>
                    <a:pt x="820" y="132"/>
                  </a:lnTo>
                  <a:lnTo>
                    <a:pt x="813" y="131"/>
                  </a:lnTo>
                  <a:lnTo>
                    <a:pt x="811" y="133"/>
                  </a:lnTo>
                  <a:lnTo>
                    <a:pt x="808" y="135"/>
                  </a:lnTo>
                  <a:lnTo>
                    <a:pt x="805" y="137"/>
                  </a:lnTo>
                  <a:lnTo>
                    <a:pt x="802" y="140"/>
                  </a:lnTo>
                  <a:lnTo>
                    <a:pt x="798" y="143"/>
                  </a:lnTo>
                  <a:lnTo>
                    <a:pt x="794" y="146"/>
                  </a:lnTo>
                  <a:lnTo>
                    <a:pt x="785" y="153"/>
                  </a:lnTo>
                  <a:lnTo>
                    <a:pt x="774" y="161"/>
                  </a:lnTo>
                  <a:lnTo>
                    <a:pt x="763" y="170"/>
                  </a:lnTo>
                  <a:lnTo>
                    <a:pt x="751" y="180"/>
                  </a:lnTo>
                  <a:lnTo>
                    <a:pt x="738" y="190"/>
                  </a:lnTo>
                  <a:lnTo>
                    <a:pt x="714" y="210"/>
                  </a:lnTo>
                  <a:lnTo>
                    <a:pt x="701" y="219"/>
                  </a:lnTo>
                  <a:lnTo>
                    <a:pt x="690" y="229"/>
                  </a:lnTo>
                  <a:lnTo>
                    <a:pt x="679" y="238"/>
                  </a:lnTo>
                  <a:lnTo>
                    <a:pt x="670" y="246"/>
                  </a:lnTo>
                  <a:lnTo>
                    <a:pt x="662" y="253"/>
                  </a:lnTo>
                  <a:lnTo>
                    <a:pt x="658" y="256"/>
                  </a:lnTo>
                  <a:lnTo>
                    <a:pt x="655" y="259"/>
                  </a:lnTo>
                  <a:lnTo>
                    <a:pt x="654" y="260"/>
                  </a:lnTo>
                  <a:lnTo>
                    <a:pt x="655" y="261"/>
                  </a:lnTo>
                  <a:lnTo>
                    <a:pt x="656" y="261"/>
                  </a:lnTo>
                  <a:lnTo>
                    <a:pt x="658" y="262"/>
                  </a:lnTo>
                  <a:lnTo>
                    <a:pt x="663" y="262"/>
                  </a:lnTo>
                  <a:lnTo>
                    <a:pt x="665" y="264"/>
                  </a:lnTo>
                  <a:lnTo>
                    <a:pt x="667" y="266"/>
                  </a:lnTo>
                  <a:lnTo>
                    <a:pt x="666" y="266"/>
                  </a:lnTo>
                  <a:lnTo>
                    <a:pt x="665" y="267"/>
                  </a:lnTo>
                  <a:lnTo>
                    <a:pt x="663" y="268"/>
                  </a:lnTo>
                  <a:lnTo>
                    <a:pt x="661" y="269"/>
                  </a:lnTo>
                  <a:lnTo>
                    <a:pt x="654" y="272"/>
                  </a:lnTo>
                  <a:lnTo>
                    <a:pt x="646" y="276"/>
                  </a:lnTo>
                  <a:lnTo>
                    <a:pt x="637" y="279"/>
                  </a:lnTo>
                  <a:lnTo>
                    <a:pt x="629" y="282"/>
                  </a:lnTo>
                  <a:lnTo>
                    <a:pt x="625" y="282"/>
                  </a:lnTo>
                  <a:lnTo>
                    <a:pt x="621" y="283"/>
                  </a:lnTo>
                  <a:lnTo>
                    <a:pt x="618" y="284"/>
                  </a:lnTo>
                  <a:lnTo>
                    <a:pt x="616" y="284"/>
                  </a:lnTo>
                  <a:lnTo>
                    <a:pt x="616" y="280"/>
                  </a:lnTo>
                  <a:lnTo>
                    <a:pt x="618" y="277"/>
                  </a:lnTo>
                  <a:lnTo>
                    <a:pt x="622" y="271"/>
                  </a:lnTo>
                  <a:lnTo>
                    <a:pt x="624" y="268"/>
                  </a:lnTo>
                  <a:lnTo>
                    <a:pt x="627" y="264"/>
                  </a:lnTo>
                  <a:lnTo>
                    <a:pt x="633" y="257"/>
                  </a:lnTo>
                  <a:lnTo>
                    <a:pt x="636" y="253"/>
                  </a:lnTo>
                  <a:lnTo>
                    <a:pt x="639" y="250"/>
                  </a:lnTo>
                  <a:lnTo>
                    <a:pt x="641" y="247"/>
                  </a:lnTo>
                  <a:lnTo>
                    <a:pt x="642" y="245"/>
                  </a:lnTo>
                  <a:lnTo>
                    <a:pt x="643" y="244"/>
                  </a:lnTo>
                  <a:lnTo>
                    <a:pt x="644" y="244"/>
                  </a:lnTo>
                  <a:lnTo>
                    <a:pt x="645" y="245"/>
                  </a:lnTo>
                  <a:lnTo>
                    <a:pt x="645" y="247"/>
                  </a:lnTo>
                  <a:lnTo>
                    <a:pt x="645" y="249"/>
                  </a:lnTo>
                  <a:lnTo>
                    <a:pt x="645" y="250"/>
                  </a:lnTo>
                  <a:lnTo>
                    <a:pt x="646" y="250"/>
                  </a:lnTo>
                  <a:lnTo>
                    <a:pt x="647" y="249"/>
                  </a:lnTo>
                  <a:lnTo>
                    <a:pt x="655" y="242"/>
                  </a:lnTo>
                  <a:lnTo>
                    <a:pt x="664" y="234"/>
                  </a:lnTo>
                  <a:lnTo>
                    <a:pt x="682" y="218"/>
                  </a:lnTo>
                  <a:lnTo>
                    <a:pt x="702" y="200"/>
                  </a:lnTo>
                  <a:lnTo>
                    <a:pt x="722" y="183"/>
                  </a:lnTo>
                  <a:lnTo>
                    <a:pt x="743" y="165"/>
                  </a:lnTo>
                  <a:lnTo>
                    <a:pt x="764" y="149"/>
                  </a:lnTo>
                  <a:lnTo>
                    <a:pt x="783" y="133"/>
                  </a:lnTo>
                  <a:lnTo>
                    <a:pt x="793" y="126"/>
                  </a:lnTo>
                  <a:lnTo>
                    <a:pt x="802" y="119"/>
                  </a:lnTo>
                  <a:lnTo>
                    <a:pt x="802" y="114"/>
                  </a:lnTo>
                  <a:lnTo>
                    <a:pt x="802" y="109"/>
                  </a:lnTo>
                  <a:lnTo>
                    <a:pt x="801" y="102"/>
                  </a:lnTo>
                  <a:lnTo>
                    <a:pt x="800" y="99"/>
                  </a:lnTo>
                  <a:lnTo>
                    <a:pt x="800" y="96"/>
                  </a:lnTo>
                  <a:lnTo>
                    <a:pt x="801" y="94"/>
                  </a:lnTo>
                  <a:lnTo>
                    <a:pt x="802" y="93"/>
                  </a:lnTo>
                  <a:lnTo>
                    <a:pt x="820" y="77"/>
                  </a:lnTo>
                  <a:lnTo>
                    <a:pt x="829" y="69"/>
                  </a:lnTo>
                  <a:lnTo>
                    <a:pt x="839" y="61"/>
                  </a:lnTo>
                  <a:lnTo>
                    <a:pt x="849" y="54"/>
                  </a:lnTo>
                  <a:lnTo>
                    <a:pt x="860" y="47"/>
                  </a:lnTo>
                  <a:lnTo>
                    <a:pt x="870" y="41"/>
                  </a:lnTo>
                  <a:lnTo>
                    <a:pt x="882" y="37"/>
                  </a:lnTo>
                  <a:lnTo>
                    <a:pt x="565" y="314"/>
                  </a:lnTo>
                  <a:lnTo>
                    <a:pt x="576" y="313"/>
                  </a:lnTo>
                  <a:lnTo>
                    <a:pt x="586" y="313"/>
                  </a:lnTo>
                  <a:lnTo>
                    <a:pt x="595" y="314"/>
                  </a:lnTo>
                  <a:lnTo>
                    <a:pt x="605" y="317"/>
                  </a:lnTo>
                  <a:lnTo>
                    <a:pt x="614" y="320"/>
                  </a:lnTo>
                  <a:lnTo>
                    <a:pt x="622" y="325"/>
                  </a:lnTo>
                  <a:lnTo>
                    <a:pt x="630" y="330"/>
                  </a:lnTo>
                  <a:lnTo>
                    <a:pt x="637" y="337"/>
                  </a:lnTo>
                  <a:lnTo>
                    <a:pt x="643" y="344"/>
                  </a:lnTo>
                  <a:lnTo>
                    <a:pt x="649" y="353"/>
                  </a:lnTo>
                  <a:lnTo>
                    <a:pt x="653" y="362"/>
                  </a:lnTo>
                  <a:lnTo>
                    <a:pt x="656" y="372"/>
                  </a:lnTo>
                  <a:lnTo>
                    <a:pt x="659" y="383"/>
                  </a:lnTo>
                  <a:lnTo>
                    <a:pt x="660" y="394"/>
                  </a:lnTo>
                  <a:lnTo>
                    <a:pt x="660" y="406"/>
                  </a:lnTo>
                  <a:lnTo>
                    <a:pt x="638" y="426"/>
                  </a:lnTo>
                  <a:lnTo>
                    <a:pt x="617" y="446"/>
                  </a:lnTo>
                  <a:lnTo>
                    <a:pt x="575" y="487"/>
                  </a:lnTo>
                  <a:lnTo>
                    <a:pt x="554" y="508"/>
                  </a:lnTo>
                  <a:lnTo>
                    <a:pt x="532" y="527"/>
                  </a:lnTo>
                  <a:lnTo>
                    <a:pt x="510" y="547"/>
                  </a:lnTo>
                  <a:lnTo>
                    <a:pt x="487" y="565"/>
                  </a:lnTo>
                  <a:lnTo>
                    <a:pt x="481" y="570"/>
                  </a:lnTo>
                  <a:lnTo>
                    <a:pt x="474" y="576"/>
                  </a:lnTo>
                  <a:lnTo>
                    <a:pt x="466" y="582"/>
                  </a:lnTo>
                  <a:lnTo>
                    <a:pt x="457" y="590"/>
                  </a:lnTo>
                  <a:lnTo>
                    <a:pt x="439" y="605"/>
                  </a:lnTo>
                  <a:lnTo>
                    <a:pt x="420" y="621"/>
                  </a:lnTo>
                  <a:lnTo>
                    <a:pt x="411" y="628"/>
                  </a:lnTo>
                  <a:lnTo>
                    <a:pt x="402" y="635"/>
                  </a:lnTo>
                  <a:lnTo>
                    <a:pt x="394" y="642"/>
                  </a:lnTo>
                  <a:lnTo>
                    <a:pt x="386" y="647"/>
                  </a:lnTo>
                  <a:lnTo>
                    <a:pt x="380" y="651"/>
                  </a:lnTo>
                  <a:lnTo>
                    <a:pt x="375" y="654"/>
                  </a:lnTo>
                  <a:lnTo>
                    <a:pt x="372" y="655"/>
                  </a:lnTo>
                  <a:lnTo>
                    <a:pt x="371" y="655"/>
                  </a:lnTo>
                  <a:lnTo>
                    <a:pt x="369" y="655"/>
                  </a:lnTo>
                  <a:lnTo>
                    <a:pt x="368" y="655"/>
                  </a:lnTo>
                  <a:lnTo>
                    <a:pt x="362" y="660"/>
                  </a:lnTo>
                  <a:lnTo>
                    <a:pt x="355" y="666"/>
                  </a:lnTo>
                  <a:lnTo>
                    <a:pt x="347" y="672"/>
                  </a:lnTo>
                  <a:lnTo>
                    <a:pt x="339" y="678"/>
                  </a:lnTo>
                  <a:lnTo>
                    <a:pt x="322" y="692"/>
                  </a:lnTo>
                  <a:lnTo>
                    <a:pt x="304" y="707"/>
                  </a:lnTo>
                  <a:lnTo>
                    <a:pt x="287" y="722"/>
                  </a:lnTo>
                  <a:lnTo>
                    <a:pt x="270" y="736"/>
                  </a:lnTo>
                  <a:lnTo>
                    <a:pt x="262" y="742"/>
                  </a:lnTo>
                  <a:lnTo>
                    <a:pt x="254" y="748"/>
                  </a:lnTo>
                  <a:lnTo>
                    <a:pt x="247" y="754"/>
                  </a:lnTo>
                  <a:lnTo>
                    <a:pt x="240" y="758"/>
                  </a:lnTo>
                  <a:lnTo>
                    <a:pt x="236" y="745"/>
                  </a:lnTo>
                  <a:lnTo>
                    <a:pt x="233" y="738"/>
                  </a:lnTo>
                  <a:lnTo>
                    <a:pt x="230" y="732"/>
                  </a:lnTo>
                  <a:lnTo>
                    <a:pt x="226" y="726"/>
                  </a:lnTo>
                  <a:lnTo>
                    <a:pt x="222" y="720"/>
                  </a:lnTo>
                  <a:lnTo>
                    <a:pt x="217" y="714"/>
                  </a:lnTo>
                  <a:lnTo>
                    <a:pt x="212" y="710"/>
                  </a:lnTo>
                  <a:lnTo>
                    <a:pt x="207" y="705"/>
                  </a:lnTo>
                  <a:lnTo>
                    <a:pt x="201" y="702"/>
                  </a:lnTo>
                  <a:lnTo>
                    <a:pt x="195" y="698"/>
                  </a:lnTo>
                  <a:lnTo>
                    <a:pt x="189" y="696"/>
                  </a:lnTo>
                  <a:lnTo>
                    <a:pt x="182" y="694"/>
                  </a:lnTo>
                  <a:lnTo>
                    <a:pt x="176" y="694"/>
                  </a:lnTo>
                  <a:lnTo>
                    <a:pt x="169" y="694"/>
                  </a:lnTo>
                  <a:lnTo>
                    <a:pt x="162" y="694"/>
                  </a:lnTo>
                  <a:lnTo>
                    <a:pt x="168" y="688"/>
                  </a:lnTo>
                  <a:lnTo>
                    <a:pt x="175" y="681"/>
                  </a:lnTo>
                  <a:lnTo>
                    <a:pt x="182" y="674"/>
                  </a:lnTo>
                  <a:lnTo>
                    <a:pt x="190" y="665"/>
                  </a:lnTo>
                  <a:lnTo>
                    <a:pt x="207" y="648"/>
                  </a:lnTo>
                  <a:lnTo>
                    <a:pt x="224" y="629"/>
                  </a:lnTo>
                  <a:lnTo>
                    <a:pt x="241" y="611"/>
                  </a:lnTo>
                  <a:lnTo>
                    <a:pt x="249" y="603"/>
                  </a:lnTo>
                  <a:lnTo>
                    <a:pt x="257" y="595"/>
                  </a:lnTo>
                  <a:lnTo>
                    <a:pt x="264" y="588"/>
                  </a:lnTo>
                  <a:lnTo>
                    <a:pt x="271" y="582"/>
                  </a:lnTo>
                  <a:lnTo>
                    <a:pt x="276" y="576"/>
                  </a:lnTo>
                  <a:lnTo>
                    <a:pt x="281" y="572"/>
                  </a:lnTo>
                  <a:lnTo>
                    <a:pt x="281" y="568"/>
                  </a:lnTo>
                  <a:lnTo>
                    <a:pt x="282" y="565"/>
                  </a:lnTo>
                  <a:lnTo>
                    <a:pt x="285" y="560"/>
                  </a:lnTo>
                  <a:lnTo>
                    <a:pt x="289" y="555"/>
                  </a:lnTo>
                  <a:lnTo>
                    <a:pt x="293" y="550"/>
                  </a:lnTo>
                  <a:lnTo>
                    <a:pt x="298" y="545"/>
                  </a:lnTo>
                  <a:lnTo>
                    <a:pt x="310" y="534"/>
                  </a:lnTo>
                  <a:lnTo>
                    <a:pt x="323" y="522"/>
                  </a:lnTo>
                  <a:lnTo>
                    <a:pt x="336" y="510"/>
                  </a:lnTo>
                  <a:lnTo>
                    <a:pt x="342" y="505"/>
                  </a:lnTo>
                  <a:lnTo>
                    <a:pt x="348" y="500"/>
                  </a:lnTo>
                  <a:lnTo>
                    <a:pt x="353" y="495"/>
                  </a:lnTo>
                  <a:lnTo>
                    <a:pt x="358" y="490"/>
                  </a:lnTo>
                  <a:lnTo>
                    <a:pt x="397" y="452"/>
                  </a:lnTo>
                  <a:lnTo>
                    <a:pt x="437" y="414"/>
                  </a:lnTo>
                  <a:lnTo>
                    <a:pt x="457" y="396"/>
                  </a:lnTo>
                  <a:lnTo>
                    <a:pt x="478" y="378"/>
                  </a:lnTo>
                  <a:lnTo>
                    <a:pt x="499" y="360"/>
                  </a:lnTo>
                  <a:lnTo>
                    <a:pt x="521" y="343"/>
                  </a:lnTo>
                  <a:lnTo>
                    <a:pt x="530" y="336"/>
                  </a:lnTo>
                  <a:lnTo>
                    <a:pt x="538" y="329"/>
                  </a:lnTo>
                  <a:lnTo>
                    <a:pt x="546" y="322"/>
                  </a:lnTo>
                  <a:lnTo>
                    <a:pt x="550" y="319"/>
                  </a:lnTo>
                  <a:lnTo>
                    <a:pt x="555" y="316"/>
                  </a:lnTo>
                  <a:lnTo>
                    <a:pt x="232" y="753"/>
                  </a:lnTo>
                  <a:lnTo>
                    <a:pt x="219" y="767"/>
                  </a:lnTo>
                  <a:lnTo>
                    <a:pt x="214" y="772"/>
                  </a:lnTo>
                  <a:lnTo>
                    <a:pt x="209" y="777"/>
                  </a:lnTo>
                  <a:lnTo>
                    <a:pt x="203" y="783"/>
                  </a:lnTo>
                  <a:lnTo>
                    <a:pt x="196" y="790"/>
                  </a:lnTo>
                  <a:lnTo>
                    <a:pt x="189" y="798"/>
                  </a:lnTo>
                  <a:lnTo>
                    <a:pt x="174" y="814"/>
                  </a:lnTo>
                  <a:lnTo>
                    <a:pt x="160" y="830"/>
                  </a:lnTo>
                  <a:lnTo>
                    <a:pt x="152" y="838"/>
                  </a:lnTo>
                  <a:lnTo>
                    <a:pt x="145" y="845"/>
                  </a:lnTo>
                  <a:lnTo>
                    <a:pt x="139" y="852"/>
                  </a:lnTo>
                  <a:lnTo>
                    <a:pt x="133" y="858"/>
                  </a:lnTo>
                  <a:lnTo>
                    <a:pt x="128" y="864"/>
                  </a:lnTo>
                  <a:lnTo>
                    <a:pt x="123" y="868"/>
                  </a:lnTo>
                  <a:lnTo>
                    <a:pt x="120" y="870"/>
                  </a:lnTo>
                  <a:lnTo>
                    <a:pt x="115" y="871"/>
                  </a:lnTo>
                  <a:lnTo>
                    <a:pt x="111" y="872"/>
                  </a:lnTo>
                  <a:lnTo>
                    <a:pt x="105" y="874"/>
                  </a:lnTo>
                  <a:lnTo>
                    <a:pt x="99" y="875"/>
                  </a:lnTo>
                  <a:lnTo>
                    <a:pt x="93" y="877"/>
                  </a:lnTo>
                  <a:lnTo>
                    <a:pt x="79" y="882"/>
                  </a:lnTo>
                  <a:lnTo>
                    <a:pt x="64" y="888"/>
                  </a:lnTo>
                  <a:lnTo>
                    <a:pt x="48" y="896"/>
                  </a:lnTo>
                  <a:lnTo>
                    <a:pt x="33" y="905"/>
                  </a:lnTo>
                  <a:lnTo>
                    <a:pt x="26" y="910"/>
                  </a:lnTo>
                  <a:lnTo>
                    <a:pt x="18" y="916"/>
                  </a:lnTo>
                  <a:lnTo>
                    <a:pt x="26" y="908"/>
                  </a:lnTo>
                  <a:lnTo>
                    <a:pt x="34" y="898"/>
                  </a:lnTo>
                  <a:lnTo>
                    <a:pt x="43" y="888"/>
                  </a:lnTo>
                  <a:lnTo>
                    <a:pt x="53" y="878"/>
                  </a:lnTo>
                  <a:lnTo>
                    <a:pt x="62" y="868"/>
                  </a:lnTo>
                  <a:lnTo>
                    <a:pt x="71" y="858"/>
                  </a:lnTo>
                  <a:lnTo>
                    <a:pt x="79" y="848"/>
                  </a:lnTo>
                  <a:lnTo>
                    <a:pt x="82" y="844"/>
                  </a:lnTo>
                  <a:lnTo>
                    <a:pt x="85" y="840"/>
                  </a:lnTo>
                  <a:lnTo>
                    <a:pt x="89" y="840"/>
                  </a:lnTo>
                  <a:lnTo>
                    <a:pt x="92" y="839"/>
                  </a:lnTo>
                  <a:lnTo>
                    <a:pt x="95" y="837"/>
                  </a:lnTo>
                  <a:lnTo>
                    <a:pt x="97" y="835"/>
                  </a:lnTo>
                  <a:lnTo>
                    <a:pt x="99" y="832"/>
                  </a:lnTo>
                  <a:lnTo>
                    <a:pt x="99" y="828"/>
                  </a:lnTo>
                  <a:lnTo>
                    <a:pt x="98" y="825"/>
                  </a:lnTo>
                  <a:lnTo>
                    <a:pt x="95" y="822"/>
                  </a:lnTo>
                  <a:lnTo>
                    <a:pt x="92" y="821"/>
                  </a:lnTo>
                  <a:lnTo>
                    <a:pt x="89" y="821"/>
                  </a:lnTo>
                  <a:lnTo>
                    <a:pt x="86" y="822"/>
                  </a:lnTo>
                  <a:lnTo>
                    <a:pt x="83" y="824"/>
                  </a:lnTo>
                  <a:lnTo>
                    <a:pt x="82" y="827"/>
                  </a:lnTo>
                  <a:lnTo>
                    <a:pt x="81" y="830"/>
                  </a:lnTo>
                  <a:lnTo>
                    <a:pt x="81" y="833"/>
                  </a:lnTo>
                  <a:lnTo>
                    <a:pt x="81" y="837"/>
                  </a:lnTo>
                  <a:lnTo>
                    <a:pt x="73" y="845"/>
                  </a:lnTo>
                  <a:lnTo>
                    <a:pt x="65" y="854"/>
                  </a:lnTo>
                  <a:lnTo>
                    <a:pt x="56" y="865"/>
                  </a:lnTo>
                  <a:lnTo>
                    <a:pt x="47" y="875"/>
                  </a:lnTo>
                  <a:lnTo>
                    <a:pt x="38" y="886"/>
                  </a:lnTo>
                  <a:lnTo>
                    <a:pt x="29" y="896"/>
                  </a:lnTo>
                  <a:lnTo>
                    <a:pt x="21" y="906"/>
                  </a:lnTo>
                  <a:lnTo>
                    <a:pt x="13" y="914"/>
                  </a:lnTo>
                  <a:lnTo>
                    <a:pt x="17" y="909"/>
                  </a:lnTo>
                  <a:lnTo>
                    <a:pt x="21" y="903"/>
                  </a:lnTo>
                  <a:lnTo>
                    <a:pt x="28" y="889"/>
                  </a:lnTo>
                  <a:lnTo>
                    <a:pt x="36" y="874"/>
                  </a:lnTo>
                  <a:lnTo>
                    <a:pt x="42" y="858"/>
                  </a:lnTo>
                  <a:lnTo>
                    <a:pt x="48" y="843"/>
                  </a:lnTo>
                  <a:lnTo>
                    <a:pt x="50" y="836"/>
                  </a:lnTo>
                  <a:lnTo>
                    <a:pt x="53" y="829"/>
                  </a:lnTo>
                  <a:lnTo>
                    <a:pt x="54" y="823"/>
                  </a:lnTo>
                  <a:lnTo>
                    <a:pt x="56" y="818"/>
                  </a:lnTo>
                  <a:lnTo>
                    <a:pt x="57" y="813"/>
                  </a:lnTo>
                  <a:lnTo>
                    <a:pt x="58" y="810"/>
                  </a:lnTo>
                  <a:lnTo>
                    <a:pt x="59" y="809"/>
                  </a:lnTo>
                  <a:lnTo>
                    <a:pt x="61" y="807"/>
                  </a:lnTo>
                  <a:lnTo>
                    <a:pt x="63" y="805"/>
                  </a:lnTo>
                  <a:lnTo>
                    <a:pt x="66" y="802"/>
                  </a:lnTo>
                  <a:lnTo>
                    <a:pt x="72" y="797"/>
                  </a:lnTo>
                  <a:lnTo>
                    <a:pt x="79" y="790"/>
                  </a:lnTo>
                  <a:lnTo>
                    <a:pt x="87" y="782"/>
                  </a:lnTo>
                  <a:lnTo>
                    <a:pt x="96" y="774"/>
                  </a:lnTo>
                  <a:lnTo>
                    <a:pt x="114" y="757"/>
                  </a:lnTo>
                  <a:lnTo>
                    <a:pt x="124" y="748"/>
                  </a:lnTo>
                  <a:lnTo>
                    <a:pt x="133" y="740"/>
                  </a:lnTo>
                  <a:lnTo>
                    <a:pt x="141" y="733"/>
                  </a:lnTo>
                  <a:lnTo>
                    <a:pt x="149" y="726"/>
                  </a:lnTo>
                  <a:lnTo>
                    <a:pt x="156" y="720"/>
                  </a:lnTo>
                  <a:lnTo>
                    <a:pt x="159" y="718"/>
                  </a:lnTo>
                  <a:lnTo>
                    <a:pt x="162" y="716"/>
                  </a:lnTo>
                  <a:lnTo>
                    <a:pt x="164" y="714"/>
                  </a:lnTo>
                  <a:lnTo>
                    <a:pt x="166" y="713"/>
                  </a:lnTo>
                  <a:lnTo>
                    <a:pt x="168" y="712"/>
                  </a:lnTo>
                  <a:lnTo>
                    <a:pt x="169" y="711"/>
                  </a:lnTo>
                  <a:lnTo>
                    <a:pt x="173" y="711"/>
                  </a:lnTo>
                  <a:lnTo>
                    <a:pt x="178" y="712"/>
                  </a:lnTo>
                  <a:lnTo>
                    <a:pt x="182" y="713"/>
                  </a:lnTo>
                  <a:lnTo>
                    <a:pt x="187" y="714"/>
                  </a:lnTo>
                  <a:lnTo>
                    <a:pt x="196" y="719"/>
                  </a:lnTo>
                  <a:lnTo>
                    <a:pt x="204" y="726"/>
                  </a:lnTo>
                  <a:lnTo>
                    <a:pt x="212" y="734"/>
                  </a:lnTo>
                  <a:lnTo>
                    <a:pt x="215" y="738"/>
                  </a:lnTo>
                  <a:lnTo>
                    <a:pt x="218" y="743"/>
                  </a:lnTo>
                  <a:lnTo>
                    <a:pt x="220" y="748"/>
                  </a:lnTo>
                  <a:lnTo>
                    <a:pt x="222" y="753"/>
                  </a:lnTo>
                  <a:lnTo>
                    <a:pt x="222" y="758"/>
                  </a:lnTo>
                  <a:lnTo>
                    <a:pt x="223" y="763"/>
                  </a:lnTo>
                  <a:lnTo>
                    <a:pt x="0" y="92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5"/>
          <p:cNvSpPr>
            <a:spLocks noChangeArrowheads="1"/>
          </p:cNvSpPr>
          <p:nvPr/>
        </p:nvSpPr>
        <p:spPr bwMode="auto">
          <a:xfrm>
            <a:off x="1143000" y="387350"/>
            <a:ext cx="6429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 - 24"/>
            </a:endParaRPr>
          </a:p>
        </p:txBody>
      </p:sp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2508250" y="357188"/>
            <a:ext cx="2992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400" b="1">
                <a:latin typeface="Times New Roman - 26"/>
              </a:rPr>
              <a:t>АВТОБИОГРАФИЯ</a:t>
            </a:r>
          </a:p>
        </p:txBody>
      </p:sp>
      <p:sp>
        <p:nvSpPr>
          <p:cNvPr id="19460" name="Прямоугольник 3"/>
          <p:cNvSpPr>
            <a:spLocks noChangeArrowheads="1"/>
          </p:cNvSpPr>
          <p:nvPr/>
        </p:nvSpPr>
        <p:spPr bwMode="auto">
          <a:xfrm>
            <a:off x="314325" y="750888"/>
            <a:ext cx="764381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2000" b="1">
                <a:latin typeface="Times New Roman - 24"/>
              </a:rPr>
              <a:t>Я, Иванова Наталья Михайловна, родилась в городе Москве </a:t>
            </a:r>
          </a:p>
          <a:p>
            <a:pPr algn="just"/>
            <a:r>
              <a:rPr lang="ru-RU" altLang="ru-RU" sz="2000" b="1">
                <a:latin typeface="Times New Roman - 24"/>
              </a:rPr>
              <a:t> 7 августа 1984 г. в семье военнослужащего.</a:t>
            </a:r>
          </a:p>
          <a:p>
            <a:pPr algn="just"/>
            <a:r>
              <a:rPr lang="ru-RU" altLang="ru-RU" sz="2000" b="1">
                <a:latin typeface="Times New Roman - 24"/>
              </a:rPr>
              <a:t>	В 1987 г. наша семья переехала в г.Тольятти.</a:t>
            </a:r>
          </a:p>
          <a:p>
            <a:pPr algn="just"/>
            <a:r>
              <a:rPr lang="ru-RU" altLang="ru-RU" sz="2000" b="1">
                <a:latin typeface="Times New Roman - 24"/>
              </a:rPr>
              <a:t>	В 1991 г. поступила в первый класс школы № 39 г.Тольятти.</a:t>
            </a:r>
          </a:p>
          <a:p>
            <a:pPr algn="just"/>
            <a:r>
              <a:rPr lang="ru-RU" altLang="ru-RU" sz="2000" b="1">
                <a:latin typeface="Times New Roman - 24"/>
              </a:rPr>
              <a:t>	С 1998 г. по 1999 г. была старостой класса.</a:t>
            </a:r>
          </a:p>
          <a:p>
            <a:pPr algn="just"/>
            <a:r>
              <a:rPr lang="ru-RU" altLang="ru-RU" sz="2000" b="1">
                <a:latin typeface="Times New Roman - 24"/>
              </a:rPr>
              <a:t>	В 2000 г. окончила неполную среднюю школу и поступила в политехнический колледж на отделение "правоведение".</a:t>
            </a:r>
          </a:p>
          <a:p>
            <a:pPr algn="just"/>
            <a:r>
              <a:rPr lang="ru-RU" altLang="ru-RU" sz="2000" b="1">
                <a:latin typeface="Times New Roman - 24"/>
              </a:rPr>
              <a:t>	Мой отец, Иванов Михаил Васильевич, 1965 года рождения, работает директором машиностроительного завода.</a:t>
            </a:r>
          </a:p>
          <a:p>
            <a:pPr algn="just"/>
            <a:r>
              <a:rPr lang="ru-RU" altLang="ru-RU" sz="2000" b="1">
                <a:latin typeface="Times New Roman - 24"/>
              </a:rPr>
              <a:t>	Моя мать, Иванова Анастасия Николаевна, 1967 года рождения, бухгалтер школы № 55.</a:t>
            </a:r>
          </a:p>
          <a:p>
            <a:pPr algn="just"/>
            <a:endParaRPr lang="ru-RU" altLang="ru-RU" sz="2000" b="1">
              <a:latin typeface="Times New Roman - 24"/>
            </a:endParaRPr>
          </a:p>
          <a:p>
            <a:pPr algn="just"/>
            <a:endParaRPr lang="ru-RU" altLang="ru-RU" sz="2000" b="1">
              <a:latin typeface="Times New Roman - 24"/>
            </a:endParaRPr>
          </a:p>
          <a:p>
            <a:pPr algn="just"/>
            <a:r>
              <a:rPr lang="ru-RU" altLang="ru-RU" sz="2000" b="1">
                <a:latin typeface="Times New Roman - 24"/>
              </a:rPr>
              <a:t>10.09.2002г.                                                             Иванова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8"/>
          <p:cNvSpPr>
            <a:spLocks noChangeArrowheads="1"/>
          </p:cNvSpPr>
          <p:nvPr/>
        </p:nvSpPr>
        <p:spPr bwMode="auto">
          <a:xfrm>
            <a:off x="7215188" y="2143125"/>
            <a:ext cx="1643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>
                <a:latin typeface="Arial" pitchFamily="34" charset="0"/>
              </a:rPr>
              <a:t> </a:t>
            </a:r>
          </a:p>
        </p:txBody>
      </p:sp>
      <p:sp>
        <p:nvSpPr>
          <p:cNvPr id="19459" name="Прямоугольник 5"/>
          <p:cNvSpPr>
            <a:spLocks noChangeArrowheads="1"/>
          </p:cNvSpPr>
          <p:nvPr/>
        </p:nvSpPr>
        <p:spPr bwMode="auto">
          <a:xfrm>
            <a:off x="642938" y="500063"/>
            <a:ext cx="7358062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 </a:t>
            </a:r>
            <a:r>
              <a:rPr lang="ru-RU" sz="2000" dirty="0">
                <a:latin typeface="Arial" pitchFamily="34" charset="0"/>
              </a:rPr>
              <a:t>Я, Белугина Галина Николаевна, родилась в городе Новокузнецке, а именно в первомайском районе, 12 ноября 1987 года. Следовательно, по знаку зодиака я – скорпион, родилась в год собаки. Моя мама, Белугина Наталья Валентиновна, - домохозяйка. Это очень сложный труд. Мой папа, - Белугин Николай Иванович, - директор одной из торговых фирм г. Новокузнецка. У меня есть ещё братик и сестричка. Они ещё маленькие, в школу не ходят. Также есть у меня двоюродная сестра, ей 12 лет. Проучилась я в гимназии №17, можно сказать, нормально. Затем выучилась на </a:t>
            </a:r>
            <a:r>
              <a:rPr lang="ru-RU" sz="2000" dirty="0" err="1">
                <a:latin typeface="Arial" pitchFamily="34" charset="0"/>
              </a:rPr>
              <a:t>медсестричку</a:t>
            </a:r>
            <a:r>
              <a:rPr lang="ru-RU" sz="2000" dirty="0">
                <a:latin typeface="Arial" pitchFamily="34" charset="0"/>
              </a:rPr>
              <a:t> в </a:t>
            </a:r>
            <a:r>
              <a:rPr lang="ru-RU" sz="2000" dirty="0" err="1">
                <a:latin typeface="Arial" pitchFamily="34" charset="0"/>
              </a:rPr>
              <a:t>медучилище</a:t>
            </a:r>
            <a:r>
              <a:rPr lang="ru-RU" sz="2000" dirty="0">
                <a:latin typeface="Arial" pitchFamily="34" charset="0"/>
              </a:rPr>
              <a:t>. Учителя и там, и там говорили, что я прилежная. В свободное время читаю книги, катаюсь на коньках, хожу по магазинам, но больше смотрю телик. Особенно мне нравятся  «Большие гонки», интересный там ведущий – Дмитрий </a:t>
            </a:r>
            <a:r>
              <a:rPr lang="ru-RU" sz="2000" dirty="0" err="1">
                <a:latin typeface="Arial" pitchFamily="34" charset="0"/>
              </a:rPr>
              <a:t>Нагиев</a:t>
            </a:r>
            <a:r>
              <a:rPr lang="ru-RU" sz="2000" dirty="0">
                <a:latin typeface="Arial" pitchFamily="34" charset="0"/>
              </a:rPr>
              <a:t>. Очень хочу поступить работать в вашу клинику.</a:t>
            </a:r>
          </a:p>
          <a:p>
            <a:pPr>
              <a:defRPr/>
            </a:pPr>
            <a:endParaRPr lang="ru-RU" dirty="0">
              <a:latin typeface="Arial" pitchFamily="34" charset="0"/>
            </a:endParaRPr>
          </a:p>
          <a:p>
            <a:pPr>
              <a:defRPr/>
            </a:pPr>
            <a:endParaRPr lang="ru-RU" dirty="0">
              <a:latin typeface="Arial" pitchFamily="34" charset="0"/>
            </a:endParaRPr>
          </a:p>
          <a:p>
            <a:pPr>
              <a:defRPr/>
            </a:pPr>
            <a:r>
              <a:rPr lang="ru-RU" dirty="0">
                <a:latin typeface="Arial" pitchFamily="34" charset="0"/>
              </a:rPr>
              <a:t>7.06.09 г. Белугина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5"/>
          <p:cNvSpPr>
            <a:spLocks noChangeArrowheads="1"/>
          </p:cNvSpPr>
          <p:nvPr/>
        </p:nvSpPr>
        <p:spPr bwMode="auto">
          <a:xfrm>
            <a:off x="6572250" y="2571750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>
                <a:latin typeface="Arial" pitchFamily="34" charset="0"/>
              </a:rPr>
              <a:t> </a:t>
            </a:r>
          </a:p>
        </p:txBody>
      </p:sp>
      <p:pic>
        <p:nvPicPr>
          <p:cNvPr id="21507" name="Picture 3" descr="i[1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25413"/>
            <a:ext cx="1965325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Прямоугольник 6"/>
          <p:cNvSpPr>
            <a:spLocks noChangeArrowheads="1"/>
          </p:cNvSpPr>
          <p:nvPr/>
        </p:nvSpPr>
        <p:spPr bwMode="auto">
          <a:xfrm>
            <a:off x="4494213" y="125413"/>
            <a:ext cx="20716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3600" b="1">
                <a:solidFill>
                  <a:srgbClr val="00005E"/>
                </a:solidFill>
                <a:latin typeface="Times New Roman - 36"/>
              </a:rPr>
              <a:t>О себе</a:t>
            </a:r>
          </a:p>
        </p:txBody>
      </p:sp>
      <p:sp>
        <p:nvSpPr>
          <p:cNvPr id="21509" name="Прямоугольник 7"/>
          <p:cNvSpPr>
            <a:spLocks noChangeArrowheads="1"/>
          </p:cNvSpPr>
          <p:nvPr/>
        </p:nvSpPr>
        <p:spPr bwMode="auto">
          <a:xfrm>
            <a:off x="2268538" y="747713"/>
            <a:ext cx="6875462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>
                <a:latin typeface="Times New Roman - 24"/>
              </a:rPr>
              <a:t>Родился я в 1895 году, 21 сентября, в Рязанской губернии, Рязанского уезда, Кузьминской волости, в селе Константинове.</a:t>
            </a:r>
          </a:p>
          <a:p>
            <a:r>
              <a:rPr lang="ru-RU" altLang="ru-RU" sz="2400">
                <a:latin typeface="Times New Roman - 24"/>
              </a:rPr>
              <a:t>С двух лет был отдан на воспитание довольно зажиточному деду по матери, у которого было трое взрослых неженатых сыновей, ... Дядья мои были ребята озорные и отчаянные. Трёх с половиной лет они посадили меня на лошадь без седла и пустили в галоп. ...</a:t>
            </a:r>
          </a:p>
          <a:p>
            <a:r>
              <a:rPr lang="ru-RU" altLang="ru-RU" sz="2400">
                <a:latin typeface="Times New Roman - 24"/>
              </a:rPr>
              <a:t>Бабушка меня любила, и нежности её не было границ. ...</a:t>
            </a:r>
          </a:p>
          <a:p>
            <a:r>
              <a:rPr lang="ru-RU" altLang="ru-RU" sz="2400">
                <a:latin typeface="Times New Roman - 24"/>
              </a:rPr>
              <a:t>Стихи я начал писать рано, лет девяти,...</a:t>
            </a:r>
          </a:p>
          <a:p>
            <a:r>
              <a:rPr lang="ru-RU" altLang="ru-RU" sz="2400">
                <a:latin typeface="Times New Roman - 24"/>
              </a:rPr>
              <a:t>В университете я познакомился с поэтами Семёновским, Наседкиным,...</a:t>
            </a:r>
          </a:p>
          <a:p>
            <a:r>
              <a:rPr lang="ru-RU" altLang="ru-RU" sz="2400">
                <a:latin typeface="Times New Roman - 24"/>
              </a:rPr>
              <a:t>С восьми лет бабка таскала меня по разным монастырям,.....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500063" y="214313"/>
            <a:ext cx="6858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 b="1" u="sng">
                <a:latin typeface="Times New Roman - 28"/>
              </a:rPr>
              <a:t>Резюме</a:t>
            </a:r>
            <a:r>
              <a:rPr lang="ru-RU" altLang="ru-RU" sz="2400">
                <a:latin typeface="Times New Roman - 28"/>
              </a:rPr>
              <a:t> - </a:t>
            </a:r>
            <a:r>
              <a:rPr lang="ru-RU" altLang="ru-RU" sz="2400" b="1" u="sng">
                <a:latin typeface="Times New Roman - 28"/>
              </a:rPr>
              <a:t>документ</a:t>
            </a:r>
            <a:r>
              <a:rPr lang="ru-RU" altLang="ru-RU" sz="2400" b="1">
                <a:latin typeface="Times New Roman - 28"/>
              </a:rPr>
              <a:t>, в котором в краткой, но ёмкой форме изложены основные сведения об образовании, о профессиональном опыте, трудовой биографии и личных данных человека.</a:t>
            </a:r>
          </a:p>
        </p:txBody>
      </p:sp>
      <p:sp>
        <p:nvSpPr>
          <p:cNvPr id="22531" name="Прямоугольник 2"/>
          <p:cNvSpPr>
            <a:spLocks noChangeArrowheads="1"/>
          </p:cNvSpPr>
          <p:nvPr/>
        </p:nvSpPr>
        <p:spPr bwMode="auto">
          <a:xfrm>
            <a:off x="357188" y="2786063"/>
            <a:ext cx="7429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 b="1" i="1" u="sng">
                <a:latin typeface="Times New Roman - 24"/>
              </a:rPr>
              <a:t>Цель резюме</a:t>
            </a:r>
            <a:r>
              <a:rPr lang="ru-RU" altLang="ru-RU" sz="2000">
                <a:latin typeface="Times New Roman - 24"/>
              </a:rPr>
              <a:t> - </a:t>
            </a:r>
            <a:r>
              <a:rPr lang="ru-RU" altLang="ru-RU" sz="2000" b="1">
                <a:latin typeface="Times New Roman - 24"/>
              </a:rPr>
              <a:t>привлечь к себе внимание работодателя, создать у него благоприятное впечатление о себе и получить приглашение на личную встречу.</a:t>
            </a:r>
          </a:p>
        </p:txBody>
      </p:sp>
      <p:sp>
        <p:nvSpPr>
          <p:cNvPr id="22532" name="Прямоугольник 3"/>
          <p:cNvSpPr>
            <a:spLocks noChangeArrowheads="1"/>
          </p:cNvSpPr>
          <p:nvPr/>
        </p:nvSpPr>
        <p:spPr bwMode="auto">
          <a:xfrm>
            <a:off x="3214688" y="4286250"/>
            <a:ext cx="4572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b="1" u="sng">
                <a:solidFill>
                  <a:srgbClr val="8B0000"/>
                </a:solidFill>
                <a:latin typeface="Times New Roman - 24"/>
              </a:rPr>
              <a:t>На заметку!      </a:t>
            </a:r>
          </a:p>
          <a:p>
            <a:r>
              <a:rPr lang="ru-RU" altLang="ru-RU" b="1">
                <a:solidFill>
                  <a:srgbClr val="8B0000"/>
                </a:solidFill>
                <a:latin typeface="Times New Roman - 24"/>
              </a:rPr>
              <a:t> Три основных правила составления  резюме:</a:t>
            </a:r>
          </a:p>
          <a:p>
            <a:r>
              <a:rPr lang="ru-RU" altLang="ru-RU" b="1">
                <a:solidFill>
                  <a:srgbClr val="8B0000"/>
                </a:solidFill>
                <a:latin typeface="Times New Roman - 24"/>
              </a:rPr>
              <a:t>1. Краткость</a:t>
            </a:r>
          </a:p>
          <a:p>
            <a:r>
              <a:rPr lang="ru-RU" altLang="ru-RU" b="1">
                <a:solidFill>
                  <a:srgbClr val="8B0000"/>
                </a:solidFill>
                <a:latin typeface="Times New Roman - 24"/>
              </a:rPr>
              <a:t>2. Аккуратность (без ошибок и исправлений)</a:t>
            </a:r>
          </a:p>
          <a:p>
            <a:r>
              <a:rPr lang="ru-RU" altLang="ru-RU" b="1">
                <a:solidFill>
                  <a:srgbClr val="8B0000"/>
                </a:solidFill>
                <a:latin typeface="Times New Roman - 24"/>
              </a:rPr>
              <a:t>3. Правдивость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8"/>
          <p:cNvSpPr txBox="1">
            <a:spLocks noChangeArrowheads="1"/>
          </p:cNvSpPr>
          <p:nvPr/>
        </p:nvSpPr>
        <p:spPr bwMode="auto">
          <a:xfrm>
            <a:off x="5715000" y="5929313"/>
            <a:ext cx="30003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1400">
                <a:solidFill>
                  <a:srgbClr val="002060"/>
                </a:solidFill>
                <a:latin typeface="Tahoma" pitchFamily="34" charset="0"/>
              </a:rPr>
              <a:t>/ </a:t>
            </a:r>
          </a:p>
        </p:txBody>
      </p:sp>
      <p:sp>
        <p:nvSpPr>
          <p:cNvPr id="23555" name="Прямоугольник 2"/>
          <p:cNvSpPr>
            <a:spLocks noChangeArrowheads="1"/>
          </p:cNvSpPr>
          <p:nvPr/>
        </p:nvSpPr>
        <p:spPr bwMode="auto">
          <a:xfrm>
            <a:off x="571500" y="214313"/>
            <a:ext cx="7888288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i="1">
                <a:latin typeface="Times New Roman - 36"/>
              </a:rPr>
              <a:t>План резюме</a:t>
            </a:r>
          </a:p>
          <a:p>
            <a:pPr algn="ctr"/>
            <a:endParaRPr lang="ru-RU" altLang="ru-RU" sz="2400" b="1" i="1">
              <a:latin typeface="Times New Roman - 36"/>
            </a:endParaRPr>
          </a:p>
          <a:p>
            <a:r>
              <a:rPr lang="ru-RU" altLang="ru-RU" sz="2400" b="1">
                <a:latin typeface="Times New Roman - 36"/>
              </a:rPr>
              <a:t>1.</a:t>
            </a:r>
            <a:r>
              <a:rPr lang="ru-RU" altLang="ru-RU" sz="2400" b="1">
                <a:latin typeface="Times New Roman - 28"/>
              </a:rPr>
              <a:t> Фамилия, имя, отчество.</a:t>
            </a:r>
          </a:p>
          <a:p>
            <a:r>
              <a:rPr lang="ru-RU" altLang="ru-RU" sz="2400" b="1">
                <a:latin typeface="Times New Roman - 28"/>
              </a:rPr>
              <a:t>2. Возраст.</a:t>
            </a:r>
          </a:p>
          <a:p>
            <a:r>
              <a:rPr lang="ru-RU" altLang="ru-RU" sz="2400" b="1">
                <a:latin typeface="Times New Roman - 28"/>
              </a:rPr>
              <a:t>3. Цель поиска.</a:t>
            </a:r>
          </a:p>
          <a:p>
            <a:r>
              <a:rPr lang="ru-RU" altLang="ru-RU" sz="2400" b="1">
                <a:latin typeface="Times New Roman - 28"/>
              </a:rPr>
              <a:t>4. Образование.</a:t>
            </a:r>
          </a:p>
          <a:p>
            <a:r>
              <a:rPr lang="ru-RU" altLang="ru-RU" sz="2400" b="1">
                <a:latin typeface="Times New Roman - 28"/>
              </a:rPr>
              <a:t>5. Опыт работы.</a:t>
            </a:r>
          </a:p>
          <a:p>
            <a:r>
              <a:rPr lang="ru-RU" altLang="ru-RU" sz="2400" b="1">
                <a:latin typeface="Times New Roman - 28"/>
              </a:rPr>
              <a:t>6. Качества вашего характера, необходимые для 	работы, на которую вы претендуете.</a:t>
            </a:r>
          </a:p>
          <a:p>
            <a:r>
              <a:rPr lang="ru-RU" altLang="ru-RU" sz="2400" b="1">
                <a:latin typeface="Times New Roman - 28"/>
              </a:rPr>
              <a:t>7. Наличие дополнительных сведений о себе.</a:t>
            </a:r>
          </a:p>
          <a:p>
            <a:r>
              <a:rPr lang="ru-RU" altLang="ru-RU" sz="2400" b="1">
                <a:latin typeface="Times New Roman - 28"/>
              </a:rPr>
              <a:t>8. Почтовый и электронный адрес.</a:t>
            </a:r>
          </a:p>
          <a:p>
            <a:r>
              <a:rPr lang="ru-RU" altLang="ru-RU" sz="2400" b="1">
                <a:latin typeface="Times New Roman - 28"/>
              </a:rPr>
              <a:t>9. Подпись.</a:t>
            </a:r>
          </a:p>
          <a:p>
            <a:r>
              <a:rPr lang="ru-RU" altLang="ru-RU" sz="2400" b="1">
                <a:latin typeface="Times New Roman - 28"/>
              </a:rPr>
              <a:t>10. Дата.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142875" y="142875"/>
            <a:ext cx="7945438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 b="1">
                <a:latin typeface="Times New Roman - 24"/>
              </a:rPr>
              <a:t>Иванова Екатерина Петровна</a:t>
            </a:r>
          </a:p>
          <a:p>
            <a:r>
              <a:rPr lang="ru-RU" altLang="ru-RU" sz="2000" b="1">
                <a:latin typeface="Times New Roman - 24"/>
              </a:rPr>
              <a:t>Год рождения: 1970г.</a:t>
            </a:r>
          </a:p>
          <a:p>
            <a:r>
              <a:rPr lang="ru-RU" altLang="ru-RU" sz="2000" b="1">
                <a:latin typeface="Times New Roman - 24"/>
              </a:rPr>
              <a:t>Место проживания</a:t>
            </a:r>
            <a:r>
              <a:rPr lang="ru-RU" altLang="ru-RU" sz="2000">
                <a:latin typeface="Times New Roman - 24"/>
              </a:rPr>
              <a:t>: Киев, ул. Соискателей, д.12, кв.45</a:t>
            </a:r>
          </a:p>
          <a:p>
            <a:r>
              <a:rPr lang="ru-RU" altLang="ru-RU" sz="2000">
                <a:latin typeface="Times New Roman - 24"/>
              </a:rPr>
              <a:t>Телефон: 777-77-77</a:t>
            </a:r>
          </a:p>
          <a:p>
            <a:r>
              <a:rPr lang="ru-RU" altLang="ru-RU" sz="2000">
                <a:latin typeface="Times New Roman - 24"/>
              </a:rPr>
              <a:t>Ц</a:t>
            </a:r>
            <a:r>
              <a:rPr lang="ru-RU" altLang="ru-RU" sz="2000" b="1">
                <a:latin typeface="Times New Roman - 24"/>
              </a:rPr>
              <a:t>ель</a:t>
            </a:r>
            <a:r>
              <a:rPr lang="ru-RU" altLang="ru-RU" sz="2000">
                <a:latin typeface="Times New Roman - 24"/>
              </a:rPr>
              <a:t>: получение должности преподавателя</a:t>
            </a:r>
          </a:p>
          <a:p>
            <a:r>
              <a:rPr lang="ru-RU" altLang="ru-RU" sz="2000">
                <a:latin typeface="Times New Roman - 24"/>
              </a:rPr>
              <a:t>О</a:t>
            </a:r>
            <a:r>
              <a:rPr lang="ru-RU" altLang="ru-RU" sz="2000" b="1">
                <a:latin typeface="Times New Roman - 24"/>
              </a:rPr>
              <a:t>бразование</a:t>
            </a:r>
            <a:r>
              <a:rPr lang="ru-RU" altLang="ru-RU" sz="2000">
                <a:latin typeface="Times New Roman - 24"/>
              </a:rPr>
              <a:t>: 1988-1993 Луганский государственный университет, физико-математический факультет, преподаватель математики и информатики</a:t>
            </a:r>
          </a:p>
          <a:p>
            <a:r>
              <a:rPr lang="ru-RU" altLang="ru-RU" sz="2000">
                <a:latin typeface="Times New Roman - 24"/>
              </a:rPr>
              <a:t>Д</a:t>
            </a:r>
            <a:r>
              <a:rPr lang="ru-RU" altLang="ru-RU" sz="2000" b="1">
                <a:latin typeface="Times New Roman - 24"/>
              </a:rPr>
              <a:t>ополнительное образование</a:t>
            </a:r>
            <a:r>
              <a:rPr lang="ru-RU" altLang="ru-RU" sz="2000">
                <a:latin typeface="Times New Roman - 24"/>
              </a:rPr>
              <a:t>: 2000г.Повышение квалификации. </a:t>
            </a:r>
            <a:r>
              <a:rPr lang="ru-RU" altLang="ru-RU" sz="2000" b="1">
                <a:latin typeface="Times New Roman - 24"/>
              </a:rPr>
              <a:t>Программа</a:t>
            </a:r>
            <a:r>
              <a:rPr lang="ru-RU" altLang="ru-RU" sz="2000">
                <a:latin typeface="Times New Roman - 24"/>
              </a:rPr>
              <a:t>: Разработка и использование мультимедийных продуктов преподавателем вуза.</a:t>
            </a:r>
          </a:p>
          <a:p>
            <a:r>
              <a:rPr lang="ru-RU" altLang="ru-RU" sz="2000">
                <a:latin typeface="Times New Roman - 24"/>
              </a:rPr>
              <a:t>О</a:t>
            </a:r>
            <a:r>
              <a:rPr lang="ru-RU" altLang="ru-RU" sz="2000" b="1">
                <a:latin typeface="Times New Roman - 24"/>
              </a:rPr>
              <a:t>пыт профессиональной и трудовой  деятельности</a:t>
            </a:r>
            <a:r>
              <a:rPr lang="ru-RU" altLang="ru-RU" sz="2000">
                <a:latin typeface="Times New Roman - 24"/>
              </a:rPr>
              <a:t>:</a:t>
            </a:r>
          </a:p>
          <a:p>
            <a:r>
              <a:rPr lang="ru-RU" altLang="ru-RU" sz="2000">
                <a:latin typeface="Times New Roman - 24"/>
              </a:rPr>
              <a:t>2000 - настоящее время, преподаватель ведения компьютерных дисциплин.</a:t>
            </a:r>
          </a:p>
          <a:p>
            <a:r>
              <a:rPr lang="ru-RU" altLang="ru-RU" sz="2000">
                <a:latin typeface="Times New Roman - 24"/>
              </a:rPr>
              <a:t>1993 - 2000г., преподаватель информатики.</a:t>
            </a:r>
          </a:p>
          <a:p>
            <a:r>
              <a:rPr lang="ru-RU" altLang="ru-RU" sz="2000">
                <a:latin typeface="Times New Roman - 24"/>
              </a:rPr>
              <a:t>Д</a:t>
            </a:r>
            <a:r>
              <a:rPr lang="ru-RU" altLang="ru-RU" sz="2000" b="1">
                <a:latin typeface="Times New Roman - 24"/>
              </a:rPr>
              <a:t>ругие навыки</a:t>
            </a:r>
            <a:r>
              <a:rPr lang="ru-RU" altLang="ru-RU" sz="2000">
                <a:latin typeface="Times New Roman - 24"/>
              </a:rPr>
              <a:t> : 1) владею английским, немецким языками; пользователь ПК.</a:t>
            </a:r>
          </a:p>
          <a:p>
            <a:r>
              <a:rPr lang="ru-RU" altLang="ru-RU" sz="2000">
                <a:latin typeface="Times New Roman - 24"/>
              </a:rPr>
              <a:t>Л</a:t>
            </a:r>
            <a:r>
              <a:rPr lang="ru-RU" altLang="ru-RU" sz="2000" b="1">
                <a:latin typeface="Times New Roman - 24"/>
              </a:rPr>
              <a:t>ичностные качества</a:t>
            </a:r>
            <a:r>
              <a:rPr lang="ru-RU" altLang="ru-RU" sz="2000">
                <a:latin typeface="Times New Roman - 24"/>
              </a:rPr>
              <a:t>: внимательность, энергичность, коммуникабельность, ответственность, высокая трудоспособность, обучаемость, готовность к командировкам. </a:t>
            </a:r>
          </a:p>
        </p:txBody>
      </p:sp>
      <p:sp>
        <p:nvSpPr>
          <p:cNvPr id="24579" name="Прямоугольник 2"/>
          <p:cNvSpPr>
            <a:spLocks noChangeArrowheads="1"/>
          </p:cNvSpPr>
          <p:nvPr/>
        </p:nvSpPr>
        <p:spPr bwMode="auto">
          <a:xfrm>
            <a:off x="6875463" y="0"/>
            <a:ext cx="2962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 b="1">
                <a:solidFill>
                  <a:srgbClr val="8B0000"/>
                </a:solidFill>
                <a:latin typeface="Times New Roman - 24"/>
              </a:rPr>
              <a:t>Образец резюме преподавателя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2987675" y="260350"/>
            <a:ext cx="3311525" cy="1584325"/>
          </a:xfrm>
          <a:prstGeom prst="roundRect">
            <a:avLst>
              <a:gd name="adj" fmla="val 16667"/>
            </a:avLst>
          </a:prstGeom>
          <a:solidFill>
            <a:srgbClr val="CC99FF">
              <a:alpha val="45097"/>
            </a:srgbClr>
          </a:solidFill>
          <a:ln w="12700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/>
              <a:t>Виды </a:t>
            </a:r>
          </a:p>
          <a:p>
            <a:pPr algn="ctr"/>
            <a:r>
              <a:rPr lang="ru-RU" altLang="ru-RU" sz="2800" b="1"/>
              <a:t>деловых бумаг</a:t>
            </a: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250825" y="1844675"/>
            <a:ext cx="2305050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характеристика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395288" y="3284538"/>
            <a:ext cx="1655762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протокол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474663" y="4848225"/>
            <a:ext cx="1655762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заявление</a:t>
            </a: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7019925" y="3284538"/>
            <a:ext cx="1655763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расписка</a:t>
            </a: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6659563" y="4797425"/>
            <a:ext cx="2016125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доверенность</a:t>
            </a: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4824413" y="4829175"/>
            <a:ext cx="1654175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резюме</a:t>
            </a: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2339975" y="4868863"/>
            <a:ext cx="2232025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автобиография</a:t>
            </a: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6948488" y="1916113"/>
            <a:ext cx="2016125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удостоверение</a:t>
            </a:r>
          </a:p>
        </p:txBody>
      </p:sp>
      <p:sp>
        <p:nvSpPr>
          <p:cNvPr id="25611" name="Line 13"/>
          <p:cNvSpPr>
            <a:spLocks noChangeShapeType="1"/>
          </p:cNvSpPr>
          <p:nvPr/>
        </p:nvSpPr>
        <p:spPr bwMode="auto">
          <a:xfrm>
            <a:off x="5651500" y="1844675"/>
            <a:ext cx="1296988" cy="720725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12" name="Line 14"/>
          <p:cNvSpPr>
            <a:spLocks noChangeShapeType="1"/>
          </p:cNvSpPr>
          <p:nvPr/>
        </p:nvSpPr>
        <p:spPr bwMode="auto">
          <a:xfrm>
            <a:off x="5292725" y="1844675"/>
            <a:ext cx="1727200" cy="2160588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13" name="Line 15"/>
          <p:cNvSpPr>
            <a:spLocks noChangeShapeType="1"/>
          </p:cNvSpPr>
          <p:nvPr/>
        </p:nvSpPr>
        <p:spPr bwMode="auto">
          <a:xfrm>
            <a:off x="4932363" y="1844675"/>
            <a:ext cx="647700" cy="3024188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14" name="Line 16"/>
          <p:cNvSpPr>
            <a:spLocks noChangeShapeType="1"/>
          </p:cNvSpPr>
          <p:nvPr/>
        </p:nvSpPr>
        <p:spPr bwMode="auto">
          <a:xfrm flipV="1">
            <a:off x="2555875" y="1846263"/>
            <a:ext cx="855663" cy="466725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15" name="Line 17"/>
          <p:cNvSpPr>
            <a:spLocks noChangeShapeType="1"/>
          </p:cNvSpPr>
          <p:nvPr/>
        </p:nvSpPr>
        <p:spPr bwMode="auto">
          <a:xfrm flipH="1">
            <a:off x="2051050" y="1844675"/>
            <a:ext cx="1873250" cy="1871663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16" name="Line 18"/>
          <p:cNvSpPr>
            <a:spLocks noChangeShapeType="1"/>
          </p:cNvSpPr>
          <p:nvPr/>
        </p:nvSpPr>
        <p:spPr bwMode="auto">
          <a:xfrm flipH="1">
            <a:off x="1835150" y="1846263"/>
            <a:ext cx="2089150" cy="3024187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17" name="Line 19"/>
          <p:cNvSpPr>
            <a:spLocks noChangeShapeType="1"/>
          </p:cNvSpPr>
          <p:nvPr/>
        </p:nvSpPr>
        <p:spPr bwMode="auto">
          <a:xfrm flipH="1">
            <a:off x="3779838" y="1844675"/>
            <a:ext cx="792162" cy="3024188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4"/>
          <p:cNvSpPr>
            <a:spLocks noChangeArrowheads="1"/>
          </p:cNvSpPr>
          <p:nvPr/>
        </p:nvSpPr>
        <p:spPr bwMode="auto">
          <a:xfrm>
            <a:off x="1187450" y="836613"/>
            <a:ext cx="7416800" cy="3889375"/>
          </a:xfrm>
          <a:prstGeom prst="foldedCorner">
            <a:avLst>
              <a:gd name="adj" fmla="val 12500"/>
            </a:avLst>
          </a:prstGeom>
          <a:solidFill>
            <a:srgbClr val="75367A">
              <a:alpha val="2901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981075"/>
            <a:ext cx="7923212" cy="30956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i="1" u="sng" dirty="0" smtClean="0">
                <a:solidFill>
                  <a:schemeClr val="tx1"/>
                </a:solidFill>
                <a:latin typeface="Times New Roman - 16"/>
              </a:rPr>
              <a:t>Домашнее задание:</a:t>
            </a:r>
            <a:br>
              <a:rPr lang="ru-RU" sz="2800" b="1" i="1" u="sng" dirty="0" smtClean="0">
                <a:solidFill>
                  <a:schemeClr val="tx1"/>
                </a:solidFill>
                <a:latin typeface="Times New Roman - 16"/>
              </a:rPr>
            </a:br>
            <a:r>
              <a:rPr lang="ru-RU" sz="2800" b="1" dirty="0" smtClean="0">
                <a:latin typeface="Times New Roman - 16"/>
              </a:rPr>
              <a:t/>
            </a:r>
            <a:br>
              <a:rPr lang="ru-RU" sz="2800" b="1" dirty="0" smtClean="0">
                <a:latin typeface="Times New Roman - 16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 - 16"/>
              </a:rPr>
              <a:t>переделать литературную  автобиографию</a:t>
            </a:r>
            <a:br>
              <a:rPr lang="ru-RU" sz="2800" b="1" dirty="0" smtClean="0">
                <a:solidFill>
                  <a:schemeClr val="tx1"/>
                </a:solidFill>
                <a:latin typeface="Times New Roman - 16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 - 16"/>
              </a:rPr>
              <a:t> с. Есенина в деловую.</a:t>
            </a:r>
            <a:endParaRPr lang="ru-RU" sz="2800" b="1" dirty="0">
              <a:solidFill>
                <a:schemeClr val="tx1"/>
              </a:solidFill>
              <a:latin typeface="Times New Roman - 16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3"/>
          <p:cNvSpPr txBox="1">
            <a:spLocks noChangeArrowheads="1"/>
          </p:cNvSpPr>
          <p:nvPr/>
        </p:nvSpPr>
        <p:spPr bwMode="auto">
          <a:xfrm>
            <a:off x="214313" y="2000250"/>
            <a:ext cx="18716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3500" b="1">
                <a:latin typeface="Times New Roman - 36"/>
              </a:rPr>
              <a:t>Ц Е Л Ь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143125" y="285750"/>
            <a:ext cx="52736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300" b="1">
                <a:latin typeface="Times New Roman - 24"/>
              </a:rPr>
              <a:t>Учебная:</a:t>
            </a:r>
          </a:p>
          <a:p>
            <a:r>
              <a:rPr lang="ru-RU" altLang="ru-RU" sz="2300" b="1">
                <a:latin typeface="Times New Roman - 24"/>
              </a:rPr>
              <a:t>-</a:t>
            </a:r>
            <a:r>
              <a:rPr lang="ru-RU" altLang="ru-RU" sz="1500" b="1">
                <a:latin typeface="Times New Roman - 16"/>
              </a:rPr>
              <a:t>овладевать искусством построения официально-делового текста;                                                                           - познакомить с некоторыми видами деловых бумаг</a:t>
            </a:r>
            <a:r>
              <a:rPr lang="ru-RU" altLang="ru-RU" sz="2300" b="1">
                <a:latin typeface="Times New Roman - 24"/>
              </a:rPr>
              <a:t> </a:t>
            </a: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2286000" y="2286000"/>
            <a:ext cx="5643563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100" b="1">
                <a:latin typeface="Times New Roman - 22"/>
              </a:rPr>
              <a:t>Развивающая:</a:t>
            </a:r>
          </a:p>
          <a:p>
            <a:r>
              <a:rPr lang="ru-RU" altLang="ru-RU" sz="2100" b="1">
                <a:latin typeface="Times New Roman - 22"/>
              </a:rPr>
              <a:t>-</a:t>
            </a:r>
            <a:r>
              <a:rPr lang="ru-RU" altLang="ru-RU" sz="1500" b="1">
                <a:latin typeface="Times New Roman - 16"/>
              </a:rPr>
              <a:t>развивать умения и навыки в составлении и грамотном оформлении деловых бумаг, а также правильно выражать свои мысли в письменной и устной речи; </a:t>
            </a:r>
          </a:p>
          <a:p>
            <a:r>
              <a:rPr lang="ru-RU" altLang="ru-RU" sz="1500" b="1">
                <a:latin typeface="Times New Roman - 16"/>
              </a:rPr>
              <a:t>-развивать в себе качества, важные для общения</a:t>
            </a:r>
          </a:p>
        </p:txBody>
      </p:sp>
      <p:sp>
        <p:nvSpPr>
          <p:cNvPr id="9221" name="Прямоугольник 14"/>
          <p:cNvSpPr>
            <a:spLocks noChangeArrowheads="1"/>
          </p:cNvSpPr>
          <p:nvPr/>
        </p:nvSpPr>
        <p:spPr bwMode="auto">
          <a:xfrm>
            <a:off x="2214563" y="4357688"/>
            <a:ext cx="45720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200" b="1">
                <a:latin typeface="Arial - 22"/>
              </a:rPr>
              <a:t>Воспитательная:</a:t>
            </a:r>
          </a:p>
          <a:p>
            <a:r>
              <a:rPr lang="ru-RU" altLang="ru-RU" sz="2200" b="1">
                <a:latin typeface="Arial - 22"/>
              </a:rPr>
              <a:t>-</a:t>
            </a:r>
            <a:r>
              <a:rPr lang="ru-RU" altLang="ru-RU" b="1">
                <a:latin typeface="Times New Roman - 18"/>
              </a:rPr>
              <a:t>воспитывать культуру общения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" descr="rockefeller_ph_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142875"/>
            <a:ext cx="2630487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11"/>
          <p:cNvSpPr txBox="1">
            <a:spLocks noChangeArrowheads="1"/>
          </p:cNvSpPr>
          <p:nvPr/>
        </p:nvSpPr>
        <p:spPr bwMode="auto">
          <a:xfrm>
            <a:off x="1001713" y="2879725"/>
            <a:ext cx="15240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1500">
                <a:solidFill>
                  <a:srgbClr val="00008B"/>
                </a:solidFill>
                <a:latin typeface="Arial - 16"/>
              </a:rPr>
              <a:t>(</a:t>
            </a:r>
            <a:r>
              <a:rPr lang="ru-RU" altLang="ru-RU" sz="1500" b="1">
                <a:solidFill>
                  <a:srgbClr val="00008B"/>
                </a:solidFill>
                <a:latin typeface="Arial - 16"/>
              </a:rPr>
              <a:t>1839 - 1937)</a:t>
            </a:r>
          </a:p>
        </p:txBody>
      </p:sp>
      <p:sp>
        <p:nvSpPr>
          <p:cNvPr id="10244" name="Text Box 2"/>
          <p:cNvSpPr txBox="1">
            <a:spLocks noChangeArrowheads="1"/>
          </p:cNvSpPr>
          <p:nvPr/>
        </p:nvSpPr>
        <p:spPr bwMode="auto">
          <a:xfrm>
            <a:off x="214313" y="3357563"/>
            <a:ext cx="7831137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3500" b="1">
                <a:solidFill>
                  <a:srgbClr val="00008B"/>
                </a:solidFill>
                <a:latin typeface="Times New Roman - 36"/>
              </a:rPr>
              <a:t>Умение общаться с людьми - такой же покупаемый продукт, как кофе и сахар. И я готов за это умение платить больше, чем за какой-либо товар в этом мире.</a:t>
            </a:r>
          </a:p>
          <a:p>
            <a:r>
              <a:rPr lang="ru-RU" altLang="ru-RU" sz="3500" b="1">
                <a:solidFill>
                  <a:srgbClr val="00008B"/>
                </a:solidFill>
                <a:latin typeface="Times New Roman - 36"/>
              </a:rPr>
              <a:t>                           </a:t>
            </a:r>
            <a:r>
              <a:rPr lang="ru-RU" altLang="ru-RU" sz="3500" b="1" i="1">
                <a:solidFill>
                  <a:srgbClr val="00008B"/>
                </a:solidFill>
                <a:latin typeface="Times New Roman - 36"/>
              </a:rPr>
              <a:t>Дж.Рокфеллер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129587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500" b="1" i="1" u="sng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Официально-деловой стиль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 - это стиль, который обслуживает правовую и административно-общественную сферы деятельности.</a:t>
            </a:r>
          </a:p>
          <a:p>
            <a:pPr>
              <a:defRPr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Он используется при написании документов, деловых бумаг, а также в разных видах делового устного общения.</a:t>
            </a:r>
          </a:p>
          <a:p>
            <a:pPr>
              <a:defRPr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Характерной чертой данного стиля является наличие в нём многочисленных речевых стандартов - клише.</a:t>
            </a:r>
          </a:p>
          <a:p>
            <a:pPr>
              <a:defRPr/>
            </a:pPr>
            <a:endParaRPr lang="ru-RU" sz="2500" dirty="0">
              <a:solidFill>
                <a:schemeClr val="tx2">
                  <a:lumMod val="50000"/>
                </a:schemeClr>
              </a:solidFill>
              <a:latin typeface="Times New Roman - 26"/>
            </a:endParaRPr>
          </a:p>
          <a:p>
            <a:pPr algn="ctr">
              <a:defRPr/>
            </a:pPr>
            <a:r>
              <a:rPr lang="ru-RU" sz="2500" b="1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Особенности стиля:</a:t>
            </a:r>
          </a:p>
          <a:p>
            <a:pPr>
              <a:defRPr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 -сжатость изложения;</a:t>
            </a:r>
          </a:p>
          <a:p>
            <a:pPr>
              <a:defRPr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 -стандартное расположение материала;</a:t>
            </a:r>
          </a:p>
          <a:p>
            <a:pPr>
              <a:defRPr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 -повествовательный характер изложения;</a:t>
            </a:r>
          </a:p>
          <a:p>
            <a:pPr>
              <a:defRPr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 -отсутствие эмоционально-экспрессивных речевых   							средств;</a:t>
            </a:r>
          </a:p>
          <a:p>
            <a:pPr>
              <a:defRPr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 - 26"/>
              </a:rPr>
              <a:t> -использование соответствующей терминологии.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4"/>
          <p:cNvSpPr>
            <a:spLocks noChangeArrowheads="1"/>
          </p:cNvSpPr>
          <p:nvPr/>
        </p:nvSpPr>
        <p:spPr bwMode="auto">
          <a:xfrm>
            <a:off x="2987675" y="260350"/>
            <a:ext cx="3311525" cy="1584325"/>
          </a:xfrm>
          <a:prstGeom prst="roundRect">
            <a:avLst>
              <a:gd name="adj" fmla="val 16667"/>
            </a:avLst>
          </a:prstGeom>
          <a:solidFill>
            <a:srgbClr val="CC99FF">
              <a:alpha val="38823"/>
            </a:srgbClr>
          </a:solidFill>
          <a:ln w="12700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>
                <a:solidFill>
                  <a:srgbClr val="3D1C40"/>
                </a:solidFill>
              </a:rPr>
              <a:t>Виды </a:t>
            </a:r>
          </a:p>
          <a:p>
            <a:pPr algn="ctr"/>
            <a:r>
              <a:rPr lang="ru-RU" altLang="ru-RU" sz="2800" b="1">
                <a:solidFill>
                  <a:srgbClr val="3D1C40"/>
                </a:solidFill>
              </a:rPr>
              <a:t>деловых бумаг</a:t>
            </a:r>
          </a:p>
        </p:txBody>
      </p:sp>
      <p:sp>
        <p:nvSpPr>
          <p:cNvPr id="12291" name="AutoShape 5"/>
          <p:cNvSpPr>
            <a:spLocks noChangeArrowheads="1"/>
          </p:cNvSpPr>
          <p:nvPr/>
        </p:nvSpPr>
        <p:spPr bwMode="auto">
          <a:xfrm>
            <a:off x="106363" y="1844675"/>
            <a:ext cx="2378075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характеристика</a:t>
            </a:r>
          </a:p>
        </p:txBody>
      </p:sp>
      <p:sp>
        <p:nvSpPr>
          <p:cNvPr id="12292" name="AutoShape 6"/>
          <p:cNvSpPr>
            <a:spLocks noChangeArrowheads="1"/>
          </p:cNvSpPr>
          <p:nvPr/>
        </p:nvSpPr>
        <p:spPr bwMode="auto">
          <a:xfrm>
            <a:off x="395288" y="3284538"/>
            <a:ext cx="1655762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протокол</a:t>
            </a:r>
          </a:p>
        </p:txBody>
      </p:sp>
      <p:sp>
        <p:nvSpPr>
          <p:cNvPr id="12293" name="AutoShape 7"/>
          <p:cNvSpPr>
            <a:spLocks noChangeArrowheads="1"/>
          </p:cNvSpPr>
          <p:nvPr/>
        </p:nvSpPr>
        <p:spPr bwMode="auto">
          <a:xfrm>
            <a:off x="412750" y="4797425"/>
            <a:ext cx="1655763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заявление</a:t>
            </a:r>
          </a:p>
        </p:txBody>
      </p:sp>
      <p:sp>
        <p:nvSpPr>
          <p:cNvPr id="12294" name="AutoShape 8"/>
          <p:cNvSpPr>
            <a:spLocks noChangeArrowheads="1"/>
          </p:cNvSpPr>
          <p:nvPr/>
        </p:nvSpPr>
        <p:spPr bwMode="auto">
          <a:xfrm>
            <a:off x="6804025" y="1916113"/>
            <a:ext cx="1655763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расписка</a:t>
            </a:r>
          </a:p>
        </p:txBody>
      </p:sp>
      <p:sp>
        <p:nvSpPr>
          <p:cNvPr id="12295" name="AutoShape 9"/>
          <p:cNvSpPr>
            <a:spLocks noChangeArrowheads="1"/>
          </p:cNvSpPr>
          <p:nvPr/>
        </p:nvSpPr>
        <p:spPr bwMode="auto">
          <a:xfrm>
            <a:off x="7019925" y="3614738"/>
            <a:ext cx="2016125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доверенность</a:t>
            </a:r>
          </a:p>
        </p:txBody>
      </p:sp>
      <p:sp>
        <p:nvSpPr>
          <p:cNvPr id="12296" name="AutoShape 10"/>
          <p:cNvSpPr>
            <a:spLocks noChangeArrowheads="1"/>
          </p:cNvSpPr>
          <p:nvPr/>
        </p:nvSpPr>
        <p:spPr bwMode="auto">
          <a:xfrm>
            <a:off x="5472113" y="4868863"/>
            <a:ext cx="1654175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резюме</a:t>
            </a:r>
          </a:p>
        </p:txBody>
      </p:sp>
      <p:sp>
        <p:nvSpPr>
          <p:cNvPr id="12297" name="AutoShape 11"/>
          <p:cNvSpPr>
            <a:spLocks noChangeArrowheads="1"/>
          </p:cNvSpPr>
          <p:nvPr/>
        </p:nvSpPr>
        <p:spPr bwMode="auto">
          <a:xfrm>
            <a:off x="2808288" y="4868863"/>
            <a:ext cx="2232025" cy="1152525"/>
          </a:xfrm>
          <a:prstGeom prst="roundRect">
            <a:avLst>
              <a:gd name="adj" fmla="val 16667"/>
            </a:avLst>
          </a:prstGeom>
          <a:solidFill>
            <a:srgbClr val="CC99FF">
              <a:alpha val="36862"/>
            </a:srgbClr>
          </a:solidFill>
          <a:ln w="127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sz="2400" b="1"/>
              <a:t>автобиография</a:t>
            </a:r>
          </a:p>
        </p:txBody>
      </p:sp>
      <p:sp>
        <p:nvSpPr>
          <p:cNvPr id="12299" name="Line 22"/>
          <p:cNvSpPr>
            <a:spLocks noChangeShapeType="1"/>
          </p:cNvSpPr>
          <p:nvPr/>
        </p:nvSpPr>
        <p:spPr bwMode="auto">
          <a:xfrm>
            <a:off x="5651500" y="1844675"/>
            <a:ext cx="1152525" cy="647700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0" name="Line 23"/>
          <p:cNvSpPr>
            <a:spLocks noChangeShapeType="1"/>
          </p:cNvSpPr>
          <p:nvPr/>
        </p:nvSpPr>
        <p:spPr bwMode="auto">
          <a:xfrm>
            <a:off x="5292725" y="1844675"/>
            <a:ext cx="1727200" cy="2160588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1" name="Line 24"/>
          <p:cNvSpPr>
            <a:spLocks noChangeShapeType="1"/>
          </p:cNvSpPr>
          <p:nvPr/>
        </p:nvSpPr>
        <p:spPr bwMode="auto">
          <a:xfrm>
            <a:off x="5040313" y="1844675"/>
            <a:ext cx="935037" cy="3024188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2" name="Line 25"/>
          <p:cNvSpPr>
            <a:spLocks noChangeShapeType="1"/>
          </p:cNvSpPr>
          <p:nvPr/>
        </p:nvSpPr>
        <p:spPr bwMode="auto">
          <a:xfrm flipV="1">
            <a:off x="2484438" y="1844675"/>
            <a:ext cx="927100" cy="468313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3" name="Line 26"/>
          <p:cNvSpPr>
            <a:spLocks noChangeShapeType="1"/>
          </p:cNvSpPr>
          <p:nvPr/>
        </p:nvSpPr>
        <p:spPr bwMode="auto">
          <a:xfrm flipH="1">
            <a:off x="2051050" y="1844675"/>
            <a:ext cx="1873250" cy="1871663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4" name="Line 27"/>
          <p:cNvSpPr>
            <a:spLocks noChangeShapeType="1"/>
          </p:cNvSpPr>
          <p:nvPr/>
        </p:nvSpPr>
        <p:spPr bwMode="auto">
          <a:xfrm flipH="1">
            <a:off x="1908175" y="1844675"/>
            <a:ext cx="2376488" cy="2952750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5" name="Line 28"/>
          <p:cNvSpPr>
            <a:spLocks noChangeShapeType="1"/>
          </p:cNvSpPr>
          <p:nvPr/>
        </p:nvSpPr>
        <p:spPr bwMode="auto">
          <a:xfrm flipH="1">
            <a:off x="3779838" y="1844675"/>
            <a:ext cx="792162" cy="3024188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animBg="1"/>
      <p:bldP spid="12292" grpId="0" animBg="1"/>
      <p:bldP spid="12293" grpId="0" animBg="1"/>
      <p:bldP spid="12294" grpId="0" animBg="1"/>
      <p:bldP spid="12295" grpId="0" animBg="1"/>
      <p:bldP spid="12296" grpId="0" animBg="1"/>
      <p:bldP spid="12297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14313" y="142875"/>
            <a:ext cx="7572375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3400" b="1">
                <a:latin typeface="Times New Roman - 36"/>
              </a:rPr>
              <a:t>Заявление</a:t>
            </a:r>
            <a:r>
              <a:rPr lang="ru-RU" altLang="ru-RU" sz="3400">
                <a:latin typeface="Times New Roman - 36"/>
              </a:rPr>
              <a:t>, ср. </a:t>
            </a:r>
            <a:r>
              <a:rPr lang="ru-RU" altLang="ru-RU" sz="2400">
                <a:latin typeface="Times New Roman - 26"/>
              </a:rPr>
              <a:t>1</a:t>
            </a:r>
            <a:r>
              <a:rPr lang="ru-RU" altLang="ru-RU" sz="3400">
                <a:latin typeface="Times New Roman - 36"/>
              </a:rPr>
              <a:t>. Официальное сообщение в устной и письменной форме.</a:t>
            </a:r>
          </a:p>
          <a:p>
            <a:r>
              <a:rPr lang="ru-RU" altLang="ru-RU" sz="3400">
                <a:latin typeface="Times New Roman - 36"/>
              </a:rPr>
              <a:t>2. Письменная просьба о чём-нибудь.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14313" y="3357563"/>
            <a:ext cx="7924800" cy="327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300" b="1" i="1">
                <a:latin typeface="Times New Roman - 24"/>
              </a:rPr>
              <a:t>Заявление включает:</a:t>
            </a:r>
          </a:p>
          <a:p>
            <a:r>
              <a:rPr lang="ru-RU" altLang="ru-RU" sz="2300" b="1" i="1">
                <a:latin typeface="Times New Roman - 24"/>
              </a:rPr>
              <a:t> </a:t>
            </a:r>
            <a:r>
              <a:rPr lang="ru-RU" altLang="ru-RU" sz="2300" i="1">
                <a:latin typeface="Times New Roman - 24"/>
              </a:rPr>
              <a:t>-</a:t>
            </a:r>
            <a:r>
              <a:rPr lang="ru-RU" altLang="ru-RU" sz="2300">
                <a:latin typeface="Times New Roman - 24"/>
              </a:rPr>
              <a:t>наименование адресата, которому направляется 							заявление;</a:t>
            </a:r>
          </a:p>
          <a:p>
            <a:r>
              <a:rPr lang="ru-RU" altLang="ru-RU" sz="2300">
                <a:latin typeface="Times New Roman - 24"/>
              </a:rPr>
              <a:t> -фамилию, имя, отчество и должность заявителя;</a:t>
            </a:r>
          </a:p>
          <a:p>
            <a:r>
              <a:rPr lang="ru-RU" altLang="ru-RU" sz="2300">
                <a:latin typeface="Times New Roman - 24"/>
              </a:rPr>
              <a:t> -наименование документа;</a:t>
            </a:r>
          </a:p>
          <a:p>
            <a:r>
              <a:rPr lang="ru-RU" altLang="ru-RU" sz="2300">
                <a:latin typeface="Times New Roman - 24"/>
              </a:rPr>
              <a:t> -текст просьбы с кратким её обоснованием;</a:t>
            </a:r>
          </a:p>
          <a:p>
            <a:r>
              <a:rPr lang="ru-RU" altLang="ru-RU" sz="2300">
                <a:latin typeface="Times New Roman - 24"/>
              </a:rPr>
              <a:t> -подпись заявителя;</a:t>
            </a:r>
          </a:p>
          <a:p>
            <a:r>
              <a:rPr lang="ru-RU" altLang="ru-RU" sz="2300">
                <a:latin typeface="Times New Roman - 24"/>
              </a:rPr>
              <a:t> -дата.</a:t>
            </a:r>
          </a:p>
          <a:p>
            <a:r>
              <a:rPr lang="ru-RU" altLang="ru-RU" sz="2300">
                <a:solidFill>
                  <a:srgbClr val="004040"/>
                </a:solidFill>
                <a:latin typeface="Times New Roman - 24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0"/>
            <a:ext cx="4214813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3500" b="1" i="1" u="sng">
                <a:solidFill>
                  <a:srgbClr val="990033"/>
                </a:solidFill>
                <a:latin typeface="Times New Roman - 36"/>
              </a:rPr>
              <a:t>Расположение частей заявления:</a:t>
            </a:r>
          </a:p>
        </p:txBody>
      </p:sp>
      <p:sp>
        <p:nvSpPr>
          <p:cNvPr id="14339" name="Text Box 15"/>
          <p:cNvSpPr txBox="1">
            <a:spLocks noChangeArrowheads="1"/>
          </p:cNvSpPr>
          <p:nvPr/>
        </p:nvSpPr>
        <p:spPr bwMode="auto">
          <a:xfrm>
            <a:off x="3786188" y="714375"/>
            <a:ext cx="3643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latin typeface="Times New Roman - 24"/>
              </a:rPr>
              <a:t>учреждение или должностное  лицо</a:t>
            </a:r>
          </a:p>
        </p:txBody>
      </p:sp>
      <p:sp>
        <p:nvSpPr>
          <p:cNvPr id="14340" name="Прямоугольник 12"/>
          <p:cNvSpPr>
            <a:spLocks noChangeArrowheads="1"/>
          </p:cNvSpPr>
          <p:nvPr/>
        </p:nvSpPr>
        <p:spPr bwMode="auto">
          <a:xfrm>
            <a:off x="4786313" y="1500188"/>
            <a:ext cx="13763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004040"/>
                </a:solidFill>
                <a:latin typeface="Times New Roman - 24"/>
              </a:rPr>
              <a:t>заявитель</a:t>
            </a: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3357563" y="1071563"/>
            <a:ext cx="442912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700" b="1">
                <a:solidFill>
                  <a:srgbClr val="0000FF"/>
                </a:solidFill>
                <a:latin typeface="Times New Roman - 28"/>
              </a:rPr>
              <a:t>1</a:t>
            </a:r>
            <a:r>
              <a:rPr lang="ru-RU" altLang="ru-RU" sz="1500">
                <a:solidFill>
                  <a:srgbClr val="000000"/>
                </a:solidFill>
                <a:latin typeface="Times New Roman - 16"/>
              </a:rPr>
              <a:t>--------------------------------------------------------------</a:t>
            </a:r>
          </a:p>
          <a:p>
            <a:r>
              <a:rPr lang="ru-RU" altLang="ru-RU" sz="2400" b="1">
                <a:solidFill>
                  <a:srgbClr val="0000FF"/>
                </a:solidFill>
                <a:latin typeface="Times New Roman - 16"/>
              </a:rPr>
              <a:t>2</a:t>
            </a:r>
            <a:r>
              <a:rPr lang="ru-RU" altLang="ru-RU" sz="1500">
                <a:solidFill>
                  <a:srgbClr val="000000"/>
                </a:solidFill>
                <a:latin typeface="Times New Roman - 16"/>
              </a:rPr>
              <a:t>--------------------</a:t>
            </a:r>
            <a:r>
              <a:rPr lang="ru-RU" altLang="ru-RU" sz="1500">
                <a:latin typeface="Times New Roman - 16"/>
              </a:rPr>
              <a:t>--------------------</a:t>
            </a:r>
            <a:r>
              <a:rPr lang="ru-RU" altLang="ru-RU" sz="1500">
                <a:solidFill>
                  <a:srgbClr val="000000"/>
                </a:solidFill>
                <a:latin typeface="Times New Roman - 16"/>
              </a:rPr>
              <a:t>----------------------</a:t>
            </a:r>
          </a:p>
        </p:txBody>
      </p:sp>
      <p:sp>
        <p:nvSpPr>
          <p:cNvPr id="14342" name="Text Box 17"/>
          <p:cNvSpPr txBox="1">
            <a:spLocks noChangeArrowheads="1"/>
          </p:cNvSpPr>
          <p:nvPr/>
        </p:nvSpPr>
        <p:spPr bwMode="auto">
          <a:xfrm>
            <a:off x="3286125" y="2714625"/>
            <a:ext cx="2463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4040"/>
                </a:solidFill>
                <a:latin typeface="Times New Roman - 24"/>
              </a:rPr>
              <a:t>вид документа</a:t>
            </a:r>
          </a:p>
        </p:txBody>
      </p:sp>
      <p:sp>
        <p:nvSpPr>
          <p:cNvPr id="14343" name="Text Box 4"/>
          <p:cNvSpPr txBox="1">
            <a:spLocks noChangeArrowheads="1"/>
          </p:cNvSpPr>
          <p:nvPr/>
        </p:nvSpPr>
        <p:spPr bwMode="auto">
          <a:xfrm>
            <a:off x="2428875" y="2714625"/>
            <a:ext cx="370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>
                <a:solidFill>
                  <a:srgbClr val="0000FF"/>
                </a:solidFill>
                <a:latin typeface="Times New Roman - 28"/>
              </a:rPr>
              <a:t>3</a:t>
            </a:r>
            <a:r>
              <a:rPr lang="ru-RU" altLang="ru-RU" sz="1600">
                <a:solidFill>
                  <a:srgbClr val="000000"/>
                </a:solidFill>
                <a:latin typeface="Times New Roman - 16"/>
              </a:rPr>
              <a:t>----------</a:t>
            </a:r>
            <a:r>
              <a:rPr lang="ru-RU" altLang="ru-RU" sz="1600">
                <a:latin typeface="Times New Roman - 16"/>
              </a:rPr>
              <a:t>--------------------------</a:t>
            </a:r>
            <a:r>
              <a:rPr lang="ru-RU" altLang="ru-RU" sz="1600">
                <a:solidFill>
                  <a:srgbClr val="000000"/>
                </a:solidFill>
                <a:latin typeface="Times New Roman - 16"/>
              </a:rPr>
              <a:t>------------</a:t>
            </a:r>
          </a:p>
        </p:txBody>
      </p:sp>
      <p:sp>
        <p:nvSpPr>
          <p:cNvPr id="14344" name="Прямоугольник 16"/>
          <p:cNvSpPr>
            <a:spLocks noChangeArrowheads="1"/>
          </p:cNvSpPr>
          <p:nvPr/>
        </p:nvSpPr>
        <p:spPr bwMode="auto">
          <a:xfrm>
            <a:off x="2571750" y="3429000"/>
            <a:ext cx="1874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004040"/>
                </a:solidFill>
                <a:latin typeface="Times New Roman - 24"/>
              </a:rPr>
              <a:t>текст просьбы</a:t>
            </a:r>
          </a:p>
        </p:txBody>
      </p:sp>
      <p:sp>
        <p:nvSpPr>
          <p:cNvPr id="14345" name="Text Box 5"/>
          <p:cNvSpPr txBox="1">
            <a:spLocks noChangeArrowheads="1"/>
          </p:cNvSpPr>
          <p:nvPr/>
        </p:nvSpPr>
        <p:spPr bwMode="auto">
          <a:xfrm>
            <a:off x="571500" y="3429000"/>
            <a:ext cx="70104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>
                <a:solidFill>
                  <a:srgbClr val="0000FF"/>
                </a:solidFill>
                <a:latin typeface="Times New Roman - 28"/>
              </a:rPr>
              <a:t>4</a:t>
            </a:r>
            <a:r>
              <a:rPr lang="ru-RU" altLang="ru-RU" sz="1600">
                <a:solidFill>
                  <a:srgbClr val="000000"/>
                </a:solidFill>
                <a:latin typeface="Times New Roman - 16"/>
              </a:rPr>
              <a:t>---------------------------</a:t>
            </a:r>
            <a:r>
              <a:rPr lang="ru-RU" altLang="ru-RU" sz="1600">
                <a:latin typeface="Times New Roman - 16"/>
              </a:rPr>
              <a:t>-------------------------</a:t>
            </a:r>
            <a:r>
              <a:rPr lang="ru-RU" altLang="ru-RU" sz="1600">
                <a:solidFill>
                  <a:srgbClr val="000000"/>
                </a:solidFill>
                <a:latin typeface="Times New Roman - 16"/>
              </a:rPr>
              <a:t>---------------------------------------------</a:t>
            </a:r>
          </a:p>
          <a:p>
            <a:endParaRPr lang="ru-RU" altLang="ru-RU" sz="1600">
              <a:solidFill>
                <a:srgbClr val="000000"/>
              </a:solidFill>
              <a:latin typeface="Times New Roman - 16"/>
            </a:endParaRPr>
          </a:p>
          <a:p>
            <a:r>
              <a:rPr lang="ru-RU" altLang="ru-RU" sz="1600">
                <a:solidFill>
                  <a:srgbClr val="000000"/>
                </a:solidFill>
                <a:latin typeface="Times New Roman - 16"/>
              </a:rPr>
              <a:t>----------------------------------------------------------------------------------------------------</a:t>
            </a:r>
          </a:p>
          <a:p>
            <a:endParaRPr lang="ru-RU" altLang="ru-RU" sz="1600">
              <a:solidFill>
                <a:srgbClr val="000000"/>
              </a:solidFill>
              <a:latin typeface="Times New Roman - 16"/>
            </a:endParaRPr>
          </a:p>
          <a:p>
            <a:endParaRPr lang="ru-RU" altLang="ru-RU" sz="1600">
              <a:solidFill>
                <a:srgbClr val="000000"/>
              </a:solidFill>
              <a:latin typeface="Times New Roman - 16"/>
            </a:endParaRPr>
          </a:p>
          <a:p>
            <a:endParaRPr lang="ru-RU" altLang="ru-RU" sz="1600">
              <a:solidFill>
                <a:srgbClr val="000000"/>
              </a:solidFill>
              <a:latin typeface="Times New Roman - 16"/>
            </a:endParaRPr>
          </a:p>
          <a:p>
            <a:endParaRPr lang="ru-RU" altLang="ru-RU" sz="1600">
              <a:solidFill>
                <a:srgbClr val="000000"/>
              </a:solidFill>
              <a:latin typeface="Times New Roman - 16"/>
            </a:endParaRPr>
          </a:p>
          <a:p>
            <a:endParaRPr lang="ru-RU" altLang="ru-RU" sz="1600">
              <a:solidFill>
                <a:srgbClr val="000000"/>
              </a:solidFill>
              <a:latin typeface="Times New Roman - 16"/>
            </a:endParaRPr>
          </a:p>
          <a:p>
            <a:r>
              <a:rPr lang="ru-RU" altLang="ru-RU" sz="2400" b="1">
                <a:solidFill>
                  <a:srgbClr val="0000FF"/>
                </a:solidFill>
                <a:latin typeface="Times New Roman - 16"/>
              </a:rPr>
              <a:t>6</a:t>
            </a:r>
            <a:r>
              <a:rPr lang="ru-RU" altLang="ru-RU" sz="1600" b="1">
                <a:solidFill>
                  <a:srgbClr val="000000"/>
                </a:solidFill>
                <a:latin typeface="Times New Roman - 16"/>
              </a:rPr>
              <a:t>--дата</a:t>
            </a:r>
            <a:r>
              <a:rPr lang="ru-RU" altLang="ru-RU" sz="1600" b="1">
                <a:solidFill>
                  <a:srgbClr val="004040"/>
                </a:solidFill>
                <a:latin typeface="Times New Roman - 24"/>
              </a:rPr>
              <a:t>                                                                                    </a:t>
            </a:r>
            <a:r>
              <a:rPr lang="ru-RU" altLang="ru-RU" sz="2400" b="1">
                <a:solidFill>
                  <a:srgbClr val="0000FF"/>
                </a:solidFill>
                <a:latin typeface="Times New Roman - 28"/>
              </a:rPr>
              <a:t> 5</a:t>
            </a:r>
            <a:r>
              <a:rPr lang="ru-RU" altLang="ru-RU" sz="1600">
                <a:solidFill>
                  <a:srgbClr val="000000"/>
                </a:solidFill>
                <a:latin typeface="Times New Roman - 16"/>
              </a:rPr>
              <a:t>--</a:t>
            </a:r>
            <a:r>
              <a:rPr lang="ru-RU" altLang="ru-RU" sz="1600" b="1">
                <a:solidFill>
                  <a:srgbClr val="004040"/>
                </a:solidFill>
                <a:latin typeface="Times New Roman - 24"/>
              </a:rPr>
              <a:t>подпись</a:t>
            </a:r>
          </a:p>
          <a:p>
            <a:endParaRPr lang="ru-RU" altLang="ru-RU" sz="1600" b="1">
              <a:solidFill>
                <a:srgbClr val="004040"/>
              </a:solidFill>
              <a:latin typeface="Times New Roman - 2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5"/>
          <p:cNvSpPr>
            <a:spLocks noChangeArrowheads="1"/>
          </p:cNvSpPr>
          <p:nvPr/>
        </p:nvSpPr>
        <p:spPr bwMode="auto">
          <a:xfrm>
            <a:off x="285750" y="285750"/>
            <a:ext cx="1470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000" b="1">
                <a:solidFill>
                  <a:srgbClr val="8B0000"/>
                </a:solidFill>
                <a:latin typeface="Times New Roman - 36"/>
              </a:rPr>
              <a:t>Образец 1</a:t>
            </a:r>
          </a:p>
        </p:txBody>
      </p:sp>
      <p:sp>
        <p:nvSpPr>
          <p:cNvPr id="15363" name="Прямоугольник 8"/>
          <p:cNvSpPr>
            <a:spLocks noChangeArrowheads="1"/>
          </p:cNvSpPr>
          <p:nvPr/>
        </p:nvSpPr>
        <p:spPr bwMode="auto">
          <a:xfrm>
            <a:off x="6456363" y="214313"/>
            <a:ext cx="1601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18"/>
              </a:rPr>
              <a:t>Ректору НГУ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372225" y="1408113"/>
            <a:ext cx="26527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18"/>
              </a:rPr>
              <a:t> студента 4 курса математического факультета </a:t>
            </a:r>
          </a:p>
        </p:txBody>
      </p:sp>
      <p:sp>
        <p:nvSpPr>
          <p:cNvPr id="15365" name="Прямоугольник 11"/>
          <p:cNvSpPr>
            <a:spLocks noChangeArrowheads="1"/>
          </p:cNvSpPr>
          <p:nvPr/>
        </p:nvSpPr>
        <p:spPr bwMode="auto">
          <a:xfrm>
            <a:off x="6465888" y="485775"/>
            <a:ext cx="25590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18"/>
              </a:rPr>
              <a:t>доктору технических наук И.П.Слесарёву</a:t>
            </a:r>
          </a:p>
        </p:txBody>
      </p:sp>
      <p:sp>
        <p:nvSpPr>
          <p:cNvPr id="15366" name="Прямоугольник 12"/>
          <p:cNvSpPr>
            <a:spLocks noChangeArrowheads="1"/>
          </p:cNvSpPr>
          <p:nvPr/>
        </p:nvSpPr>
        <p:spPr bwMode="auto">
          <a:xfrm>
            <a:off x="5499100" y="2320925"/>
            <a:ext cx="3278188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20"/>
              </a:rPr>
              <a:t>	Грязнова Артёма</a:t>
            </a:r>
          </a:p>
          <a:p>
            <a:r>
              <a:rPr lang="ru-RU" altLang="ru-RU" b="1">
                <a:solidFill>
                  <a:srgbClr val="0000FF"/>
                </a:solidFill>
                <a:latin typeface="Times New Roman - 20"/>
              </a:rPr>
              <a:t>	 Викторовича</a:t>
            </a:r>
          </a:p>
          <a:p>
            <a:endParaRPr lang="ru-RU" altLang="ru-RU" b="1">
              <a:solidFill>
                <a:srgbClr val="0000FF"/>
              </a:solidFill>
              <a:latin typeface="Times New Roman - 20"/>
            </a:endParaRPr>
          </a:p>
        </p:txBody>
      </p:sp>
      <p:sp>
        <p:nvSpPr>
          <p:cNvPr id="15367" name="Прямоугольник 13"/>
          <p:cNvSpPr>
            <a:spLocks noChangeArrowheads="1"/>
          </p:cNvSpPr>
          <p:nvPr/>
        </p:nvSpPr>
        <p:spPr bwMode="auto">
          <a:xfrm>
            <a:off x="3132138" y="2938463"/>
            <a:ext cx="1516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24"/>
              </a:rPr>
              <a:t>заявление.</a:t>
            </a:r>
          </a:p>
        </p:txBody>
      </p:sp>
      <p:sp>
        <p:nvSpPr>
          <p:cNvPr id="15368" name="Прямоугольник 14"/>
          <p:cNvSpPr>
            <a:spLocks noChangeArrowheads="1"/>
          </p:cNvSpPr>
          <p:nvPr/>
        </p:nvSpPr>
        <p:spPr bwMode="auto">
          <a:xfrm>
            <a:off x="585788" y="3613150"/>
            <a:ext cx="77866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28"/>
              </a:rPr>
              <a:t>	Прошу перевести меня на заочное обучение по семейным обстоятельствам.</a:t>
            </a:r>
          </a:p>
        </p:txBody>
      </p:sp>
      <p:sp>
        <p:nvSpPr>
          <p:cNvPr id="15369" name="Прямоугольник 15"/>
          <p:cNvSpPr>
            <a:spLocks noChangeArrowheads="1"/>
          </p:cNvSpPr>
          <p:nvPr/>
        </p:nvSpPr>
        <p:spPr bwMode="auto">
          <a:xfrm>
            <a:off x="571500" y="5072063"/>
            <a:ext cx="1476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28"/>
              </a:rPr>
              <a:t>05.03.2012г.</a:t>
            </a:r>
          </a:p>
        </p:txBody>
      </p:sp>
      <p:grpSp>
        <p:nvGrpSpPr>
          <p:cNvPr id="15370" name="Group 13"/>
          <p:cNvGrpSpPr>
            <a:grpSpLocks/>
          </p:cNvGrpSpPr>
          <p:nvPr/>
        </p:nvGrpSpPr>
        <p:grpSpPr bwMode="auto">
          <a:xfrm>
            <a:off x="6286500" y="4800600"/>
            <a:ext cx="1701800" cy="1282700"/>
            <a:chOff x="4072" y="2849"/>
            <a:chExt cx="1072" cy="808"/>
          </a:xfrm>
        </p:grpSpPr>
        <p:sp>
          <p:nvSpPr>
            <p:cNvPr id="15371" name="Freeform 10"/>
            <p:cNvSpPr>
              <a:spLocks/>
            </p:cNvSpPr>
            <p:nvPr/>
          </p:nvSpPr>
          <p:spPr bwMode="auto">
            <a:xfrm>
              <a:off x="4072" y="3044"/>
              <a:ext cx="185" cy="257"/>
            </a:xfrm>
            <a:custGeom>
              <a:avLst/>
              <a:gdLst>
                <a:gd name="T0" fmla="*/ 184 w 185"/>
                <a:gd name="T1" fmla="*/ 0 h 257"/>
                <a:gd name="T2" fmla="*/ 180 w 185"/>
                <a:gd name="T3" fmla="*/ 0 h 257"/>
                <a:gd name="T4" fmla="*/ 178 w 185"/>
                <a:gd name="T5" fmla="*/ 1 h 257"/>
                <a:gd name="T6" fmla="*/ 173 w 185"/>
                <a:gd name="T7" fmla="*/ 4 h 257"/>
                <a:gd name="T8" fmla="*/ 168 w 185"/>
                <a:gd name="T9" fmla="*/ 9 h 257"/>
                <a:gd name="T10" fmla="*/ 165 w 185"/>
                <a:gd name="T11" fmla="*/ 11 h 257"/>
                <a:gd name="T12" fmla="*/ 160 w 185"/>
                <a:gd name="T13" fmla="*/ 18 h 257"/>
                <a:gd name="T14" fmla="*/ 158 w 185"/>
                <a:gd name="T15" fmla="*/ 23 h 257"/>
                <a:gd name="T16" fmla="*/ 155 w 185"/>
                <a:gd name="T17" fmla="*/ 28 h 257"/>
                <a:gd name="T18" fmla="*/ 154 w 185"/>
                <a:gd name="T19" fmla="*/ 33 h 257"/>
                <a:gd name="T20" fmla="*/ 154 w 185"/>
                <a:gd name="T21" fmla="*/ 38 h 257"/>
                <a:gd name="T22" fmla="*/ 152 w 185"/>
                <a:gd name="T23" fmla="*/ 43 h 257"/>
                <a:gd name="T24" fmla="*/ 150 w 185"/>
                <a:gd name="T25" fmla="*/ 48 h 257"/>
                <a:gd name="T26" fmla="*/ 148 w 185"/>
                <a:gd name="T27" fmla="*/ 54 h 257"/>
                <a:gd name="T28" fmla="*/ 147 w 185"/>
                <a:gd name="T29" fmla="*/ 58 h 257"/>
                <a:gd name="T30" fmla="*/ 146 w 185"/>
                <a:gd name="T31" fmla="*/ 64 h 257"/>
                <a:gd name="T32" fmla="*/ 146 w 185"/>
                <a:gd name="T33" fmla="*/ 70 h 257"/>
                <a:gd name="T34" fmla="*/ 145 w 185"/>
                <a:gd name="T35" fmla="*/ 74 h 257"/>
                <a:gd name="T36" fmla="*/ 145 w 185"/>
                <a:gd name="T37" fmla="*/ 80 h 257"/>
                <a:gd name="T38" fmla="*/ 144 w 185"/>
                <a:gd name="T39" fmla="*/ 90 h 257"/>
                <a:gd name="T40" fmla="*/ 144 w 185"/>
                <a:gd name="T41" fmla="*/ 123 h 257"/>
                <a:gd name="T42" fmla="*/ 144 w 185"/>
                <a:gd name="T43" fmla="*/ 138 h 257"/>
                <a:gd name="T44" fmla="*/ 142 w 185"/>
                <a:gd name="T45" fmla="*/ 144 h 257"/>
                <a:gd name="T46" fmla="*/ 139 w 185"/>
                <a:gd name="T47" fmla="*/ 150 h 257"/>
                <a:gd name="T48" fmla="*/ 135 w 185"/>
                <a:gd name="T49" fmla="*/ 156 h 257"/>
                <a:gd name="T50" fmla="*/ 132 w 185"/>
                <a:gd name="T51" fmla="*/ 161 h 257"/>
                <a:gd name="T52" fmla="*/ 129 w 185"/>
                <a:gd name="T53" fmla="*/ 165 h 257"/>
                <a:gd name="T54" fmla="*/ 126 w 185"/>
                <a:gd name="T55" fmla="*/ 169 h 257"/>
                <a:gd name="T56" fmla="*/ 124 w 185"/>
                <a:gd name="T57" fmla="*/ 173 h 257"/>
                <a:gd name="T58" fmla="*/ 122 w 185"/>
                <a:gd name="T59" fmla="*/ 178 h 257"/>
                <a:gd name="T60" fmla="*/ 122 w 185"/>
                <a:gd name="T61" fmla="*/ 182 h 257"/>
                <a:gd name="T62" fmla="*/ 118 w 185"/>
                <a:gd name="T63" fmla="*/ 190 h 257"/>
                <a:gd name="T64" fmla="*/ 114 w 185"/>
                <a:gd name="T65" fmla="*/ 198 h 257"/>
                <a:gd name="T66" fmla="*/ 111 w 185"/>
                <a:gd name="T67" fmla="*/ 202 h 257"/>
                <a:gd name="T68" fmla="*/ 109 w 185"/>
                <a:gd name="T69" fmla="*/ 206 h 257"/>
                <a:gd name="T70" fmla="*/ 104 w 185"/>
                <a:gd name="T71" fmla="*/ 214 h 257"/>
                <a:gd name="T72" fmla="*/ 102 w 185"/>
                <a:gd name="T73" fmla="*/ 218 h 257"/>
                <a:gd name="T74" fmla="*/ 98 w 185"/>
                <a:gd name="T75" fmla="*/ 221 h 257"/>
                <a:gd name="T76" fmla="*/ 94 w 185"/>
                <a:gd name="T77" fmla="*/ 223 h 257"/>
                <a:gd name="T78" fmla="*/ 89 w 185"/>
                <a:gd name="T79" fmla="*/ 226 h 257"/>
                <a:gd name="T80" fmla="*/ 86 w 185"/>
                <a:gd name="T81" fmla="*/ 230 h 257"/>
                <a:gd name="T82" fmla="*/ 84 w 185"/>
                <a:gd name="T83" fmla="*/ 234 h 257"/>
                <a:gd name="T84" fmla="*/ 82 w 185"/>
                <a:gd name="T85" fmla="*/ 239 h 257"/>
                <a:gd name="T86" fmla="*/ 80 w 185"/>
                <a:gd name="T87" fmla="*/ 242 h 257"/>
                <a:gd name="T88" fmla="*/ 77 w 185"/>
                <a:gd name="T89" fmla="*/ 246 h 257"/>
                <a:gd name="T90" fmla="*/ 72 w 185"/>
                <a:gd name="T91" fmla="*/ 250 h 257"/>
                <a:gd name="T92" fmla="*/ 69 w 185"/>
                <a:gd name="T93" fmla="*/ 252 h 257"/>
                <a:gd name="T94" fmla="*/ 66 w 185"/>
                <a:gd name="T95" fmla="*/ 253 h 257"/>
                <a:gd name="T96" fmla="*/ 62 w 185"/>
                <a:gd name="T97" fmla="*/ 254 h 257"/>
                <a:gd name="T98" fmla="*/ 58 w 185"/>
                <a:gd name="T99" fmla="*/ 254 h 257"/>
                <a:gd name="T100" fmla="*/ 54 w 185"/>
                <a:gd name="T101" fmla="*/ 255 h 257"/>
                <a:gd name="T102" fmla="*/ 50 w 185"/>
                <a:gd name="T103" fmla="*/ 255 h 257"/>
                <a:gd name="T104" fmla="*/ 37 w 185"/>
                <a:gd name="T105" fmla="*/ 256 h 257"/>
                <a:gd name="T106" fmla="*/ 0 w 185"/>
                <a:gd name="T107" fmla="*/ 256 h 25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85"/>
                <a:gd name="T163" fmla="*/ 0 h 257"/>
                <a:gd name="T164" fmla="*/ 185 w 185"/>
                <a:gd name="T165" fmla="*/ 257 h 25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85" h="257">
                  <a:moveTo>
                    <a:pt x="184" y="0"/>
                  </a:moveTo>
                  <a:lnTo>
                    <a:pt x="180" y="0"/>
                  </a:lnTo>
                  <a:lnTo>
                    <a:pt x="178" y="1"/>
                  </a:lnTo>
                  <a:lnTo>
                    <a:pt x="173" y="4"/>
                  </a:lnTo>
                  <a:lnTo>
                    <a:pt x="168" y="9"/>
                  </a:lnTo>
                  <a:lnTo>
                    <a:pt x="165" y="11"/>
                  </a:lnTo>
                  <a:lnTo>
                    <a:pt x="160" y="18"/>
                  </a:lnTo>
                  <a:lnTo>
                    <a:pt x="158" y="23"/>
                  </a:lnTo>
                  <a:lnTo>
                    <a:pt x="155" y="28"/>
                  </a:lnTo>
                  <a:lnTo>
                    <a:pt x="154" y="33"/>
                  </a:lnTo>
                  <a:lnTo>
                    <a:pt x="154" y="38"/>
                  </a:lnTo>
                  <a:lnTo>
                    <a:pt x="152" y="43"/>
                  </a:lnTo>
                  <a:lnTo>
                    <a:pt x="150" y="48"/>
                  </a:lnTo>
                  <a:lnTo>
                    <a:pt x="148" y="54"/>
                  </a:lnTo>
                  <a:lnTo>
                    <a:pt x="147" y="58"/>
                  </a:lnTo>
                  <a:lnTo>
                    <a:pt x="146" y="64"/>
                  </a:lnTo>
                  <a:lnTo>
                    <a:pt x="146" y="70"/>
                  </a:lnTo>
                  <a:lnTo>
                    <a:pt x="145" y="74"/>
                  </a:lnTo>
                  <a:lnTo>
                    <a:pt x="145" y="80"/>
                  </a:lnTo>
                  <a:lnTo>
                    <a:pt x="144" y="90"/>
                  </a:lnTo>
                  <a:lnTo>
                    <a:pt x="144" y="123"/>
                  </a:lnTo>
                  <a:lnTo>
                    <a:pt x="144" y="138"/>
                  </a:lnTo>
                  <a:lnTo>
                    <a:pt x="142" y="144"/>
                  </a:lnTo>
                  <a:lnTo>
                    <a:pt x="139" y="150"/>
                  </a:lnTo>
                  <a:lnTo>
                    <a:pt x="135" y="156"/>
                  </a:lnTo>
                  <a:lnTo>
                    <a:pt x="132" y="161"/>
                  </a:lnTo>
                  <a:lnTo>
                    <a:pt x="129" y="165"/>
                  </a:lnTo>
                  <a:lnTo>
                    <a:pt x="126" y="169"/>
                  </a:lnTo>
                  <a:lnTo>
                    <a:pt x="124" y="173"/>
                  </a:lnTo>
                  <a:lnTo>
                    <a:pt x="122" y="178"/>
                  </a:lnTo>
                  <a:lnTo>
                    <a:pt x="122" y="182"/>
                  </a:lnTo>
                  <a:lnTo>
                    <a:pt x="118" y="190"/>
                  </a:lnTo>
                  <a:lnTo>
                    <a:pt x="114" y="198"/>
                  </a:lnTo>
                  <a:lnTo>
                    <a:pt x="111" y="202"/>
                  </a:lnTo>
                  <a:lnTo>
                    <a:pt x="109" y="206"/>
                  </a:lnTo>
                  <a:lnTo>
                    <a:pt x="104" y="214"/>
                  </a:lnTo>
                  <a:lnTo>
                    <a:pt x="102" y="218"/>
                  </a:lnTo>
                  <a:lnTo>
                    <a:pt x="98" y="221"/>
                  </a:lnTo>
                  <a:lnTo>
                    <a:pt x="94" y="223"/>
                  </a:lnTo>
                  <a:lnTo>
                    <a:pt x="89" y="226"/>
                  </a:lnTo>
                  <a:lnTo>
                    <a:pt x="86" y="230"/>
                  </a:lnTo>
                  <a:lnTo>
                    <a:pt x="84" y="234"/>
                  </a:lnTo>
                  <a:lnTo>
                    <a:pt x="82" y="239"/>
                  </a:lnTo>
                  <a:lnTo>
                    <a:pt x="80" y="242"/>
                  </a:lnTo>
                  <a:lnTo>
                    <a:pt x="77" y="246"/>
                  </a:lnTo>
                  <a:lnTo>
                    <a:pt x="72" y="250"/>
                  </a:lnTo>
                  <a:lnTo>
                    <a:pt x="69" y="252"/>
                  </a:lnTo>
                  <a:lnTo>
                    <a:pt x="66" y="253"/>
                  </a:lnTo>
                  <a:lnTo>
                    <a:pt x="62" y="254"/>
                  </a:lnTo>
                  <a:lnTo>
                    <a:pt x="58" y="254"/>
                  </a:lnTo>
                  <a:lnTo>
                    <a:pt x="54" y="255"/>
                  </a:lnTo>
                  <a:lnTo>
                    <a:pt x="50" y="255"/>
                  </a:lnTo>
                  <a:lnTo>
                    <a:pt x="37" y="256"/>
                  </a:lnTo>
                  <a:lnTo>
                    <a:pt x="0" y="256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72" name="Freeform 11"/>
            <p:cNvSpPr>
              <a:spLocks/>
            </p:cNvSpPr>
            <p:nvPr/>
          </p:nvSpPr>
          <p:spPr bwMode="auto">
            <a:xfrm>
              <a:off x="4120" y="2988"/>
              <a:ext cx="257" cy="97"/>
            </a:xfrm>
            <a:custGeom>
              <a:avLst/>
              <a:gdLst>
                <a:gd name="T0" fmla="*/ 0 w 257"/>
                <a:gd name="T1" fmla="*/ 96 h 97"/>
                <a:gd name="T2" fmla="*/ 4 w 257"/>
                <a:gd name="T3" fmla="*/ 87 h 97"/>
                <a:gd name="T4" fmla="*/ 6 w 257"/>
                <a:gd name="T5" fmla="*/ 84 h 97"/>
                <a:gd name="T6" fmla="*/ 6 w 257"/>
                <a:gd name="T7" fmla="*/ 81 h 97"/>
                <a:gd name="T8" fmla="*/ 7 w 257"/>
                <a:gd name="T9" fmla="*/ 78 h 97"/>
                <a:gd name="T10" fmla="*/ 9 w 257"/>
                <a:gd name="T11" fmla="*/ 74 h 97"/>
                <a:gd name="T12" fmla="*/ 12 w 257"/>
                <a:gd name="T13" fmla="*/ 70 h 97"/>
                <a:gd name="T14" fmla="*/ 16 w 257"/>
                <a:gd name="T15" fmla="*/ 66 h 97"/>
                <a:gd name="T16" fmla="*/ 20 w 257"/>
                <a:gd name="T17" fmla="*/ 62 h 97"/>
                <a:gd name="T18" fmla="*/ 23 w 257"/>
                <a:gd name="T19" fmla="*/ 60 h 97"/>
                <a:gd name="T20" fmla="*/ 26 w 257"/>
                <a:gd name="T21" fmla="*/ 58 h 97"/>
                <a:gd name="T22" fmla="*/ 38 w 257"/>
                <a:gd name="T23" fmla="*/ 53 h 97"/>
                <a:gd name="T24" fmla="*/ 43 w 257"/>
                <a:gd name="T25" fmla="*/ 51 h 97"/>
                <a:gd name="T26" fmla="*/ 49 w 257"/>
                <a:gd name="T27" fmla="*/ 50 h 97"/>
                <a:gd name="T28" fmla="*/ 54 w 257"/>
                <a:gd name="T29" fmla="*/ 50 h 97"/>
                <a:gd name="T30" fmla="*/ 59 w 257"/>
                <a:gd name="T31" fmla="*/ 49 h 97"/>
                <a:gd name="T32" fmla="*/ 64 w 257"/>
                <a:gd name="T33" fmla="*/ 49 h 97"/>
                <a:gd name="T34" fmla="*/ 74 w 257"/>
                <a:gd name="T35" fmla="*/ 48 h 97"/>
                <a:gd name="T36" fmla="*/ 98 w 257"/>
                <a:gd name="T37" fmla="*/ 48 h 97"/>
                <a:gd name="T38" fmla="*/ 164 w 257"/>
                <a:gd name="T39" fmla="*/ 48 h 97"/>
                <a:gd name="T40" fmla="*/ 169 w 257"/>
                <a:gd name="T41" fmla="*/ 46 h 97"/>
                <a:gd name="T42" fmla="*/ 173 w 257"/>
                <a:gd name="T43" fmla="*/ 43 h 97"/>
                <a:gd name="T44" fmla="*/ 177 w 257"/>
                <a:gd name="T45" fmla="*/ 39 h 97"/>
                <a:gd name="T46" fmla="*/ 182 w 257"/>
                <a:gd name="T47" fmla="*/ 35 h 97"/>
                <a:gd name="T48" fmla="*/ 188 w 257"/>
                <a:gd name="T49" fmla="*/ 30 h 97"/>
                <a:gd name="T50" fmla="*/ 194 w 257"/>
                <a:gd name="T51" fmla="*/ 26 h 97"/>
                <a:gd name="T52" fmla="*/ 202 w 257"/>
                <a:gd name="T53" fmla="*/ 21 h 97"/>
                <a:gd name="T54" fmla="*/ 211 w 257"/>
                <a:gd name="T55" fmla="*/ 15 h 97"/>
                <a:gd name="T56" fmla="*/ 221 w 257"/>
                <a:gd name="T57" fmla="*/ 10 h 97"/>
                <a:gd name="T58" fmla="*/ 229 w 257"/>
                <a:gd name="T59" fmla="*/ 7 h 97"/>
                <a:gd name="T60" fmla="*/ 236 w 257"/>
                <a:gd name="T61" fmla="*/ 5 h 97"/>
                <a:gd name="T62" fmla="*/ 256 w 257"/>
                <a:gd name="T63" fmla="*/ 0 h 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7"/>
                <a:gd name="T97" fmla="*/ 0 h 97"/>
                <a:gd name="T98" fmla="*/ 257 w 257"/>
                <a:gd name="T99" fmla="*/ 97 h 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7" h="97">
                  <a:moveTo>
                    <a:pt x="0" y="96"/>
                  </a:moveTo>
                  <a:lnTo>
                    <a:pt x="4" y="87"/>
                  </a:lnTo>
                  <a:lnTo>
                    <a:pt x="6" y="84"/>
                  </a:lnTo>
                  <a:lnTo>
                    <a:pt x="6" y="81"/>
                  </a:lnTo>
                  <a:lnTo>
                    <a:pt x="7" y="78"/>
                  </a:lnTo>
                  <a:lnTo>
                    <a:pt x="9" y="74"/>
                  </a:lnTo>
                  <a:lnTo>
                    <a:pt x="12" y="70"/>
                  </a:lnTo>
                  <a:lnTo>
                    <a:pt x="16" y="66"/>
                  </a:lnTo>
                  <a:lnTo>
                    <a:pt x="20" y="62"/>
                  </a:lnTo>
                  <a:lnTo>
                    <a:pt x="23" y="60"/>
                  </a:lnTo>
                  <a:lnTo>
                    <a:pt x="26" y="58"/>
                  </a:lnTo>
                  <a:lnTo>
                    <a:pt x="38" y="53"/>
                  </a:lnTo>
                  <a:lnTo>
                    <a:pt x="43" y="51"/>
                  </a:lnTo>
                  <a:lnTo>
                    <a:pt x="49" y="50"/>
                  </a:lnTo>
                  <a:lnTo>
                    <a:pt x="54" y="50"/>
                  </a:lnTo>
                  <a:lnTo>
                    <a:pt x="59" y="49"/>
                  </a:lnTo>
                  <a:lnTo>
                    <a:pt x="64" y="49"/>
                  </a:lnTo>
                  <a:lnTo>
                    <a:pt x="74" y="48"/>
                  </a:lnTo>
                  <a:lnTo>
                    <a:pt x="98" y="48"/>
                  </a:lnTo>
                  <a:lnTo>
                    <a:pt x="164" y="48"/>
                  </a:lnTo>
                  <a:lnTo>
                    <a:pt x="169" y="46"/>
                  </a:lnTo>
                  <a:lnTo>
                    <a:pt x="173" y="43"/>
                  </a:lnTo>
                  <a:lnTo>
                    <a:pt x="177" y="39"/>
                  </a:lnTo>
                  <a:lnTo>
                    <a:pt x="182" y="35"/>
                  </a:lnTo>
                  <a:lnTo>
                    <a:pt x="188" y="30"/>
                  </a:lnTo>
                  <a:lnTo>
                    <a:pt x="194" y="26"/>
                  </a:lnTo>
                  <a:lnTo>
                    <a:pt x="202" y="21"/>
                  </a:lnTo>
                  <a:lnTo>
                    <a:pt x="211" y="15"/>
                  </a:lnTo>
                  <a:lnTo>
                    <a:pt x="221" y="10"/>
                  </a:lnTo>
                  <a:lnTo>
                    <a:pt x="229" y="7"/>
                  </a:lnTo>
                  <a:lnTo>
                    <a:pt x="236" y="5"/>
                  </a:lnTo>
                  <a:lnTo>
                    <a:pt x="256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73" name="Freeform 12"/>
            <p:cNvSpPr>
              <a:spLocks/>
            </p:cNvSpPr>
            <p:nvPr/>
          </p:nvSpPr>
          <p:spPr bwMode="auto">
            <a:xfrm>
              <a:off x="4134" y="2849"/>
              <a:ext cx="1010" cy="808"/>
            </a:xfrm>
            <a:custGeom>
              <a:avLst/>
              <a:gdLst>
                <a:gd name="T0" fmla="*/ 124 w 1010"/>
                <a:gd name="T1" fmla="*/ 387 h 808"/>
                <a:gd name="T2" fmla="*/ 168 w 1010"/>
                <a:gd name="T3" fmla="*/ 345 h 808"/>
                <a:gd name="T4" fmla="*/ 164 w 1010"/>
                <a:gd name="T5" fmla="*/ 345 h 808"/>
                <a:gd name="T6" fmla="*/ 122 w 1010"/>
                <a:gd name="T7" fmla="*/ 422 h 808"/>
                <a:gd name="T8" fmla="*/ 96 w 1010"/>
                <a:gd name="T9" fmla="*/ 469 h 808"/>
                <a:gd name="T10" fmla="*/ 58 w 1010"/>
                <a:gd name="T11" fmla="*/ 517 h 808"/>
                <a:gd name="T12" fmla="*/ 27 w 1010"/>
                <a:gd name="T13" fmla="*/ 552 h 808"/>
                <a:gd name="T14" fmla="*/ 3 w 1010"/>
                <a:gd name="T15" fmla="*/ 581 h 808"/>
                <a:gd name="T16" fmla="*/ 20 w 1010"/>
                <a:gd name="T17" fmla="*/ 544 h 808"/>
                <a:gd name="T18" fmla="*/ 68 w 1010"/>
                <a:gd name="T19" fmla="*/ 515 h 808"/>
                <a:gd name="T20" fmla="*/ 130 w 1010"/>
                <a:gd name="T21" fmla="*/ 443 h 808"/>
                <a:gd name="T22" fmla="*/ 148 w 1010"/>
                <a:gd name="T23" fmla="*/ 420 h 808"/>
                <a:gd name="T24" fmla="*/ 248 w 1010"/>
                <a:gd name="T25" fmla="*/ 361 h 808"/>
                <a:gd name="T26" fmla="*/ 249 w 1010"/>
                <a:gd name="T27" fmla="*/ 385 h 808"/>
                <a:gd name="T28" fmla="*/ 224 w 1010"/>
                <a:gd name="T29" fmla="*/ 421 h 808"/>
                <a:gd name="T30" fmla="*/ 259 w 1010"/>
                <a:gd name="T31" fmla="*/ 432 h 808"/>
                <a:gd name="T32" fmla="*/ 296 w 1010"/>
                <a:gd name="T33" fmla="*/ 409 h 808"/>
                <a:gd name="T34" fmla="*/ 307 w 1010"/>
                <a:gd name="T35" fmla="*/ 447 h 808"/>
                <a:gd name="T36" fmla="*/ 380 w 1010"/>
                <a:gd name="T37" fmla="*/ 429 h 808"/>
                <a:gd name="T38" fmla="*/ 385 w 1010"/>
                <a:gd name="T39" fmla="*/ 373 h 808"/>
                <a:gd name="T40" fmla="*/ 352 w 1010"/>
                <a:gd name="T41" fmla="*/ 365 h 808"/>
                <a:gd name="T42" fmla="*/ 352 w 1010"/>
                <a:gd name="T43" fmla="*/ 383 h 808"/>
                <a:gd name="T44" fmla="*/ 401 w 1010"/>
                <a:gd name="T45" fmla="*/ 365 h 808"/>
                <a:gd name="T46" fmla="*/ 391 w 1010"/>
                <a:gd name="T47" fmla="*/ 359 h 808"/>
                <a:gd name="T48" fmla="*/ 379 w 1010"/>
                <a:gd name="T49" fmla="*/ 442 h 808"/>
                <a:gd name="T50" fmla="*/ 432 w 1010"/>
                <a:gd name="T51" fmla="*/ 444 h 808"/>
                <a:gd name="T52" fmla="*/ 467 w 1010"/>
                <a:gd name="T53" fmla="*/ 401 h 808"/>
                <a:gd name="T54" fmla="*/ 502 w 1010"/>
                <a:gd name="T55" fmla="*/ 394 h 808"/>
                <a:gd name="T56" fmla="*/ 493 w 1010"/>
                <a:gd name="T57" fmla="*/ 414 h 808"/>
                <a:gd name="T58" fmla="*/ 482 w 1010"/>
                <a:gd name="T59" fmla="*/ 426 h 808"/>
                <a:gd name="T60" fmla="*/ 514 w 1010"/>
                <a:gd name="T61" fmla="*/ 493 h 808"/>
                <a:gd name="T62" fmla="*/ 484 w 1010"/>
                <a:gd name="T63" fmla="*/ 613 h 808"/>
                <a:gd name="T64" fmla="*/ 448 w 1010"/>
                <a:gd name="T65" fmla="*/ 618 h 808"/>
                <a:gd name="T66" fmla="*/ 457 w 1010"/>
                <a:gd name="T67" fmla="*/ 555 h 808"/>
                <a:gd name="T68" fmla="*/ 532 w 1010"/>
                <a:gd name="T69" fmla="*/ 497 h 808"/>
                <a:gd name="T70" fmla="*/ 698 w 1010"/>
                <a:gd name="T71" fmla="*/ 417 h 808"/>
                <a:gd name="T72" fmla="*/ 849 w 1010"/>
                <a:gd name="T73" fmla="*/ 315 h 808"/>
                <a:gd name="T74" fmla="*/ 971 w 1010"/>
                <a:gd name="T75" fmla="*/ 145 h 808"/>
                <a:gd name="T76" fmla="*/ 1009 w 1010"/>
                <a:gd name="T77" fmla="*/ 33 h 808"/>
                <a:gd name="T78" fmla="*/ 976 w 1010"/>
                <a:gd name="T79" fmla="*/ 5 h 808"/>
                <a:gd name="T80" fmla="*/ 908 w 1010"/>
                <a:gd name="T81" fmla="*/ 99 h 808"/>
                <a:gd name="T82" fmla="*/ 829 w 1010"/>
                <a:gd name="T83" fmla="*/ 254 h 808"/>
                <a:gd name="T84" fmla="*/ 767 w 1010"/>
                <a:gd name="T85" fmla="*/ 386 h 808"/>
                <a:gd name="T86" fmla="*/ 754 w 1010"/>
                <a:gd name="T87" fmla="*/ 471 h 808"/>
                <a:gd name="T88" fmla="*/ 742 w 1010"/>
                <a:gd name="T89" fmla="*/ 587 h 808"/>
                <a:gd name="T90" fmla="*/ 731 w 1010"/>
                <a:gd name="T91" fmla="*/ 688 h 808"/>
                <a:gd name="T92" fmla="*/ 752 w 1010"/>
                <a:gd name="T93" fmla="*/ 798 h 808"/>
                <a:gd name="T94" fmla="*/ 675 w 1010"/>
                <a:gd name="T95" fmla="*/ 798 h 808"/>
                <a:gd name="T96" fmla="*/ 468 w 1010"/>
                <a:gd name="T97" fmla="*/ 743 h 808"/>
                <a:gd name="T98" fmla="*/ 376 w 1010"/>
                <a:gd name="T99" fmla="*/ 685 h 808"/>
                <a:gd name="T100" fmla="*/ 476 w 1010"/>
                <a:gd name="T101" fmla="*/ 657 h 808"/>
                <a:gd name="T102" fmla="*/ 704 w 1010"/>
                <a:gd name="T103" fmla="*/ 655 h 808"/>
                <a:gd name="T104" fmla="*/ 918 w 1010"/>
                <a:gd name="T105" fmla="*/ 685 h 808"/>
                <a:gd name="T106" fmla="*/ 933 w 1010"/>
                <a:gd name="T107" fmla="*/ 703 h 808"/>
                <a:gd name="T108" fmla="*/ 445 w 1010"/>
                <a:gd name="T109" fmla="*/ 673 h 808"/>
                <a:gd name="T110" fmla="*/ 212 w 1010"/>
                <a:gd name="T111" fmla="*/ 661 h 80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10"/>
                <a:gd name="T169" fmla="*/ 0 h 808"/>
                <a:gd name="T170" fmla="*/ 1010 w 1010"/>
                <a:gd name="T171" fmla="*/ 808 h 80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10" h="808">
                  <a:moveTo>
                    <a:pt x="18" y="427"/>
                  </a:moveTo>
                  <a:lnTo>
                    <a:pt x="47" y="427"/>
                  </a:lnTo>
                  <a:lnTo>
                    <a:pt x="68" y="423"/>
                  </a:lnTo>
                  <a:lnTo>
                    <a:pt x="78" y="418"/>
                  </a:lnTo>
                  <a:lnTo>
                    <a:pt x="108" y="401"/>
                  </a:lnTo>
                  <a:lnTo>
                    <a:pt x="124" y="387"/>
                  </a:lnTo>
                  <a:lnTo>
                    <a:pt x="128" y="385"/>
                  </a:lnTo>
                  <a:lnTo>
                    <a:pt x="136" y="377"/>
                  </a:lnTo>
                  <a:lnTo>
                    <a:pt x="148" y="361"/>
                  </a:lnTo>
                  <a:lnTo>
                    <a:pt x="164" y="350"/>
                  </a:lnTo>
                  <a:lnTo>
                    <a:pt x="166" y="347"/>
                  </a:lnTo>
                  <a:lnTo>
                    <a:pt x="168" y="345"/>
                  </a:lnTo>
                  <a:lnTo>
                    <a:pt x="188" y="321"/>
                  </a:lnTo>
                  <a:lnTo>
                    <a:pt x="188" y="320"/>
                  </a:lnTo>
                  <a:lnTo>
                    <a:pt x="187" y="321"/>
                  </a:lnTo>
                  <a:lnTo>
                    <a:pt x="184" y="321"/>
                  </a:lnTo>
                  <a:lnTo>
                    <a:pt x="181" y="324"/>
                  </a:lnTo>
                  <a:lnTo>
                    <a:pt x="164" y="345"/>
                  </a:lnTo>
                  <a:lnTo>
                    <a:pt x="156" y="360"/>
                  </a:lnTo>
                  <a:lnTo>
                    <a:pt x="146" y="383"/>
                  </a:lnTo>
                  <a:lnTo>
                    <a:pt x="132" y="406"/>
                  </a:lnTo>
                  <a:lnTo>
                    <a:pt x="128" y="417"/>
                  </a:lnTo>
                  <a:lnTo>
                    <a:pt x="124" y="420"/>
                  </a:lnTo>
                  <a:lnTo>
                    <a:pt x="122" y="422"/>
                  </a:lnTo>
                  <a:lnTo>
                    <a:pt x="120" y="424"/>
                  </a:lnTo>
                  <a:lnTo>
                    <a:pt x="114" y="433"/>
                  </a:lnTo>
                  <a:lnTo>
                    <a:pt x="106" y="453"/>
                  </a:lnTo>
                  <a:lnTo>
                    <a:pt x="104" y="460"/>
                  </a:lnTo>
                  <a:lnTo>
                    <a:pt x="100" y="465"/>
                  </a:lnTo>
                  <a:lnTo>
                    <a:pt x="96" y="469"/>
                  </a:lnTo>
                  <a:lnTo>
                    <a:pt x="91" y="470"/>
                  </a:lnTo>
                  <a:lnTo>
                    <a:pt x="88" y="474"/>
                  </a:lnTo>
                  <a:lnTo>
                    <a:pt x="86" y="477"/>
                  </a:lnTo>
                  <a:lnTo>
                    <a:pt x="84" y="482"/>
                  </a:lnTo>
                  <a:lnTo>
                    <a:pt x="79" y="492"/>
                  </a:lnTo>
                  <a:lnTo>
                    <a:pt x="58" y="517"/>
                  </a:lnTo>
                  <a:lnTo>
                    <a:pt x="50" y="529"/>
                  </a:lnTo>
                  <a:lnTo>
                    <a:pt x="42" y="541"/>
                  </a:lnTo>
                  <a:lnTo>
                    <a:pt x="40" y="545"/>
                  </a:lnTo>
                  <a:lnTo>
                    <a:pt x="36" y="549"/>
                  </a:lnTo>
                  <a:lnTo>
                    <a:pt x="32" y="551"/>
                  </a:lnTo>
                  <a:lnTo>
                    <a:pt x="27" y="552"/>
                  </a:lnTo>
                  <a:lnTo>
                    <a:pt x="24" y="555"/>
                  </a:lnTo>
                  <a:lnTo>
                    <a:pt x="22" y="558"/>
                  </a:lnTo>
                  <a:lnTo>
                    <a:pt x="19" y="566"/>
                  </a:lnTo>
                  <a:lnTo>
                    <a:pt x="15" y="573"/>
                  </a:lnTo>
                  <a:lnTo>
                    <a:pt x="8" y="579"/>
                  </a:lnTo>
                  <a:lnTo>
                    <a:pt x="3" y="581"/>
                  </a:lnTo>
                  <a:lnTo>
                    <a:pt x="0" y="581"/>
                  </a:lnTo>
                  <a:lnTo>
                    <a:pt x="0" y="580"/>
                  </a:lnTo>
                  <a:lnTo>
                    <a:pt x="2" y="573"/>
                  </a:lnTo>
                  <a:lnTo>
                    <a:pt x="13" y="549"/>
                  </a:lnTo>
                  <a:lnTo>
                    <a:pt x="16" y="546"/>
                  </a:lnTo>
                  <a:lnTo>
                    <a:pt x="20" y="544"/>
                  </a:lnTo>
                  <a:lnTo>
                    <a:pt x="29" y="540"/>
                  </a:lnTo>
                  <a:lnTo>
                    <a:pt x="36" y="536"/>
                  </a:lnTo>
                  <a:lnTo>
                    <a:pt x="48" y="524"/>
                  </a:lnTo>
                  <a:lnTo>
                    <a:pt x="53" y="521"/>
                  </a:lnTo>
                  <a:lnTo>
                    <a:pt x="64" y="517"/>
                  </a:lnTo>
                  <a:lnTo>
                    <a:pt x="68" y="515"/>
                  </a:lnTo>
                  <a:lnTo>
                    <a:pt x="88" y="493"/>
                  </a:lnTo>
                  <a:lnTo>
                    <a:pt x="100" y="481"/>
                  </a:lnTo>
                  <a:lnTo>
                    <a:pt x="108" y="477"/>
                  </a:lnTo>
                  <a:lnTo>
                    <a:pt x="111" y="475"/>
                  </a:lnTo>
                  <a:lnTo>
                    <a:pt x="119" y="463"/>
                  </a:lnTo>
                  <a:lnTo>
                    <a:pt x="130" y="443"/>
                  </a:lnTo>
                  <a:lnTo>
                    <a:pt x="132" y="437"/>
                  </a:lnTo>
                  <a:lnTo>
                    <a:pt x="136" y="434"/>
                  </a:lnTo>
                  <a:lnTo>
                    <a:pt x="138" y="432"/>
                  </a:lnTo>
                  <a:lnTo>
                    <a:pt x="140" y="430"/>
                  </a:lnTo>
                  <a:lnTo>
                    <a:pt x="146" y="424"/>
                  </a:lnTo>
                  <a:lnTo>
                    <a:pt x="148" y="420"/>
                  </a:lnTo>
                  <a:lnTo>
                    <a:pt x="156" y="413"/>
                  </a:lnTo>
                  <a:lnTo>
                    <a:pt x="188" y="393"/>
                  </a:lnTo>
                  <a:lnTo>
                    <a:pt x="192" y="391"/>
                  </a:lnTo>
                  <a:lnTo>
                    <a:pt x="204" y="387"/>
                  </a:lnTo>
                  <a:lnTo>
                    <a:pt x="228" y="373"/>
                  </a:lnTo>
                  <a:lnTo>
                    <a:pt x="248" y="361"/>
                  </a:lnTo>
                  <a:lnTo>
                    <a:pt x="252" y="361"/>
                  </a:lnTo>
                  <a:lnTo>
                    <a:pt x="254" y="362"/>
                  </a:lnTo>
                  <a:lnTo>
                    <a:pt x="256" y="365"/>
                  </a:lnTo>
                  <a:lnTo>
                    <a:pt x="256" y="369"/>
                  </a:lnTo>
                  <a:lnTo>
                    <a:pt x="253" y="377"/>
                  </a:lnTo>
                  <a:lnTo>
                    <a:pt x="249" y="385"/>
                  </a:lnTo>
                  <a:lnTo>
                    <a:pt x="236" y="405"/>
                  </a:lnTo>
                  <a:lnTo>
                    <a:pt x="234" y="407"/>
                  </a:lnTo>
                  <a:lnTo>
                    <a:pt x="232" y="409"/>
                  </a:lnTo>
                  <a:lnTo>
                    <a:pt x="226" y="414"/>
                  </a:lnTo>
                  <a:lnTo>
                    <a:pt x="224" y="419"/>
                  </a:lnTo>
                  <a:lnTo>
                    <a:pt x="224" y="421"/>
                  </a:lnTo>
                  <a:lnTo>
                    <a:pt x="225" y="423"/>
                  </a:lnTo>
                  <a:lnTo>
                    <a:pt x="231" y="426"/>
                  </a:lnTo>
                  <a:lnTo>
                    <a:pt x="236" y="430"/>
                  </a:lnTo>
                  <a:lnTo>
                    <a:pt x="240" y="432"/>
                  </a:lnTo>
                  <a:lnTo>
                    <a:pt x="249" y="433"/>
                  </a:lnTo>
                  <a:lnTo>
                    <a:pt x="259" y="432"/>
                  </a:lnTo>
                  <a:lnTo>
                    <a:pt x="272" y="429"/>
                  </a:lnTo>
                  <a:lnTo>
                    <a:pt x="276" y="428"/>
                  </a:lnTo>
                  <a:lnTo>
                    <a:pt x="284" y="423"/>
                  </a:lnTo>
                  <a:lnTo>
                    <a:pt x="292" y="415"/>
                  </a:lnTo>
                  <a:lnTo>
                    <a:pt x="295" y="409"/>
                  </a:lnTo>
                  <a:lnTo>
                    <a:pt x="296" y="409"/>
                  </a:lnTo>
                  <a:lnTo>
                    <a:pt x="296" y="410"/>
                  </a:lnTo>
                  <a:lnTo>
                    <a:pt x="298" y="432"/>
                  </a:lnTo>
                  <a:lnTo>
                    <a:pt x="298" y="438"/>
                  </a:lnTo>
                  <a:lnTo>
                    <a:pt x="300" y="442"/>
                  </a:lnTo>
                  <a:lnTo>
                    <a:pt x="303" y="445"/>
                  </a:lnTo>
                  <a:lnTo>
                    <a:pt x="307" y="447"/>
                  </a:lnTo>
                  <a:lnTo>
                    <a:pt x="316" y="449"/>
                  </a:lnTo>
                  <a:lnTo>
                    <a:pt x="336" y="451"/>
                  </a:lnTo>
                  <a:lnTo>
                    <a:pt x="346" y="449"/>
                  </a:lnTo>
                  <a:lnTo>
                    <a:pt x="356" y="445"/>
                  </a:lnTo>
                  <a:lnTo>
                    <a:pt x="376" y="432"/>
                  </a:lnTo>
                  <a:lnTo>
                    <a:pt x="380" y="429"/>
                  </a:lnTo>
                  <a:lnTo>
                    <a:pt x="382" y="427"/>
                  </a:lnTo>
                  <a:lnTo>
                    <a:pt x="383" y="425"/>
                  </a:lnTo>
                  <a:lnTo>
                    <a:pt x="384" y="417"/>
                  </a:lnTo>
                  <a:lnTo>
                    <a:pt x="386" y="397"/>
                  </a:lnTo>
                  <a:lnTo>
                    <a:pt x="386" y="377"/>
                  </a:lnTo>
                  <a:lnTo>
                    <a:pt x="385" y="373"/>
                  </a:lnTo>
                  <a:lnTo>
                    <a:pt x="384" y="369"/>
                  </a:lnTo>
                  <a:lnTo>
                    <a:pt x="382" y="367"/>
                  </a:lnTo>
                  <a:lnTo>
                    <a:pt x="379" y="366"/>
                  </a:lnTo>
                  <a:lnTo>
                    <a:pt x="371" y="365"/>
                  </a:lnTo>
                  <a:lnTo>
                    <a:pt x="356" y="363"/>
                  </a:lnTo>
                  <a:lnTo>
                    <a:pt x="352" y="365"/>
                  </a:lnTo>
                  <a:lnTo>
                    <a:pt x="348" y="368"/>
                  </a:lnTo>
                  <a:lnTo>
                    <a:pt x="344" y="372"/>
                  </a:lnTo>
                  <a:lnTo>
                    <a:pt x="344" y="375"/>
                  </a:lnTo>
                  <a:lnTo>
                    <a:pt x="346" y="378"/>
                  </a:lnTo>
                  <a:lnTo>
                    <a:pt x="348" y="381"/>
                  </a:lnTo>
                  <a:lnTo>
                    <a:pt x="352" y="383"/>
                  </a:lnTo>
                  <a:lnTo>
                    <a:pt x="356" y="385"/>
                  </a:lnTo>
                  <a:lnTo>
                    <a:pt x="387" y="387"/>
                  </a:lnTo>
                  <a:lnTo>
                    <a:pt x="390" y="385"/>
                  </a:lnTo>
                  <a:lnTo>
                    <a:pt x="396" y="378"/>
                  </a:lnTo>
                  <a:lnTo>
                    <a:pt x="400" y="372"/>
                  </a:lnTo>
                  <a:lnTo>
                    <a:pt x="401" y="365"/>
                  </a:lnTo>
                  <a:lnTo>
                    <a:pt x="401" y="357"/>
                  </a:lnTo>
                  <a:lnTo>
                    <a:pt x="400" y="354"/>
                  </a:lnTo>
                  <a:lnTo>
                    <a:pt x="400" y="353"/>
                  </a:lnTo>
                  <a:lnTo>
                    <a:pt x="397" y="354"/>
                  </a:lnTo>
                  <a:lnTo>
                    <a:pt x="393" y="357"/>
                  </a:lnTo>
                  <a:lnTo>
                    <a:pt x="391" y="359"/>
                  </a:lnTo>
                  <a:lnTo>
                    <a:pt x="389" y="362"/>
                  </a:lnTo>
                  <a:lnTo>
                    <a:pt x="380" y="390"/>
                  </a:lnTo>
                  <a:lnTo>
                    <a:pt x="379" y="411"/>
                  </a:lnTo>
                  <a:lnTo>
                    <a:pt x="378" y="429"/>
                  </a:lnTo>
                  <a:lnTo>
                    <a:pt x="378" y="437"/>
                  </a:lnTo>
                  <a:lnTo>
                    <a:pt x="379" y="442"/>
                  </a:lnTo>
                  <a:lnTo>
                    <a:pt x="382" y="451"/>
                  </a:lnTo>
                  <a:lnTo>
                    <a:pt x="385" y="453"/>
                  </a:lnTo>
                  <a:lnTo>
                    <a:pt x="389" y="453"/>
                  </a:lnTo>
                  <a:lnTo>
                    <a:pt x="408" y="450"/>
                  </a:lnTo>
                  <a:lnTo>
                    <a:pt x="421" y="445"/>
                  </a:lnTo>
                  <a:lnTo>
                    <a:pt x="432" y="444"/>
                  </a:lnTo>
                  <a:lnTo>
                    <a:pt x="436" y="442"/>
                  </a:lnTo>
                  <a:lnTo>
                    <a:pt x="440" y="439"/>
                  </a:lnTo>
                  <a:lnTo>
                    <a:pt x="460" y="417"/>
                  </a:lnTo>
                  <a:lnTo>
                    <a:pt x="462" y="413"/>
                  </a:lnTo>
                  <a:lnTo>
                    <a:pt x="464" y="404"/>
                  </a:lnTo>
                  <a:lnTo>
                    <a:pt x="467" y="401"/>
                  </a:lnTo>
                  <a:lnTo>
                    <a:pt x="474" y="393"/>
                  </a:lnTo>
                  <a:lnTo>
                    <a:pt x="481" y="390"/>
                  </a:lnTo>
                  <a:lnTo>
                    <a:pt x="488" y="389"/>
                  </a:lnTo>
                  <a:lnTo>
                    <a:pt x="496" y="388"/>
                  </a:lnTo>
                  <a:lnTo>
                    <a:pt x="500" y="390"/>
                  </a:lnTo>
                  <a:lnTo>
                    <a:pt x="502" y="394"/>
                  </a:lnTo>
                  <a:lnTo>
                    <a:pt x="504" y="400"/>
                  </a:lnTo>
                  <a:lnTo>
                    <a:pt x="502" y="404"/>
                  </a:lnTo>
                  <a:lnTo>
                    <a:pt x="500" y="406"/>
                  </a:lnTo>
                  <a:lnTo>
                    <a:pt x="496" y="408"/>
                  </a:lnTo>
                  <a:lnTo>
                    <a:pt x="495" y="410"/>
                  </a:lnTo>
                  <a:lnTo>
                    <a:pt x="493" y="414"/>
                  </a:lnTo>
                  <a:lnTo>
                    <a:pt x="492" y="418"/>
                  </a:lnTo>
                  <a:lnTo>
                    <a:pt x="489" y="421"/>
                  </a:lnTo>
                  <a:lnTo>
                    <a:pt x="486" y="423"/>
                  </a:lnTo>
                  <a:lnTo>
                    <a:pt x="482" y="425"/>
                  </a:lnTo>
                  <a:lnTo>
                    <a:pt x="481" y="425"/>
                  </a:lnTo>
                  <a:lnTo>
                    <a:pt x="482" y="426"/>
                  </a:lnTo>
                  <a:lnTo>
                    <a:pt x="492" y="427"/>
                  </a:lnTo>
                  <a:lnTo>
                    <a:pt x="496" y="429"/>
                  </a:lnTo>
                  <a:lnTo>
                    <a:pt x="508" y="445"/>
                  </a:lnTo>
                  <a:lnTo>
                    <a:pt x="511" y="449"/>
                  </a:lnTo>
                  <a:lnTo>
                    <a:pt x="513" y="474"/>
                  </a:lnTo>
                  <a:lnTo>
                    <a:pt x="514" y="493"/>
                  </a:lnTo>
                  <a:lnTo>
                    <a:pt x="514" y="543"/>
                  </a:lnTo>
                  <a:lnTo>
                    <a:pt x="512" y="554"/>
                  </a:lnTo>
                  <a:lnTo>
                    <a:pt x="507" y="566"/>
                  </a:lnTo>
                  <a:lnTo>
                    <a:pt x="494" y="591"/>
                  </a:lnTo>
                  <a:lnTo>
                    <a:pt x="487" y="609"/>
                  </a:lnTo>
                  <a:lnTo>
                    <a:pt x="484" y="613"/>
                  </a:lnTo>
                  <a:lnTo>
                    <a:pt x="475" y="621"/>
                  </a:lnTo>
                  <a:lnTo>
                    <a:pt x="470" y="622"/>
                  </a:lnTo>
                  <a:lnTo>
                    <a:pt x="460" y="625"/>
                  </a:lnTo>
                  <a:lnTo>
                    <a:pt x="456" y="624"/>
                  </a:lnTo>
                  <a:lnTo>
                    <a:pt x="452" y="621"/>
                  </a:lnTo>
                  <a:lnTo>
                    <a:pt x="448" y="618"/>
                  </a:lnTo>
                  <a:lnTo>
                    <a:pt x="447" y="614"/>
                  </a:lnTo>
                  <a:lnTo>
                    <a:pt x="444" y="605"/>
                  </a:lnTo>
                  <a:lnTo>
                    <a:pt x="443" y="589"/>
                  </a:lnTo>
                  <a:lnTo>
                    <a:pt x="447" y="569"/>
                  </a:lnTo>
                  <a:lnTo>
                    <a:pt x="449" y="564"/>
                  </a:lnTo>
                  <a:lnTo>
                    <a:pt x="457" y="555"/>
                  </a:lnTo>
                  <a:lnTo>
                    <a:pt x="472" y="545"/>
                  </a:lnTo>
                  <a:lnTo>
                    <a:pt x="480" y="541"/>
                  </a:lnTo>
                  <a:lnTo>
                    <a:pt x="484" y="541"/>
                  </a:lnTo>
                  <a:lnTo>
                    <a:pt x="492" y="535"/>
                  </a:lnTo>
                  <a:lnTo>
                    <a:pt x="516" y="513"/>
                  </a:lnTo>
                  <a:lnTo>
                    <a:pt x="532" y="497"/>
                  </a:lnTo>
                  <a:lnTo>
                    <a:pt x="536" y="495"/>
                  </a:lnTo>
                  <a:lnTo>
                    <a:pt x="548" y="491"/>
                  </a:lnTo>
                  <a:lnTo>
                    <a:pt x="572" y="478"/>
                  </a:lnTo>
                  <a:lnTo>
                    <a:pt x="600" y="468"/>
                  </a:lnTo>
                  <a:lnTo>
                    <a:pt x="677" y="429"/>
                  </a:lnTo>
                  <a:lnTo>
                    <a:pt x="698" y="417"/>
                  </a:lnTo>
                  <a:lnTo>
                    <a:pt x="720" y="402"/>
                  </a:lnTo>
                  <a:lnTo>
                    <a:pt x="758" y="379"/>
                  </a:lnTo>
                  <a:lnTo>
                    <a:pt x="784" y="363"/>
                  </a:lnTo>
                  <a:lnTo>
                    <a:pt x="815" y="339"/>
                  </a:lnTo>
                  <a:lnTo>
                    <a:pt x="837" y="323"/>
                  </a:lnTo>
                  <a:lnTo>
                    <a:pt x="849" y="315"/>
                  </a:lnTo>
                  <a:lnTo>
                    <a:pt x="870" y="294"/>
                  </a:lnTo>
                  <a:lnTo>
                    <a:pt x="897" y="260"/>
                  </a:lnTo>
                  <a:lnTo>
                    <a:pt x="930" y="217"/>
                  </a:lnTo>
                  <a:lnTo>
                    <a:pt x="944" y="193"/>
                  </a:lnTo>
                  <a:lnTo>
                    <a:pt x="956" y="169"/>
                  </a:lnTo>
                  <a:lnTo>
                    <a:pt x="971" y="145"/>
                  </a:lnTo>
                  <a:lnTo>
                    <a:pt x="982" y="126"/>
                  </a:lnTo>
                  <a:lnTo>
                    <a:pt x="990" y="107"/>
                  </a:lnTo>
                  <a:lnTo>
                    <a:pt x="1000" y="87"/>
                  </a:lnTo>
                  <a:lnTo>
                    <a:pt x="1005" y="66"/>
                  </a:lnTo>
                  <a:lnTo>
                    <a:pt x="1008" y="47"/>
                  </a:lnTo>
                  <a:lnTo>
                    <a:pt x="1009" y="33"/>
                  </a:lnTo>
                  <a:lnTo>
                    <a:pt x="1005" y="10"/>
                  </a:lnTo>
                  <a:lnTo>
                    <a:pt x="1003" y="5"/>
                  </a:lnTo>
                  <a:lnTo>
                    <a:pt x="999" y="2"/>
                  </a:lnTo>
                  <a:lnTo>
                    <a:pt x="995" y="0"/>
                  </a:lnTo>
                  <a:lnTo>
                    <a:pt x="989" y="0"/>
                  </a:lnTo>
                  <a:lnTo>
                    <a:pt x="976" y="5"/>
                  </a:lnTo>
                  <a:lnTo>
                    <a:pt x="961" y="17"/>
                  </a:lnTo>
                  <a:lnTo>
                    <a:pt x="944" y="38"/>
                  </a:lnTo>
                  <a:lnTo>
                    <a:pt x="936" y="52"/>
                  </a:lnTo>
                  <a:lnTo>
                    <a:pt x="925" y="68"/>
                  </a:lnTo>
                  <a:lnTo>
                    <a:pt x="916" y="84"/>
                  </a:lnTo>
                  <a:lnTo>
                    <a:pt x="908" y="99"/>
                  </a:lnTo>
                  <a:lnTo>
                    <a:pt x="890" y="132"/>
                  </a:lnTo>
                  <a:lnTo>
                    <a:pt x="870" y="167"/>
                  </a:lnTo>
                  <a:lnTo>
                    <a:pt x="860" y="185"/>
                  </a:lnTo>
                  <a:lnTo>
                    <a:pt x="852" y="204"/>
                  </a:lnTo>
                  <a:lnTo>
                    <a:pt x="844" y="222"/>
                  </a:lnTo>
                  <a:lnTo>
                    <a:pt x="829" y="254"/>
                  </a:lnTo>
                  <a:lnTo>
                    <a:pt x="823" y="269"/>
                  </a:lnTo>
                  <a:lnTo>
                    <a:pt x="811" y="295"/>
                  </a:lnTo>
                  <a:lnTo>
                    <a:pt x="799" y="319"/>
                  </a:lnTo>
                  <a:lnTo>
                    <a:pt x="784" y="341"/>
                  </a:lnTo>
                  <a:lnTo>
                    <a:pt x="774" y="363"/>
                  </a:lnTo>
                  <a:lnTo>
                    <a:pt x="767" y="386"/>
                  </a:lnTo>
                  <a:lnTo>
                    <a:pt x="764" y="400"/>
                  </a:lnTo>
                  <a:lnTo>
                    <a:pt x="760" y="414"/>
                  </a:lnTo>
                  <a:lnTo>
                    <a:pt x="758" y="428"/>
                  </a:lnTo>
                  <a:lnTo>
                    <a:pt x="756" y="442"/>
                  </a:lnTo>
                  <a:lnTo>
                    <a:pt x="756" y="456"/>
                  </a:lnTo>
                  <a:lnTo>
                    <a:pt x="754" y="471"/>
                  </a:lnTo>
                  <a:lnTo>
                    <a:pt x="750" y="505"/>
                  </a:lnTo>
                  <a:lnTo>
                    <a:pt x="749" y="521"/>
                  </a:lnTo>
                  <a:lnTo>
                    <a:pt x="748" y="538"/>
                  </a:lnTo>
                  <a:lnTo>
                    <a:pt x="748" y="554"/>
                  </a:lnTo>
                  <a:lnTo>
                    <a:pt x="745" y="570"/>
                  </a:lnTo>
                  <a:lnTo>
                    <a:pt x="742" y="587"/>
                  </a:lnTo>
                  <a:lnTo>
                    <a:pt x="738" y="603"/>
                  </a:lnTo>
                  <a:lnTo>
                    <a:pt x="736" y="618"/>
                  </a:lnTo>
                  <a:lnTo>
                    <a:pt x="733" y="633"/>
                  </a:lnTo>
                  <a:lnTo>
                    <a:pt x="732" y="647"/>
                  </a:lnTo>
                  <a:lnTo>
                    <a:pt x="732" y="661"/>
                  </a:lnTo>
                  <a:lnTo>
                    <a:pt x="731" y="688"/>
                  </a:lnTo>
                  <a:lnTo>
                    <a:pt x="732" y="710"/>
                  </a:lnTo>
                  <a:lnTo>
                    <a:pt x="736" y="729"/>
                  </a:lnTo>
                  <a:lnTo>
                    <a:pt x="741" y="750"/>
                  </a:lnTo>
                  <a:lnTo>
                    <a:pt x="746" y="769"/>
                  </a:lnTo>
                  <a:lnTo>
                    <a:pt x="752" y="792"/>
                  </a:lnTo>
                  <a:lnTo>
                    <a:pt x="752" y="798"/>
                  </a:lnTo>
                  <a:lnTo>
                    <a:pt x="750" y="802"/>
                  </a:lnTo>
                  <a:lnTo>
                    <a:pt x="746" y="805"/>
                  </a:lnTo>
                  <a:lnTo>
                    <a:pt x="741" y="807"/>
                  </a:lnTo>
                  <a:lnTo>
                    <a:pt x="725" y="807"/>
                  </a:lnTo>
                  <a:lnTo>
                    <a:pt x="696" y="802"/>
                  </a:lnTo>
                  <a:lnTo>
                    <a:pt x="675" y="798"/>
                  </a:lnTo>
                  <a:lnTo>
                    <a:pt x="651" y="797"/>
                  </a:lnTo>
                  <a:lnTo>
                    <a:pt x="620" y="791"/>
                  </a:lnTo>
                  <a:lnTo>
                    <a:pt x="591" y="784"/>
                  </a:lnTo>
                  <a:lnTo>
                    <a:pt x="524" y="765"/>
                  </a:lnTo>
                  <a:lnTo>
                    <a:pt x="498" y="757"/>
                  </a:lnTo>
                  <a:lnTo>
                    <a:pt x="468" y="743"/>
                  </a:lnTo>
                  <a:lnTo>
                    <a:pt x="442" y="728"/>
                  </a:lnTo>
                  <a:lnTo>
                    <a:pt x="414" y="713"/>
                  </a:lnTo>
                  <a:lnTo>
                    <a:pt x="390" y="700"/>
                  </a:lnTo>
                  <a:lnTo>
                    <a:pt x="386" y="697"/>
                  </a:lnTo>
                  <a:lnTo>
                    <a:pt x="379" y="689"/>
                  </a:lnTo>
                  <a:lnTo>
                    <a:pt x="376" y="685"/>
                  </a:lnTo>
                  <a:lnTo>
                    <a:pt x="377" y="681"/>
                  </a:lnTo>
                  <a:lnTo>
                    <a:pt x="382" y="677"/>
                  </a:lnTo>
                  <a:lnTo>
                    <a:pt x="388" y="673"/>
                  </a:lnTo>
                  <a:lnTo>
                    <a:pt x="410" y="668"/>
                  </a:lnTo>
                  <a:lnTo>
                    <a:pt x="440" y="662"/>
                  </a:lnTo>
                  <a:lnTo>
                    <a:pt x="476" y="657"/>
                  </a:lnTo>
                  <a:lnTo>
                    <a:pt x="498" y="655"/>
                  </a:lnTo>
                  <a:lnTo>
                    <a:pt x="521" y="653"/>
                  </a:lnTo>
                  <a:lnTo>
                    <a:pt x="568" y="652"/>
                  </a:lnTo>
                  <a:lnTo>
                    <a:pt x="613" y="652"/>
                  </a:lnTo>
                  <a:lnTo>
                    <a:pt x="640" y="653"/>
                  </a:lnTo>
                  <a:lnTo>
                    <a:pt x="704" y="655"/>
                  </a:lnTo>
                  <a:lnTo>
                    <a:pt x="762" y="660"/>
                  </a:lnTo>
                  <a:lnTo>
                    <a:pt x="788" y="662"/>
                  </a:lnTo>
                  <a:lnTo>
                    <a:pt x="814" y="665"/>
                  </a:lnTo>
                  <a:lnTo>
                    <a:pt x="837" y="669"/>
                  </a:lnTo>
                  <a:lnTo>
                    <a:pt x="900" y="681"/>
                  </a:lnTo>
                  <a:lnTo>
                    <a:pt x="918" y="685"/>
                  </a:lnTo>
                  <a:lnTo>
                    <a:pt x="948" y="693"/>
                  </a:lnTo>
                  <a:lnTo>
                    <a:pt x="960" y="697"/>
                  </a:lnTo>
                  <a:lnTo>
                    <a:pt x="965" y="701"/>
                  </a:lnTo>
                  <a:lnTo>
                    <a:pt x="965" y="703"/>
                  </a:lnTo>
                  <a:lnTo>
                    <a:pt x="961" y="705"/>
                  </a:lnTo>
                  <a:lnTo>
                    <a:pt x="933" y="703"/>
                  </a:lnTo>
                  <a:lnTo>
                    <a:pt x="831" y="696"/>
                  </a:lnTo>
                  <a:lnTo>
                    <a:pt x="792" y="694"/>
                  </a:lnTo>
                  <a:lnTo>
                    <a:pt x="699" y="693"/>
                  </a:lnTo>
                  <a:lnTo>
                    <a:pt x="652" y="690"/>
                  </a:lnTo>
                  <a:lnTo>
                    <a:pt x="607" y="687"/>
                  </a:lnTo>
                  <a:lnTo>
                    <a:pt x="445" y="673"/>
                  </a:lnTo>
                  <a:lnTo>
                    <a:pt x="412" y="671"/>
                  </a:lnTo>
                  <a:lnTo>
                    <a:pt x="354" y="669"/>
                  </a:lnTo>
                  <a:lnTo>
                    <a:pt x="293" y="668"/>
                  </a:lnTo>
                  <a:lnTo>
                    <a:pt x="252" y="667"/>
                  </a:lnTo>
                  <a:lnTo>
                    <a:pt x="232" y="665"/>
                  </a:lnTo>
                  <a:lnTo>
                    <a:pt x="212" y="661"/>
                  </a:lnTo>
                  <a:lnTo>
                    <a:pt x="184" y="659"/>
                  </a:lnTo>
                  <a:lnTo>
                    <a:pt x="178" y="659"/>
                  </a:lnTo>
                  <a:lnTo>
                    <a:pt x="154" y="651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214313" y="428625"/>
            <a:ext cx="2071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8B0000"/>
                </a:solidFill>
                <a:latin typeface="Times New Roman - 36"/>
              </a:rPr>
              <a:t>Образец 1</a:t>
            </a:r>
          </a:p>
        </p:txBody>
      </p:sp>
      <p:sp>
        <p:nvSpPr>
          <p:cNvPr id="16387" name="Прямоугольник 7"/>
          <p:cNvSpPr>
            <a:spLocks noChangeArrowheads="1"/>
          </p:cNvSpPr>
          <p:nvPr/>
        </p:nvSpPr>
        <p:spPr bwMode="auto">
          <a:xfrm>
            <a:off x="4356100" y="188913"/>
            <a:ext cx="1598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18"/>
              </a:rPr>
              <a:t>Ректору НГУ</a:t>
            </a:r>
          </a:p>
        </p:txBody>
      </p:sp>
      <p:sp>
        <p:nvSpPr>
          <p:cNvPr id="16388" name="Прямоугольник 8"/>
          <p:cNvSpPr>
            <a:spLocks noChangeArrowheads="1"/>
          </p:cNvSpPr>
          <p:nvPr/>
        </p:nvSpPr>
        <p:spPr bwMode="auto">
          <a:xfrm>
            <a:off x="4356100" y="549275"/>
            <a:ext cx="3643313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18"/>
              </a:rPr>
              <a:t>доктору технических наук И.П.Слесарёву</a:t>
            </a:r>
          </a:p>
        </p:txBody>
      </p:sp>
      <p:sp>
        <p:nvSpPr>
          <p:cNvPr id="16389" name="Прямоугольник 9"/>
          <p:cNvSpPr>
            <a:spLocks noChangeArrowheads="1"/>
          </p:cNvSpPr>
          <p:nvPr/>
        </p:nvSpPr>
        <p:spPr bwMode="auto">
          <a:xfrm>
            <a:off x="4356100" y="1196975"/>
            <a:ext cx="3571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FF0000"/>
                </a:solidFill>
                <a:latin typeface="Times New Roman - 18"/>
              </a:rPr>
              <a:t>от</a:t>
            </a:r>
            <a:r>
              <a:rPr lang="ru-RU" altLang="ru-RU" b="1">
                <a:solidFill>
                  <a:srgbClr val="0000FF"/>
                </a:solidFill>
                <a:latin typeface="Times New Roman - 18"/>
              </a:rPr>
              <a:t> студента 4 курса математического факультета </a:t>
            </a:r>
          </a:p>
        </p:txBody>
      </p:sp>
      <p:sp>
        <p:nvSpPr>
          <p:cNvPr id="16390" name="Прямоугольник 10"/>
          <p:cNvSpPr>
            <a:spLocks noChangeArrowheads="1"/>
          </p:cNvSpPr>
          <p:nvPr/>
        </p:nvSpPr>
        <p:spPr bwMode="auto">
          <a:xfrm>
            <a:off x="4357688" y="1857375"/>
            <a:ext cx="3722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20"/>
              </a:rPr>
              <a:t>Грязнова Артёма Викторовича</a:t>
            </a:r>
          </a:p>
        </p:txBody>
      </p:sp>
      <p:sp>
        <p:nvSpPr>
          <p:cNvPr id="16391" name="Прямоугольник 11"/>
          <p:cNvSpPr>
            <a:spLocks noChangeArrowheads="1"/>
          </p:cNvSpPr>
          <p:nvPr/>
        </p:nvSpPr>
        <p:spPr bwMode="auto">
          <a:xfrm>
            <a:off x="3203575" y="2519363"/>
            <a:ext cx="1412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FF0000"/>
                </a:solidFill>
                <a:latin typeface="Times New Roman - 24"/>
              </a:rPr>
              <a:t>З</a:t>
            </a:r>
            <a:r>
              <a:rPr lang="ru-RU" altLang="ru-RU" b="1">
                <a:solidFill>
                  <a:srgbClr val="0000FF"/>
                </a:solidFill>
                <a:latin typeface="Times New Roman - 24"/>
              </a:rPr>
              <a:t>аявление</a:t>
            </a:r>
          </a:p>
        </p:txBody>
      </p:sp>
      <p:sp>
        <p:nvSpPr>
          <p:cNvPr id="16392" name="Прямоугольник 12"/>
          <p:cNvSpPr>
            <a:spLocks noChangeArrowheads="1"/>
          </p:cNvSpPr>
          <p:nvPr/>
        </p:nvSpPr>
        <p:spPr bwMode="auto">
          <a:xfrm>
            <a:off x="214313" y="2967038"/>
            <a:ext cx="7929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28"/>
              </a:rPr>
              <a:t>	Прошу перевести меня на заочное обучение по семейным обстоятельствам.</a:t>
            </a:r>
          </a:p>
        </p:txBody>
      </p:sp>
      <p:sp>
        <p:nvSpPr>
          <p:cNvPr id="16393" name="Прямоугольник 13"/>
          <p:cNvSpPr>
            <a:spLocks noChangeArrowheads="1"/>
          </p:cNvSpPr>
          <p:nvPr/>
        </p:nvSpPr>
        <p:spPr bwMode="auto">
          <a:xfrm>
            <a:off x="285750" y="5500688"/>
            <a:ext cx="1476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  <a:latin typeface="Times New Roman - 28"/>
              </a:rPr>
              <a:t>05.03.2012г.</a:t>
            </a:r>
          </a:p>
        </p:txBody>
      </p:sp>
      <p:grpSp>
        <p:nvGrpSpPr>
          <p:cNvPr id="16394" name="Group 13"/>
          <p:cNvGrpSpPr>
            <a:grpSpLocks/>
          </p:cNvGrpSpPr>
          <p:nvPr/>
        </p:nvGrpSpPr>
        <p:grpSpPr bwMode="auto">
          <a:xfrm>
            <a:off x="5715000" y="4643438"/>
            <a:ext cx="1701800" cy="1282700"/>
            <a:chOff x="4072" y="2849"/>
            <a:chExt cx="1072" cy="808"/>
          </a:xfrm>
        </p:grpSpPr>
        <p:sp>
          <p:nvSpPr>
            <p:cNvPr id="16395" name="Freeform 10"/>
            <p:cNvSpPr>
              <a:spLocks/>
            </p:cNvSpPr>
            <p:nvPr/>
          </p:nvSpPr>
          <p:spPr bwMode="auto">
            <a:xfrm>
              <a:off x="4072" y="3044"/>
              <a:ext cx="185" cy="257"/>
            </a:xfrm>
            <a:custGeom>
              <a:avLst/>
              <a:gdLst>
                <a:gd name="T0" fmla="*/ 184 w 185"/>
                <a:gd name="T1" fmla="*/ 0 h 257"/>
                <a:gd name="T2" fmla="*/ 180 w 185"/>
                <a:gd name="T3" fmla="*/ 0 h 257"/>
                <a:gd name="T4" fmla="*/ 178 w 185"/>
                <a:gd name="T5" fmla="*/ 1 h 257"/>
                <a:gd name="T6" fmla="*/ 173 w 185"/>
                <a:gd name="T7" fmla="*/ 4 h 257"/>
                <a:gd name="T8" fmla="*/ 168 w 185"/>
                <a:gd name="T9" fmla="*/ 9 h 257"/>
                <a:gd name="T10" fmla="*/ 165 w 185"/>
                <a:gd name="T11" fmla="*/ 11 h 257"/>
                <a:gd name="T12" fmla="*/ 160 w 185"/>
                <a:gd name="T13" fmla="*/ 18 h 257"/>
                <a:gd name="T14" fmla="*/ 158 w 185"/>
                <a:gd name="T15" fmla="*/ 23 h 257"/>
                <a:gd name="T16" fmla="*/ 155 w 185"/>
                <a:gd name="T17" fmla="*/ 28 h 257"/>
                <a:gd name="T18" fmla="*/ 154 w 185"/>
                <a:gd name="T19" fmla="*/ 33 h 257"/>
                <a:gd name="T20" fmla="*/ 154 w 185"/>
                <a:gd name="T21" fmla="*/ 38 h 257"/>
                <a:gd name="T22" fmla="*/ 152 w 185"/>
                <a:gd name="T23" fmla="*/ 43 h 257"/>
                <a:gd name="T24" fmla="*/ 150 w 185"/>
                <a:gd name="T25" fmla="*/ 48 h 257"/>
                <a:gd name="T26" fmla="*/ 148 w 185"/>
                <a:gd name="T27" fmla="*/ 54 h 257"/>
                <a:gd name="T28" fmla="*/ 147 w 185"/>
                <a:gd name="T29" fmla="*/ 58 h 257"/>
                <a:gd name="T30" fmla="*/ 146 w 185"/>
                <a:gd name="T31" fmla="*/ 64 h 257"/>
                <a:gd name="T32" fmla="*/ 146 w 185"/>
                <a:gd name="T33" fmla="*/ 70 h 257"/>
                <a:gd name="T34" fmla="*/ 145 w 185"/>
                <a:gd name="T35" fmla="*/ 74 h 257"/>
                <a:gd name="T36" fmla="*/ 145 w 185"/>
                <a:gd name="T37" fmla="*/ 80 h 257"/>
                <a:gd name="T38" fmla="*/ 144 w 185"/>
                <a:gd name="T39" fmla="*/ 90 h 257"/>
                <a:gd name="T40" fmla="*/ 144 w 185"/>
                <a:gd name="T41" fmla="*/ 123 h 257"/>
                <a:gd name="T42" fmla="*/ 144 w 185"/>
                <a:gd name="T43" fmla="*/ 138 h 257"/>
                <a:gd name="T44" fmla="*/ 142 w 185"/>
                <a:gd name="T45" fmla="*/ 144 h 257"/>
                <a:gd name="T46" fmla="*/ 139 w 185"/>
                <a:gd name="T47" fmla="*/ 150 h 257"/>
                <a:gd name="T48" fmla="*/ 135 w 185"/>
                <a:gd name="T49" fmla="*/ 156 h 257"/>
                <a:gd name="T50" fmla="*/ 132 w 185"/>
                <a:gd name="T51" fmla="*/ 161 h 257"/>
                <a:gd name="T52" fmla="*/ 129 w 185"/>
                <a:gd name="T53" fmla="*/ 165 h 257"/>
                <a:gd name="T54" fmla="*/ 126 w 185"/>
                <a:gd name="T55" fmla="*/ 169 h 257"/>
                <a:gd name="T56" fmla="*/ 124 w 185"/>
                <a:gd name="T57" fmla="*/ 173 h 257"/>
                <a:gd name="T58" fmla="*/ 122 w 185"/>
                <a:gd name="T59" fmla="*/ 178 h 257"/>
                <a:gd name="T60" fmla="*/ 122 w 185"/>
                <a:gd name="T61" fmla="*/ 182 h 257"/>
                <a:gd name="T62" fmla="*/ 118 w 185"/>
                <a:gd name="T63" fmla="*/ 190 h 257"/>
                <a:gd name="T64" fmla="*/ 114 w 185"/>
                <a:gd name="T65" fmla="*/ 198 h 257"/>
                <a:gd name="T66" fmla="*/ 111 w 185"/>
                <a:gd name="T67" fmla="*/ 202 h 257"/>
                <a:gd name="T68" fmla="*/ 109 w 185"/>
                <a:gd name="T69" fmla="*/ 206 h 257"/>
                <a:gd name="T70" fmla="*/ 104 w 185"/>
                <a:gd name="T71" fmla="*/ 214 h 257"/>
                <a:gd name="T72" fmla="*/ 102 w 185"/>
                <a:gd name="T73" fmla="*/ 218 h 257"/>
                <a:gd name="T74" fmla="*/ 98 w 185"/>
                <a:gd name="T75" fmla="*/ 221 h 257"/>
                <a:gd name="T76" fmla="*/ 94 w 185"/>
                <a:gd name="T77" fmla="*/ 223 h 257"/>
                <a:gd name="T78" fmla="*/ 89 w 185"/>
                <a:gd name="T79" fmla="*/ 226 h 257"/>
                <a:gd name="T80" fmla="*/ 86 w 185"/>
                <a:gd name="T81" fmla="*/ 230 h 257"/>
                <a:gd name="T82" fmla="*/ 84 w 185"/>
                <a:gd name="T83" fmla="*/ 234 h 257"/>
                <a:gd name="T84" fmla="*/ 82 w 185"/>
                <a:gd name="T85" fmla="*/ 239 h 257"/>
                <a:gd name="T86" fmla="*/ 80 w 185"/>
                <a:gd name="T87" fmla="*/ 242 h 257"/>
                <a:gd name="T88" fmla="*/ 77 w 185"/>
                <a:gd name="T89" fmla="*/ 246 h 257"/>
                <a:gd name="T90" fmla="*/ 72 w 185"/>
                <a:gd name="T91" fmla="*/ 250 h 257"/>
                <a:gd name="T92" fmla="*/ 69 w 185"/>
                <a:gd name="T93" fmla="*/ 252 h 257"/>
                <a:gd name="T94" fmla="*/ 66 w 185"/>
                <a:gd name="T95" fmla="*/ 253 h 257"/>
                <a:gd name="T96" fmla="*/ 62 w 185"/>
                <a:gd name="T97" fmla="*/ 254 h 257"/>
                <a:gd name="T98" fmla="*/ 58 w 185"/>
                <a:gd name="T99" fmla="*/ 254 h 257"/>
                <a:gd name="T100" fmla="*/ 54 w 185"/>
                <a:gd name="T101" fmla="*/ 255 h 257"/>
                <a:gd name="T102" fmla="*/ 50 w 185"/>
                <a:gd name="T103" fmla="*/ 255 h 257"/>
                <a:gd name="T104" fmla="*/ 37 w 185"/>
                <a:gd name="T105" fmla="*/ 256 h 257"/>
                <a:gd name="T106" fmla="*/ 0 w 185"/>
                <a:gd name="T107" fmla="*/ 256 h 25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85"/>
                <a:gd name="T163" fmla="*/ 0 h 257"/>
                <a:gd name="T164" fmla="*/ 185 w 185"/>
                <a:gd name="T165" fmla="*/ 257 h 25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85" h="257">
                  <a:moveTo>
                    <a:pt x="184" y="0"/>
                  </a:moveTo>
                  <a:lnTo>
                    <a:pt x="180" y="0"/>
                  </a:lnTo>
                  <a:lnTo>
                    <a:pt x="178" y="1"/>
                  </a:lnTo>
                  <a:lnTo>
                    <a:pt x="173" y="4"/>
                  </a:lnTo>
                  <a:lnTo>
                    <a:pt x="168" y="9"/>
                  </a:lnTo>
                  <a:lnTo>
                    <a:pt x="165" y="11"/>
                  </a:lnTo>
                  <a:lnTo>
                    <a:pt x="160" y="18"/>
                  </a:lnTo>
                  <a:lnTo>
                    <a:pt x="158" y="23"/>
                  </a:lnTo>
                  <a:lnTo>
                    <a:pt x="155" y="28"/>
                  </a:lnTo>
                  <a:lnTo>
                    <a:pt x="154" y="33"/>
                  </a:lnTo>
                  <a:lnTo>
                    <a:pt x="154" y="38"/>
                  </a:lnTo>
                  <a:lnTo>
                    <a:pt x="152" y="43"/>
                  </a:lnTo>
                  <a:lnTo>
                    <a:pt x="150" y="48"/>
                  </a:lnTo>
                  <a:lnTo>
                    <a:pt x="148" y="54"/>
                  </a:lnTo>
                  <a:lnTo>
                    <a:pt x="147" y="58"/>
                  </a:lnTo>
                  <a:lnTo>
                    <a:pt x="146" y="64"/>
                  </a:lnTo>
                  <a:lnTo>
                    <a:pt x="146" y="70"/>
                  </a:lnTo>
                  <a:lnTo>
                    <a:pt x="145" y="74"/>
                  </a:lnTo>
                  <a:lnTo>
                    <a:pt x="145" y="80"/>
                  </a:lnTo>
                  <a:lnTo>
                    <a:pt x="144" y="90"/>
                  </a:lnTo>
                  <a:lnTo>
                    <a:pt x="144" y="123"/>
                  </a:lnTo>
                  <a:lnTo>
                    <a:pt x="144" y="138"/>
                  </a:lnTo>
                  <a:lnTo>
                    <a:pt x="142" y="144"/>
                  </a:lnTo>
                  <a:lnTo>
                    <a:pt x="139" y="150"/>
                  </a:lnTo>
                  <a:lnTo>
                    <a:pt x="135" y="156"/>
                  </a:lnTo>
                  <a:lnTo>
                    <a:pt x="132" y="161"/>
                  </a:lnTo>
                  <a:lnTo>
                    <a:pt x="129" y="165"/>
                  </a:lnTo>
                  <a:lnTo>
                    <a:pt x="126" y="169"/>
                  </a:lnTo>
                  <a:lnTo>
                    <a:pt x="124" y="173"/>
                  </a:lnTo>
                  <a:lnTo>
                    <a:pt x="122" y="178"/>
                  </a:lnTo>
                  <a:lnTo>
                    <a:pt x="122" y="182"/>
                  </a:lnTo>
                  <a:lnTo>
                    <a:pt x="118" y="190"/>
                  </a:lnTo>
                  <a:lnTo>
                    <a:pt x="114" y="198"/>
                  </a:lnTo>
                  <a:lnTo>
                    <a:pt x="111" y="202"/>
                  </a:lnTo>
                  <a:lnTo>
                    <a:pt x="109" y="206"/>
                  </a:lnTo>
                  <a:lnTo>
                    <a:pt x="104" y="214"/>
                  </a:lnTo>
                  <a:lnTo>
                    <a:pt x="102" y="218"/>
                  </a:lnTo>
                  <a:lnTo>
                    <a:pt x="98" y="221"/>
                  </a:lnTo>
                  <a:lnTo>
                    <a:pt x="94" y="223"/>
                  </a:lnTo>
                  <a:lnTo>
                    <a:pt x="89" y="226"/>
                  </a:lnTo>
                  <a:lnTo>
                    <a:pt x="86" y="230"/>
                  </a:lnTo>
                  <a:lnTo>
                    <a:pt x="84" y="234"/>
                  </a:lnTo>
                  <a:lnTo>
                    <a:pt x="82" y="239"/>
                  </a:lnTo>
                  <a:lnTo>
                    <a:pt x="80" y="242"/>
                  </a:lnTo>
                  <a:lnTo>
                    <a:pt x="77" y="246"/>
                  </a:lnTo>
                  <a:lnTo>
                    <a:pt x="72" y="250"/>
                  </a:lnTo>
                  <a:lnTo>
                    <a:pt x="69" y="252"/>
                  </a:lnTo>
                  <a:lnTo>
                    <a:pt x="66" y="253"/>
                  </a:lnTo>
                  <a:lnTo>
                    <a:pt x="62" y="254"/>
                  </a:lnTo>
                  <a:lnTo>
                    <a:pt x="58" y="254"/>
                  </a:lnTo>
                  <a:lnTo>
                    <a:pt x="54" y="255"/>
                  </a:lnTo>
                  <a:lnTo>
                    <a:pt x="50" y="255"/>
                  </a:lnTo>
                  <a:lnTo>
                    <a:pt x="37" y="256"/>
                  </a:lnTo>
                  <a:lnTo>
                    <a:pt x="0" y="256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6" name="Freeform 11"/>
            <p:cNvSpPr>
              <a:spLocks/>
            </p:cNvSpPr>
            <p:nvPr/>
          </p:nvSpPr>
          <p:spPr bwMode="auto">
            <a:xfrm>
              <a:off x="4120" y="2988"/>
              <a:ext cx="257" cy="97"/>
            </a:xfrm>
            <a:custGeom>
              <a:avLst/>
              <a:gdLst>
                <a:gd name="T0" fmla="*/ 0 w 257"/>
                <a:gd name="T1" fmla="*/ 96 h 97"/>
                <a:gd name="T2" fmla="*/ 4 w 257"/>
                <a:gd name="T3" fmla="*/ 87 h 97"/>
                <a:gd name="T4" fmla="*/ 6 w 257"/>
                <a:gd name="T5" fmla="*/ 84 h 97"/>
                <a:gd name="T6" fmla="*/ 6 w 257"/>
                <a:gd name="T7" fmla="*/ 81 h 97"/>
                <a:gd name="T8" fmla="*/ 7 w 257"/>
                <a:gd name="T9" fmla="*/ 78 h 97"/>
                <a:gd name="T10" fmla="*/ 9 w 257"/>
                <a:gd name="T11" fmla="*/ 74 h 97"/>
                <a:gd name="T12" fmla="*/ 12 w 257"/>
                <a:gd name="T13" fmla="*/ 70 h 97"/>
                <a:gd name="T14" fmla="*/ 16 w 257"/>
                <a:gd name="T15" fmla="*/ 66 h 97"/>
                <a:gd name="T16" fmla="*/ 20 w 257"/>
                <a:gd name="T17" fmla="*/ 62 h 97"/>
                <a:gd name="T18" fmla="*/ 23 w 257"/>
                <a:gd name="T19" fmla="*/ 60 h 97"/>
                <a:gd name="T20" fmla="*/ 26 w 257"/>
                <a:gd name="T21" fmla="*/ 58 h 97"/>
                <a:gd name="T22" fmla="*/ 38 w 257"/>
                <a:gd name="T23" fmla="*/ 53 h 97"/>
                <a:gd name="T24" fmla="*/ 43 w 257"/>
                <a:gd name="T25" fmla="*/ 51 h 97"/>
                <a:gd name="T26" fmla="*/ 49 w 257"/>
                <a:gd name="T27" fmla="*/ 50 h 97"/>
                <a:gd name="T28" fmla="*/ 54 w 257"/>
                <a:gd name="T29" fmla="*/ 50 h 97"/>
                <a:gd name="T30" fmla="*/ 59 w 257"/>
                <a:gd name="T31" fmla="*/ 49 h 97"/>
                <a:gd name="T32" fmla="*/ 64 w 257"/>
                <a:gd name="T33" fmla="*/ 49 h 97"/>
                <a:gd name="T34" fmla="*/ 74 w 257"/>
                <a:gd name="T35" fmla="*/ 48 h 97"/>
                <a:gd name="T36" fmla="*/ 98 w 257"/>
                <a:gd name="T37" fmla="*/ 48 h 97"/>
                <a:gd name="T38" fmla="*/ 164 w 257"/>
                <a:gd name="T39" fmla="*/ 48 h 97"/>
                <a:gd name="T40" fmla="*/ 169 w 257"/>
                <a:gd name="T41" fmla="*/ 46 h 97"/>
                <a:gd name="T42" fmla="*/ 173 w 257"/>
                <a:gd name="T43" fmla="*/ 43 h 97"/>
                <a:gd name="T44" fmla="*/ 177 w 257"/>
                <a:gd name="T45" fmla="*/ 39 h 97"/>
                <a:gd name="T46" fmla="*/ 182 w 257"/>
                <a:gd name="T47" fmla="*/ 35 h 97"/>
                <a:gd name="T48" fmla="*/ 188 w 257"/>
                <a:gd name="T49" fmla="*/ 30 h 97"/>
                <a:gd name="T50" fmla="*/ 194 w 257"/>
                <a:gd name="T51" fmla="*/ 26 h 97"/>
                <a:gd name="T52" fmla="*/ 202 w 257"/>
                <a:gd name="T53" fmla="*/ 21 h 97"/>
                <a:gd name="T54" fmla="*/ 211 w 257"/>
                <a:gd name="T55" fmla="*/ 15 h 97"/>
                <a:gd name="T56" fmla="*/ 221 w 257"/>
                <a:gd name="T57" fmla="*/ 10 h 97"/>
                <a:gd name="T58" fmla="*/ 229 w 257"/>
                <a:gd name="T59" fmla="*/ 7 h 97"/>
                <a:gd name="T60" fmla="*/ 236 w 257"/>
                <a:gd name="T61" fmla="*/ 5 h 97"/>
                <a:gd name="T62" fmla="*/ 256 w 257"/>
                <a:gd name="T63" fmla="*/ 0 h 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7"/>
                <a:gd name="T97" fmla="*/ 0 h 97"/>
                <a:gd name="T98" fmla="*/ 257 w 257"/>
                <a:gd name="T99" fmla="*/ 97 h 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7" h="97">
                  <a:moveTo>
                    <a:pt x="0" y="96"/>
                  </a:moveTo>
                  <a:lnTo>
                    <a:pt x="4" y="87"/>
                  </a:lnTo>
                  <a:lnTo>
                    <a:pt x="6" y="84"/>
                  </a:lnTo>
                  <a:lnTo>
                    <a:pt x="6" y="81"/>
                  </a:lnTo>
                  <a:lnTo>
                    <a:pt x="7" y="78"/>
                  </a:lnTo>
                  <a:lnTo>
                    <a:pt x="9" y="74"/>
                  </a:lnTo>
                  <a:lnTo>
                    <a:pt x="12" y="70"/>
                  </a:lnTo>
                  <a:lnTo>
                    <a:pt x="16" y="66"/>
                  </a:lnTo>
                  <a:lnTo>
                    <a:pt x="20" y="62"/>
                  </a:lnTo>
                  <a:lnTo>
                    <a:pt x="23" y="60"/>
                  </a:lnTo>
                  <a:lnTo>
                    <a:pt x="26" y="58"/>
                  </a:lnTo>
                  <a:lnTo>
                    <a:pt x="38" y="53"/>
                  </a:lnTo>
                  <a:lnTo>
                    <a:pt x="43" y="51"/>
                  </a:lnTo>
                  <a:lnTo>
                    <a:pt x="49" y="50"/>
                  </a:lnTo>
                  <a:lnTo>
                    <a:pt x="54" y="50"/>
                  </a:lnTo>
                  <a:lnTo>
                    <a:pt x="59" y="49"/>
                  </a:lnTo>
                  <a:lnTo>
                    <a:pt x="64" y="49"/>
                  </a:lnTo>
                  <a:lnTo>
                    <a:pt x="74" y="48"/>
                  </a:lnTo>
                  <a:lnTo>
                    <a:pt x="98" y="48"/>
                  </a:lnTo>
                  <a:lnTo>
                    <a:pt x="164" y="48"/>
                  </a:lnTo>
                  <a:lnTo>
                    <a:pt x="169" y="46"/>
                  </a:lnTo>
                  <a:lnTo>
                    <a:pt x="173" y="43"/>
                  </a:lnTo>
                  <a:lnTo>
                    <a:pt x="177" y="39"/>
                  </a:lnTo>
                  <a:lnTo>
                    <a:pt x="182" y="35"/>
                  </a:lnTo>
                  <a:lnTo>
                    <a:pt x="188" y="30"/>
                  </a:lnTo>
                  <a:lnTo>
                    <a:pt x="194" y="26"/>
                  </a:lnTo>
                  <a:lnTo>
                    <a:pt x="202" y="21"/>
                  </a:lnTo>
                  <a:lnTo>
                    <a:pt x="211" y="15"/>
                  </a:lnTo>
                  <a:lnTo>
                    <a:pt x="221" y="10"/>
                  </a:lnTo>
                  <a:lnTo>
                    <a:pt x="229" y="7"/>
                  </a:lnTo>
                  <a:lnTo>
                    <a:pt x="236" y="5"/>
                  </a:lnTo>
                  <a:lnTo>
                    <a:pt x="256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7" name="Freeform 12"/>
            <p:cNvSpPr>
              <a:spLocks/>
            </p:cNvSpPr>
            <p:nvPr/>
          </p:nvSpPr>
          <p:spPr bwMode="auto">
            <a:xfrm>
              <a:off x="4134" y="2849"/>
              <a:ext cx="1010" cy="808"/>
            </a:xfrm>
            <a:custGeom>
              <a:avLst/>
              <a:gdLst>
                <a:gd name="T0" fmla="*/ 124 w 1010"/>
                <a:gd name="T1" fmla="*/ 387 h 808"/>
                <a:gd name="T2" fmla="*/ 168 w 1010"/>
                <a:gd name="T3" fmla="*/ 345 h 808"/>
                <a:gd name="T4" fmla="*/ 164 w 1010"/>
                <a:gd name="T5" fmla="*/ 345 h 808"/>
                <a:gd name="T6" fmla="*/ 122 w 1010"/>
                <a:gd name="T7" fmla="*/ 422 h 808"/>
                <a:gd name="T8" fmla="*/ 96 w 1010"/>
                <a:gd name="T9" fmla="*/ 469 h 808"/>
                <a:gd name="T10" fmla="*/ 58 w 1010"/>
                <a:gd name="T11" fmla="*/ 517 h 808"/>
                <a:gd name="T12" fmla="*/ 27 w 1010"/>
                <a:gd name="T13" fmla="*/ 552 h 808"/>
                <a:gd name="T14" fmla="*/ 3 w 1010"/>
                <a:gd name="T15" fmla="*/ 581 h 808"/>
                <a:gd name="T16" fmla="*/ 20 w 1010"/>
                <a:gd name="T17" fmla="*/ 544 h 808"/>
                <a:gd name="T18" fmla="*/ 68 w 1010"/>
                <a:gd name="T19" fmla="*/ 515 h 808"/>
                <a:gd name="T20" fmla="*/ 130 w 1010"/>
                <a:gd name="T21" fmla="*/ 443 h 808"/>
                <a:gd name="T22" fmla="*/ 148 w 1010"/>
                <a:gd name="T23" fmla="*/ 420 h 808"/>
                <a:gd name="T24" fmla="*/ 248 w 1010"/>
                <a:gd name="T25" fmla="*/ 361 h 808"/>
                <a:gd name="T26" fmla="*/ 249 w 1010"/>
                <a:gd name="T27" fmla="*/ 385 h 808"/>
                <a:gd name="T28" fmla="*/ 224 w 1010"/>
                <a:gd name="T29" fmla="*/ 421 h 808"/>
                <a:gd name="T30" fmla="*/ 259 w 1010"/>
                <a:gd name="T31" fmla="*/ 432 h 808"/>
                <a:gd name="T32" fmla="*/ 296 w 1010"/>
                <a:gd name="T33" fmla="*/ 409 h 808"/>
                <a:gd name="T34" fmla="*/ 307 w 1010"/>
                <a:gd name="T35" fmla="*/ 447 h 808"/>
                <a:gd name="T36" fmla="*/ 380 w 1010"/>
                <a:gd name="T37" fmla="*/ 429 h 808"/>
                <a:gd name="T38" fmla="*/ 385 w 1010"/>
                <a:gd name="T39" fmla="*/ 373 h 808"/>
                <a:gd name="T40" fmla="*/ 352 w 1010"/>
                <a:gd name="T41" fmla="*/ 365 h 808"/>
                <a:gd name="T42" fmla="*/ 352 w 1010"/>
                <a:gd name="T43" fmla="*/ 383 h 808"/>
                <a:gd name="T44" fmla="*/ 401 w 1010"/>
                <a:gd name="T45" fmla="*/ 365 h 808"/>
                <a:gd name="T46" fmla="*/ 391 w 1010"/>
                <a:gd name="T47" fmla="*/ 359 h 808"/>
                <a:gd name="T48" fmla="*/ 379 w 1010"/>
                <a:gd name="T49" fmla="*/ 442 h 808"/>
                <a:gd name="T50" fmla="*/ 432 w 1010"/>
                <a:gd name="T51" fmla="*/ 444 h 808"/>
                <a:gd name="T52" fmla="*/ 467 w 1010"/>
                <a:gd name="T53" fmla="*/ 401 h 808"/>
                <a:gd name="T54" fmla="*/ 502 w 1010"/>
                <a:gd name="T55" fmla="*/ 394 h 808"/>
                <a:gd name="T56" fmla="*/ 493 w 1010"/>
                <a:gd name="T57" fmla="*/ 414 h 808"/>
                <a:gd name="T58" fmla="*/ 482 w 1010"/>
                <a:gd name="T59" fmla="*/ 426 h 808"/>
                <a:gd name="T60" fmla="*/ 514 w 1010"/>
                <a:gd name="T61" fmla="*/ 493 h 808"/>
                <a:gd name="T62" fmla="*/ 484 w 1010"/>
                <a:gd name="T63" fmla="*/ 613 h 808"/>
                <a:gd name="T64" fmla="*/ 448 w 1010"/>
                <a:gd name="T65" fmla="*/ 618 h 808"/>
                <a:gd name="T66" fmla="*/ 457 w 1010"/>
                <a:gd name="T67" fmla="*/ 555 h 808"/>
                <a:gd name="T68" fmla="*/ 532 w 1010"/>
                <a:gd name="T69" fmla="*/ 497 h 808"/>
                <a:gd name="T70" fmla="*/ 698 w 1010"/>
                <a:gd name="T71" fmla="*/ 417 h 808"/>
                <a:gd name="T72" fmla="*/ 849 w 1010"/>
                <a:gd name="T73" fmla="*/ 315 h 808"/>
                <a:gd name="T74" fmla="*/ 971 w 1010"/>
                <a:gd name="T75" fmla="*/ 145 h 808"/>
                <a:gd name="T76" fmla="*/ 1009 w 1010"/>
                <a:gd name="T77" fmla="*/ 33 h 808"/>
                <a:gd name="T78" fmla="*/ 976 w 1010"/>
                <a:gd name="T79" fmla="*/ 5 h 808"/>
                <a:gd name="T80" fmla="*/ 908 w 1010"/>
                <a:gd name="T81" fmla="*/ 99 h 808"/>
                <a:gd name="T82" fmla="*/ 829 w 1010"/>
                <a:gd name="T83" fmla="*/ 254 h 808"/>
                <a:gd name="T84" fmla="*/ 767 w 1010"/>
                <a:gd name="T85" fmla="*/ 386 h 808"/>
                <a:gd name="T86" fmla="*/ 754 w 1010"/>
                <a:gd name="T87" fmla="*/ 471 h 808"/>
                <a:gd name="T88" fmla="*/ 742 w 1010"/>
                <a:gd name="T89" fmla="*/ 587 h 808"/>
                <a:gd name="T90" fmla="*/ 731 w 1010"/>
                <a:gd name="T91" fmla="*/ 688 h 808"/>
                <a:gd name="T92" fmla="*/ 752 w 1010"/>
                <a:gd name="T93" fmla="*/ 798 h 808"/>
                <a:gd name="T94" fmla="*/ 675 w 1010"/>
                <a:gd name="T95" fmla="*/ 798 h 808"/>
                <a:gd name="T96" fmla="*/ 468 w 1010"/>
                <a:gd name="T97" fmla="*/ 743 h 808"/>
                <a:gd name="T98" fmla="*/ 376 w 1010"/>
                <a:gd name="T99" fmla="*/ 685 h 808"/>
                <a:gd name="T100" fmla="*/ 476 w 1010"/>
                <a:gd name="T101" fmla="*/ 657 h 808"/>
                <a:gd name="T102" fmla="*/ 704 w 1010"/>
                <a:gd name="T103" fmla="*/ 655 h 808"/>
                <a:gd name="T104" fmla="*/ 918 w 1010"/>
                <a:gd name="T105" fmla="*/ 685 h 808"/>
                <a:gd name="T106" fmla="*/ 933 w 1010"/>
                <a:gd name="T107" fmla="*/ 703 h 808"/>
                <a:gd name="T108" fmla="*/ 445 w 1010"/>
                <a:gd name="T109" fmla="*/ 673 h 808"/>
                <a:gd name="T110" fmla="*/ 212 w 1010"/>
                <a:gd name="T111" fmla="*/ 661 h 80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10"/>
                <a:gd name="T169" fmla="*/ 0 h 808"/>
                <a:gd name="T170" fmla="*/ 1010 w 1010"/>
                <a:gd name="T171" fmla="*/ 808 h 80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10" h="808">
                  <a:moveTo>
                    <a:pt x="18" y="427"/>
                  </a:moveTo>
                  <a:lnTo>
                    <a:pt x="47" y="427"/>
                  </a:lnTo>
                  <a:lnTo>
                    <a:pt x="68" y="423"/>
                  </a:lnTo>
                  <a:lnTo>
                    <a:pt x="78" y="418"/>
                  </a:lnTo>
                  <a:lnTo>
                    <a:pt x="108" y="401"/>
                  </a:lnTo>
                  <a:lnTo>
                    <a:pt x="124" y="387"/>
                  </a:lnTo>
                  <a:lnTo>
                    <a:pt x="128" y="385"/>
                  </a:lnTo>
                  <a:lnTo>
                    <a:pt x="136" y="377"/>
                  </a:lnTo>
                  <a:lnTo>
                    <a:pt x="148" y="361"/>
                  </a:lnTo>
                  <a:lnTo>
                    <a:pt x="164" y="350"/>
                  </a:lnTo>
                  <a:lnTo>
                    <a:pt x="166" y="347"/>
                  </a:lnTo>
                  <a:lnTo>
                    <a:pt x="168" y="345"/>
                  </a:lnTo>
                  <a:lnTo>
                    <a:pt x="188" y="321"/>
                  </a:lnTo>
                  <a:lnTo>
                    <a:pt x="188" y="320"/>
                  </a:lnTo>
                  <a:lnTo>
                    <a:pt x="187" y="321"/>
                  </a:lnTo>
                  <a:lnTo>
                    <a:pt x="184" y="321"/>
                  </a:lnTo>
                  <a:lnTo>
                    <a:pt x="181" y="324"/>
                  </a:lnTo>
                  <a:lnTo>
                    <a:pt x="164" y="345"/>
                  </a:lnTo>
                  <a:lnTo>
                    <a:pt x="156" y="360"/>
                  </a:lnTo>
                  <a:lnTo>
                    <a:pt x="146" y="383"/>
                  </a:lnTo>
                  <a:lnTo>
                    <a:pt x="132" y="406"/>
                  </a:lnTo>
                  <a:lnTo>
                    <a:pt x="128" y="417"/>
                  </a:lnTo>
                  <a:lnTo>
                    <a:pt x="124" y="420"/>
                  </a:lnTo>
                  <a:lnTo>
                    <a:pt x="122" y="422"/>
                  </a:lnTo>
                  <a:lnTo>
                    <a:pt x="120" y="424"/>
                  </a:lnTo>
                  <a:lnTo>
                    <a:pt x="114" y="433"/>
                  </a:lnTo>
                  <a:lnTo>
                    <a:pt x="106" y="453"/>
                  </a:lnTo>
                  <a:lnTo>
                    <a:pt x="104" y="460"/>
                  </a:lnTo>
                  <a:lnTo>
                    <a:pt x="100" y="465"/>
                  </a:lnTo>
                  <a:lnTo>
                    <a:pt x="96" y="469"/>
                  </a:lnTo>
                  <a:lnTo>
                    <a:pt x="91" y="470"/>
                  </a:lnTo>
                  <a:lnTo>
                    <a:pt x="88" y="474"/>
                  </a:lnTo>
                  <a:lnTo>
                    <a:pt x="86" y="477"/>
                  </a:lnTo>
                  <a:lnTo>
                    <a:pt x="84" y="482"/>
                  </a:lnTo>
                  <a:lnTo>
                    <a:pt x="79" y="492"/>
                  </a:lnTo>
                  <a:lnTo>
                    <a:pt x="58" y="517"/>
                  </a:lnTo>
                  <a:lnTo>
                    <a:pt x="50" y="529"/>
                  </a:lnTo>
                  <a:lnTo>
                    <a:pt x="42" y="541"/>
                  </a:lnTo>
                  <a:lnTo>
                    <a:pt x="40" y="545"/>
                  </a:lnTo>
                  <a:lnTo>
                    <a:pt x="36" y="549"/>
                  </a:lnTo>
                  <a:lnTo>
                    <a:pt x="32" y="551"/>
                  </a:lnTo>
                  <a:lnTo>
                    <a:pt x="27" y="552"/>
                  </a:lnTo>
                  <a:lnTo>
                    <a:pt x="24" y="555"/>
                  </a:lnTo>
                  <a:lnTo>
                    <a:pt x="22" y="558"/>
                  </a:lnTo>
                  <a:lnTo>
                    <a:pt x="19" y="566"/>
                  </a:lnTo>
                  <a:lnTo>
                    <a:pt x="15" y="573"/>
                  </a:lnTo>
                  <a:lnTo>
                    <a:pt x="8" y="579"/>
                  </a:lnTo>
                  <a:lnTo>
                    <a:pt x="3" y="581"/>
                  </a:lnTo>
                  <a:lnTo>
                    <a:pt x="0" y="581"/>
                  </a:lnTo>
                  <a:lnTo>
                    <a:pt x="0" y="580"/>
                  </a:lnTo>
                  <a:lnTo>
                    <a:pt x="2" y="573"/>
                  </a:lnTo>
                  <a:lnTo>
                    <a:pt x="13" y="549"/>
                  </a:lnTo>
                  <a:lnTo>
                    <a:pt x="16" y="546"/>
                  </a:lnTo>
                  <a:lnTo>
                    <a:pt x="20" y="544"/>
                  </a:lnTo>
                  <a:lnTo>
                    <a:pt x="29" y="540"/>
                  </a:lnTo>
                  <a:lnTo>
                    <a:pt x="36" y="536"/>
                  </a:lnTo>
                  <a:lnTo>
                    <a:pt x="48" y="524"/>
                  </a:lnTo>
                  <a:lnTo>
                    <a:pt x="53" y="521"/>
                  </a:lnTo>
                  <a:lnTo>
                    <a:pt x="64" y="517"/>
                  </a:lnTo>
                  <a:lnTo>
                    <a:pt x="68" y="515"/>
                  </a:lnTo>
                  <a:lnTo>
                    <a:pt x="88" y="493"/>
                  </a:lnTo>
                  <a:lnTo>
                    <a:pt x="100" y="481"/>
                  </a:lnTo>
                  <a:lnTo>
                    <a:pt x="108" y="477"/>
                  </a:lnTo>
                  <a:lnTo>
                    <a:pt x="111" y="475"/>
                  </a:lnTo>
                  <a:lnTo>
                    <a:pt x="119" y="463"/>
                  </a:lnTo>
                  <a:lnTo>
                    <a:pt x="130" y="443"/>
                  </a:lnTo>
                  <a:lnTo>
                    <a:pt x="132" y="437"/>
                  </a:lnTo>
                  <a:lnTo>
                    <a:pt x="136" y="434"/>
                  </a:lnTo>
                  <a:lnTo>
                    <a:pt x="138" y="432"/>
                  </a:lnTo>
                  <a:lnTo>
                    <a:pt x="140" y="430"/>
                  </a:lnTo>
                  <a:lnTo>
                    <a:pt x="146" y="424"/>
                  </a:lnTo>
                  <a:lnTo>
                    <a:pt x="148" y="420"/>
                  </a:lnTo>
                  <a:lnTo>
                    <a:pt x="156" y="413"/>
                  </a:lnTo>
                  <a:lnTo>
                    <a:pt x="188" y="393"/>
                  </a:lnTo>
                  <a:lnTo>
                    <a:pt x="192" y="391"/>
                  </a:lnTo>
                  <a:lnTo>
                    <a:pt x="204" y="387"/>
                  </a:lnTo>
                  <a:lnTo>
                    <a:pt x="228" y="373"/>
                  </a:lnTo>
                  <a:lnTo>
                    <a:pt x="248" y="361"/>
                  </a:lnTo>
                  <a:lnTo>
                    <a:pt x="252" y="361"/>
                  </a:lnTo>
                  <a:lnTo>
                    <a:pt x="254" y="362"/>
                  </a:lnTo>
                  <a:lnTo>
                    <a:pt x="256" y="365"/>
                  </a:lnTo>
                  <a:lnTo>
                    <a:pt x="256" y="369"/>
                  </a:lnTo>
                  <a:lnTo>
                    <a:pt x="253" y="377"/>
                  </a:lnTo>
                  <a:lnTo>
                    <a:pt x="249" y="385"/>
                  </a:lnTo>
                  <a:lnTo>
                    <a:pt x="236" y="405"/>
                  </a:lnTo>
                  <a:lnTo>
                    <a:pt x="234" y="407"/>
                  </a:lnTo>
                  <a:lnTo>
                    <a:pt x="232" y="409"/>
                  </a:lnTo>
                  <a:lnTo>
                    <a:pt x="226" y="414"/>
                  </a:lnTo>
                  <a:lnTo>
                    <a:pt x="224" y="419"/>
                  </a:lnTo>
                  <a:lnTo>
                    <a:pt x="224" y="421"/>
                  </a:lnTo>
                  <a:lnTo>
                    <a:pt x="225" y="423"/>
                  </a:lnTo>
                  <a:lnTo>
                    <a:pt x="231" y="426"/>
                  </a:lnTo>
                  <a:lnTo>
                    <a:pt x="236" y="430"/>
                  </a:lnTo>
                  <a:lnTo>
                    <a:pt x="240" y="432"/>
                  </a:lnTo>
                  <a:lnTo>
                    <a:pt x="249" y="433"/>
                  </a:lnTo>
                  <a:lnTo>
                    <a:pt x="259" y="432"/>
                  </a:lnTo>
                  <a:lnTo>
                    <a:pt x="272" y="429"/>
                  </a:lnTo>
                  <a:lnTo>
                    <a:pt x="276" y="428"/>
                  </a:lnTo>
                  <a:lnTo>
                    <a:pt x="284" y="423"/>
                  </a:lnTo>
                  <a:lnTo>
                    <a:pt x="292" y="415"/>
                  </a:lnTo>
                  <a:lnTo>
                    <a:pt x="295" y="409"/>
                  </a:lnTo>
                  <a:lnTo>
                    <a:pt x="296" y="409"/>
                  </a:lnTo>
                  <a:lnTo>
                    <a:pt x="296" y="410"/>
                  </a:lnTo>
                  <a:lnTo>
                    <a:pt x="298" y="432"/>
                  </a:lnTo>
                  <a:lnTo>
                    <a:pt x="298" y="438"/>
                  </a:lnTo>
                  <a:lnTo>
                    <a:pt x="300" y="442"/>
                  </a:lnTo>
                  <a:lnTo>
                    <a:pt x="303" y="445"/>
                  </a:lnTo>
                  <a:lnTo>
                    <a:pt x="307" y="447"/>
                  </a:lnTo>
                  <a:lnTo>
                    <a:pt x="316" y="449"/>
                  </a:lnTo>
                  <a:lnTo>
                    <a:pt x="336" y="451"/>
                  </a:lnTo>
                  <a:lnTo>
                    <a:pt x="346" y="449"/>
                  </a:lnTo>
                  <a:lnTo>
                    <a:pt x="356" y="445"/>
                  </a:lnTo>
                  <a:lnTo>
                    <a:pt x="376" y="432"/>
                  </a:lnTo>
                  <a:lnTo>
                    <a:pt x="380" y="429"/>
                  </a:lnTo>
                  <a:lnTo>
                    <a:pt x="382" y="427"/>
                  </a:lnTo>
                  <a:lnTo>
                    <a:pt x="383" y="425"/>
                  </a:lnTo>
                  <a:lnTo>
                    <a:pt x="384" y="417"/>
                  </a:lnTo>
                  <a:lnTo>
                    <a:pt x="386" y="397"/>
                  </a:lnTo>
                  <a:lnTo>
                    <a:pt x="386" y="377"/>
                  </a:lnTo>
                  <a:lnTo>
                    <a:pt x="385" y="373"/>
                  </a:lnTo>
                  <a:lnTo>
                    <a:pt x="384" y="369"/>
                  </a:lnTo>
                  <a:lnTo>
                    <a:pt x="382" y="367"/>
                  </a:lnTo>
                  <a:lnTo>
                    <a:pt x="379" y="366"/>
                  </a:lnTo>
                  <a:lnTo>
                    <a:pt x="371" y="365"/>
                  </a:lnTo>
                  <a:lnTo>
                    <a:pt x="356" y="363"/>
                  </a:lnTo>
                  <a:lnTo>
                    <a:pt x="352" y="365"/>
                  </a:lnTo>
                  <a:lnTo>
                    <a:pt x="348" y="368"/>
                  </a:lnTo>
                  <a:lnTo>
                    <a:pt x="344" y="372"/>
                  </a:lnTo>
                  <a:lnTo>
                    <a:pt x="344" y="375"/>
                  </a:lnTo>
                  <a:lnTo>
                    <a:pt x="346" y="378"/>
                  </a:lnTo>
                  <a:lnTo>
                    <a:pt x="348" y="381"/>
                  </a:lnTo>
                  <a:lnTo>
                    <a:pt x="352" y="383"/>
                  </a:lnTo>
                  <a:lnTo>
                    <a:pt x="356" y="385"/>
                  </a:lnTo>
                  <a:lnTo>
                    <a:pt x="387" y="387"/>
                  </a:lnTo>
                  <a:lnTo>
                    <a:pt x="390" y="385"/>
                  </a:lnTo>
                  <a:lnTo>
                    <a:pt x="396" y="378"/>
                  </a:lnTo>
                  <a:lnTo>
                    <a:pt x="400" y="372"/>
                  </a:lnTo>
                  <a:lnTo>
                    <a:pt x="401" y="365"/>
                  </a:lnTo>
                  <a:lnTo>
                    <a:pt x="401" y="357"/>
                  </a:lnTo>
                  <a:lnTo>
                    <a:pt x="400" y="354"/>
                  </a:lnTo>
                  <a:lnTo>
                    <a:pt x="400" y="353"/>
                  </a:lnTo>
                  <a:lnTo>
                    <a:pt x="397" y="354"/>
                  </a:lnTo>
                  <a:lnTo>
                    <a:pt x="393" y="357"/>
                  </a:lnTo>
                  <a:lnTo>
                    <a:pt x="391" y="359"/>
                  </a:lnTo>
                  <a:lnTo>
                    <a:pt x="389" y="362"/>
                  </a:lnTo>
                  <a:lnTo>
                    <a:pt x="380" y="390"/>
                  </a:lnTo>
                  <a:lnTo>
                    <a:pt x="379" y="411"/>
                  </a:lnTo>
                  <a:lnTo>
                    <a:pt x="378" y="429"/>
                  </a:lnTo>
                  <a:lnTo>
                    <a:pt x="378" y="437"/>
                  </a:lnTo>
                  <a:lnTo>
                    <a:pt x="379" y="442"/>
                  </a:lnTo>
                  <a:lnTo>
                    <a:pt x="382" y="451"/>
                  </a:lnTo>
                  <a:lnTo>
                    <a:pt x="385" y="453"/>
                  </a:lnTo>
                  <a:lnTo>
                    <a:pt x="389" y="453"/>
                  </a:lnTo>
                  <a:lnTo>
                    <a:pt x="408" y="450"/>
                  </a:lnTo>
                  <a:lnTo>
                    <a:pt x="421" y="445"/>
                  </a:lnTo>
                  <a:lnTo>
                    <a:pt x="432" y="444"/>
                  </a:lnTo>
                  <a:lnTo>
                    <a:pt x="436" y="442"/>
                  </a:lnTo>
                  <a:lnTo>
                    <a:pt x="440" y="439"/>
                  </a:lnTo>
                  <a:lnTo>
                    <a:pt x="460" y="417"/>
                  </a:lnTo>
                  <a:lnTo>
                    <a:pt x="462" y="413"/>
                  </a:lnTo>
                  <a:lnTo>
                    <a:pt x="464" y="404"/>
                  </a:lnTo>
                  <a:lnTo>
                    <a:pt x="467" y="401"/>
                  </a:lnTo>
                  <a:lnTo>
                    <a:pt x="474" y="393"/>
                  </a:lnTo>
                  <a:lnTo>
                    <a:pt x="481" y="390"/>
                  </a:lnTo>
                  <a:lnTo>
                    <a:pt x="488" y="389"/>
                  </a:lnTo>
                  <a:lnTo>
                    <a:pt x="496" y="388"/>
                  </a:lnTo>
                  <a:lnTo>
                    <a:pt x="500" y="390"/>
                  </a:lnTo>
                  <a:lnTo>
                    <a:pt x="502" y="394"/>
                  </a:lnTo>
                  <a:lnTo>
                    <a:pt x="504" y="400"/>
                  </a:lnTo>
                  <a:lnTo>
                    <a:pt x="502" y="404"/>
                  </a:lnTo>
                  <a:lnTo>
                    <a:pt x="500" y="406"/>
                  </a:lnTo>
                  <a:lnTo>
                    <a:pt x="496" y="408"/>
                  </a:lnTo>
                  <a:lnTo>
                    <a:pt x="495" y="410"/>
                  </a:lnTo>
                  <a:lnTo>
                    <a:pt x="493" y="414"/>
                  </a:lnTo>
                  <a:lnTo>
                    <a:pt x="492" y="418"/>
                  </a:lnTo>
                  <a:lnTo>
                    <a:pt x="489" y="421"/>
                  </a:lnTo>
                  <a:lnTo>
                    <a:pt x="486" y="423"/>
                  </a:lnTo>
                  <a:lnTo>
                    <a:pt x="482" y="425"/>
                  </a:lnTo>
                  <a:lnTo>
                    <a:pt x="481" y="425"/>
                  </a:lnTo>
                  <a:lnTo>
                    <a:pt x="482" y="426"/>
                  </a:lnTo>
                  <a:lnTo>
                    <a:pt x="492" y="427"/>
                  </a:lnTo>
                  <a:lnTo>
                    <a:pt x="496" y="429"/>
                  </a:lnTo>
                  <a:lnTo>
                    <a:pt x="508" y="445"/>
                  </a:lnTo>
                  <a:lnTo>
                    <a:pt x="511" y="449"/>
                  </a:lnTo>
                  <a:lnTo>
                    <a:pt x="513" y="474"/>
                  </a:lnTo>
                  <a:lnTo>
                    <a:pt x="514" y="493"/>
                  </a:lnTo>
                  <a:lnTo>
                    <a:pt x="514" y="543"/>
                  </a:lnTo>
                  <a:lnTo>
                    <a:pt x="512" y="554"/>
                  </a:lnTo>
                  <a:lnTo>
                    <a:pt x="507" y="566"/>
                  </a:lnTo>
                  <a:lnTo>
                    <a:pt x="494" y="591"/>
                  </a:lnTo>
                  <a:lnTo>
                    <a:pt x="487" y="609"/>
                  </a:lnTo>
                  <a:lnTo>
                    <a:pt x="484" y="613"/>
                  </a:lnTo>
                  <a:lnTo>
                    <a:pt x="475" y="621"/>
                  </a:lnTo>
                  <a:lnTo>
                    <a:pt x="470" y="622"/>
                  </a:lnTo>
                  <a:lnTo>
                    <a:pt x="460" y="625"/>
                  </a:lnTo>
                  <a:lnTo>
                    <a:pt x="456" y="624"/>
                  </a:lnTo>
                  <a:lnTo>
                    <a:pt x="452" y="621"/>
                  </a:lnTo>
                  <a:lnTo>
                    <a:pt x="448" y="618"/>
                  </a:lnTo>
                  <a:lnTo>
                    <a:pt x="447" y="614"/>
                  </a:lnTo>
                  <a:lnTo>
                    <a:pt x="444" y="605"/>
                  </a:lnTo>
                  <a:lnTo>
                    <a:pt x="443" y="589"/>
                  </a:lnTo>
                  <a:lnTo>
                    <a:pt x="447" y="569"/>
                  </a:lnTo>
                  <a:lnTo>
                    <a:pt x="449" y="564"/>
                  </a:lnTo>
                  <a:lnTo>
                    <a:pt x="457" y="555"/>
                  </a:lnTo>
                  <a:lnTo>
                    <a:pt x="472" y="545"/>
                  </a:lnTo>
                  <a:lnTo>
                    <a:pt x="480" y="541"/>
                  </a:lnTo>
                  <a:lnTo>
                    <a:pt x="484" y="541"/>
                  </a:lnTo>
                  <a:lnTo>
                    <a:pt x="492" y="535"/>
                  </a:lnTo>
                  <a:lnTo>
                    <a:pt x="516" y="513"/>
                  </a:lnTo>
                  <a:lnTo>
                    <a:pt x="532" y="497"/>
                  </a:lnTo>
                  <a:lnTo>
                    <a:pt x="536" y="495"/>
                  </a:lnTo>
                  <a:lnTo>
                    <a:pt x="548" y="491"/>
                  </a:lnTo>
                  <a:lnTo>
                    <a:pt x="572" y="478"/>
                  </a:lnTo>
                  <a:lnTo>
                    <a:pt x="600" y="468"/>
                  </a:lnTo>
                  <a:lnTo>
                    <a:pt x="677" y="429"/>
                  </a:lnTo>
                  <a:lnTo>
                    <a:pt x="698" y="417"/>
                  </a:lnTo>
                  <a:lnTo>
                    <a:pt x="720" y="402"/>
                  </a:lnTo>
                  <a:lnTo>
                    <a:pt x="758" y="379"/>
                  </a:lnTo>
                  <a:lnTo>
                    <a:pt x="784" y="363"/>
                  </a:lnTo>
                  <a:lnTo>
                    <a:pt x="815" y="339"/>
                  </a:lnTo>
                  <a:lnTo>
                    <a:pt x="837" y="323"/>
                  </a:lnTo>
                  <a:lnTo>
                    <a:pt x="849" y="315"/>
                  </a:lnTo>
                  <a:lnTo>
                    <a:pt x="870" y="294"/>
                  </a:lnTo>
                  <a:lnTo>
                    <a:pt x="897" y="260"/>
                  </a:lnTo>
                  <a:lnTo>
                    <a:pt x="930" y="217"/>
                  </a:lnTo>
                  <a:lnTo>
                    <a:pt x="944" y="193"/>
                  </a:lnTo>
                  <a:lnTo>
                    <a:pt x="956" y="169"/>
                  </a:lnTo>
                  <a:lnTo>
                    <a:pt x="971" y="145"/>
                  </a:lnTo>
                  <a:lnTo>
                    <a:pt x="982" y="126"/>
                  </a:lnTo>
                  <a:lnTo>
                    <a:pt x="990" y="107"/>
                  </a:lnTo>
                  <a:lnTo>
                    <a:pt x="1000" y="87"/>
                  </a:lnTo>
                  <a:lnTo>
                    <a:pt x="1005" y="66"/>
                  </a:lnTo>
                  <a:lnTo>
                    <a:pt x="1008" y="47"/>
                  </a:lnTo>
                  <a:lnTo>
                    <a:pt x="1009" y="33"/>
                  </a:lnTo>
                  <a:lnTo>
                    <a:pt x="1005" y="10"/>
                  </a:lnTo>
                  <a:lnTo>
                    <a:pt x="1003" y="5"/>
                  </a:lnTo>
                  <a:lnTo>
                    <a:pt x="999" y="2"/>
                  </a:lnTo>
                  <a:lnTo>
                    <a:pt x="995" y="0"/>
                  </a:lnTo>
                  <a:lnTo>
                    <a:pt x="989" y="0"/>
                  </a:lnTo>
                  <a:lnTo>
                    <a:pt x="976" y="5"/>
                  </a:lnTo>
                  <a:lnTo>
                    <a:pt x="961" y="17"/>
                  </a:lnTo>
                  <a:lnTo>
                    <a:pt x="944" y="38"/>
                  </a:lnTo>
                  <a:lnTo>
                    <a:pt x="936" y="52"/>
                  </a:lnTo>
                  <a:lnTo>
                    <a:pt x="925" y="68"/>
                  </a:lnTo>
                  <a:lnTo>
                    <a:pt x="916" y="84"/>
                  </a:lnTo>
                  <a:lnTo>
                    <a:pt x="908" y="99"/>
                  </a:lnTo>
                  <a:lnTo>
                    <a:pt x="890" y="132"/>
                  </a:lnTo>
                  <a:lnTo>
                    <a:pt x="870" y="167"/>
                  </a:lnTo>
                  <a:lnTo>
                    <a:pt x="860" y="185"/>
                  </a:lnTo>
                  <a:lnTo>
                    <a:pt x="852" y="204"/>
                  </a:lnTo>
                  <a:lnTo>
                    <a:pt x="844" y="222"/>
                  </a:lnTo>
                  <a:lnTo>
                    <a:pt x="829" y="254"/>
                  </a:lnTo>
                  <a:lnTo>
                    <a:pt x="823" y="269"/>
                  </a:lnTo>
                  <a:lnTo>
                    <a:pt x="811" y="295"/>
                  </a:lnTo>
                  <a:lnTo>
                    <a:pt x="799" y="319"/>
                  </a:lnTo>
                  <a:lnTo>
                    <a:pt x="784" y="341"/>
                  </a:lnTo>
                  <a:lnTo>
                    <a:pt x="774" y="363"/>
                  </a:lnTo>
                  <a:lnTo>
                    <a:pt x="767" y="386"/>
                  </a:lnTo>
                  <a:lnTo>
                    <a:pt x="764" y="400"/>
                  </a:lnTo>
                  <a:lnTo>
                    <a:pt x="760" y="414"/>
                  </a:lnTo>
                  <a:lnTo>
                    <a:pt x="758" y="428"/>
                  </a:lnTo>
                  <a:lnTo>
                    <a:pt x="756" y="442"/>
                  </a:lnTo>
                  <a:lnTo>
                    <a:pt x="756" y="456"/>
                  </a:lnTo>
                  <a:lnTo>
                    <a:pt x="754" y="471"/>
                  </a:lnTo>
                  <a:lnTo>
                    <a:pt x="750" y="505"/>
                  </a:lnTo>
                  <a:lnTo>
                    <a:pt x="749" y="521"/>
                  </a:lnTo>
                  <a:lnTo>
                    <a:pt x="748" y="538"/>
                  </a:lnTo>
                  <a:lnTo>
                    <a:pt x="748" y="554"/>
                  </a:lnTo>
                  <a:lnTo>
                    <a:pt x="745" y="570"/>
                  </a:lnTo>
                  <a:lnTo>
                    <a:pt x="742" y="587"/>
                  </a:lnTo>
                  <a:lnTo>
                    <a:pt x="738" y="603"/>
                  </a:lnTo>
                  <a:lnTo>
                    <a:pt x="736" y="618"/>
                  </a:lnTo>
                  <a:lnTo>
                    <a:pt x="733" y="633"/>
                  </a:lnTo>
                  <a:lnTo>
                    <a:pt x="732" y="647"/>
                  </a:lnTo>
                  <a:lnTo>
                    <a:pt x="732" y="661"/>
                  </a:lnTo>
                  <a:lnTo>
                    <a:pt x="731" y="688"/>
                  </a:lnTo>
                  <a:lnTo>
                    <a:pt x="732" y="710"/>
                  </a:lnTo>
                  <a:lnTo>
                    <a:pt x="736" y="729"/>
                  </a:lnTo>
                  <a:lnTo>
                    <a:pt x="741" y="750"/>
                  </a:lnTo>
                  <a:lnTo>
                    <a:pt x="746" y="769"/>
                  </a:lnTo>
                  <a:lnTo>
                    <a:pt x="752" y="792"/>
                  </a:lnTo>
                  <a:lnTo>
                    <a:pt x="752" y="798"/>
                  </a:lnTo>
                  <a:lnTo>
                    <a:pt x="750" y="802"/>
                  </a:lnTo>
                  <a:lnTo>
                    <a:pt x="746" y="805"/>
                  </a:lnTo>
                  <a:lnTo>
                    <a:pt x="741" y="807"/>
                  </a:lnTo>
                  <a:lnTo>
                    <a:pt x="725" y="807"/>
                  </a:lnTo>
                  <a:lnTo>
                    <a:pt x="696" y="802"/>
                  </a:lnTo>
                  <a:lnTo>
                    <a:pt x="675" y="798"/>
                  </a:lnTo>
                  <a:lnTo>
                    <a:pt x="651" y="797"/>
                  </a:lnTo>
                  <a:lnTo>
                    <a:pt x="620" y="791"/>
                  </a:lnTo>
                  <a:lnTo>
                    <a:pt x="591" y="784"/>
                  </a:lnTo>
                  <a:lnTo>
                    <a:pt x="524" y="765"/>
                  </a:lnTo>
                  <a:lnTo>
                    <a:pt x="498" y="757"/>
                  </a:lnTo>
                  <a:lnTo>
                    <a:pt x="468" y="743"/>
                  </a:lnTo>
                  <a:lnTo>
                    <a:pt x="442" y="728"/>
                  </a:lnTo>
                  <a:lnTo>
                    <a:pt x="414" y="713"/>
                  </a:lnTo>
                  <a:lnTo>
                    <a:pt x="390" y="700"/>
                  </a:lnTo>
                  <a:lnTo>
                    <a:pt x="386" y="697"/>
                  </a:lnTo>
                  <a:lnTo>
                    <a:pt x="379" y="689"/>
                  </a:lnTo>
                  <a:lnTo>
                    <a:pt x="376" y="685"/>
                  </a:lnTo>
                  <a:lnTo>
                    <a:pt x="377" y="681"/>
                  </a:lnTo>
                  <a:lnTo>
                    <a:pt x="382" y="677"/>
                  </a:lnTo>
                  <a:lnTo>
                    <a:pt x="388" y="673"/>
                  </a:lnTo>
                  <a:lnTo>
                    <a:pt x="410" y="668"/>
                  </a:lnTo>
                  <a:lnTo>
                    <a:pt x="440" y="662"/>
                  </a:lnTo>
                  <a:lnTo>
                    <a:pt x="476" y="657"/>
                  </a:lnTo>
                  <a:lnTo>
                    <a:pt x="498" y="655"/>
                  </a:lnTo>
                  <a:lnTo>
                    <a:pt x="521" y="653"/>
                  </a:lnTo>
                  <a:lnTo>
                    <a:pt x="568" y="652"/>
                  </a:lnTo>
                  <a:lnTo>
                    <a:pt x="613" y="652"/>
                  </a:lnTo>
                  <a:lnTo>
                    <a:pt x="640" y="653"/>
                  </a:lnTo>
                  <a:lnTo>
                    <a:pt x="704" y="655"/>
                  </a:lnTo>
                  <a:lnTo>
                    <a:pt x="762" y="660"/>
                  </a:lnTo>
                  <a:lnTo>
                    <a:pt x="788" y="662"/>
                  </a:lnTo>
                  <a:lnTo>
                    <a:pt x="814" y="665"/>
                  </a:lnTo>
                  <a:lnTo>
                    <a:pt x="837" y="669"/>
                  </a:lnTo>
                  <a:lnTo>
                    <a:pt x="900" y="681"/>
                  </a:lnTo>
                  <a:lnTo>
                    <a:pt x="918" y="685"/>
                  </a:lnTo>
                  <a:lnTo>
                    <a:pt x="948" y="693"/>
                  </a:lnTo>
                  <a:lnTo>
                    <a:pt x="960" y="697"/>
                  </a:lnTo>
                  <a:lnTo>
                    <a:pt x="965" y="701"/>
                  </a:lnTo>
                  <a:lnTo>
                    <a:pt x="965" y="703"/>
                  </a:lnTo>
                  <a:lnTo>
                    <a:pt x="961" y="705"/>
                  </a:lnTo>
                  <a:lnTo>
                    <a:pt x="933" y="703"/>
                  </a:lnTo>
                  <a:lnTo>
                    <a:pt x="831" y="696"/>
                  </a:lnTo>
                  <a:lnTo>
                    <a:pt x="792" y="694"/>
                  </a:lnTo>
                  <a:lnTo>
                    <a:pt x="699" y="693"/>
                  </a:lnTo>
                  <a:lnTo>
                    <a:pt x="652" y="690"/>
                  </a:lnTo>
                  <a:lnTo>
                    <a:pt x="607" y="687"/>
                  </a:lnTo>
                  <a:lnTo>
                    <a:pt x="445" y="673"/>
                  </a:lnTo>
                  <a:lnTo>
                    <a:pt x="412" y="671"/>
                  </a:lnTo>
                  <a:lnTo>
                    <a:pt x="354" y="669"/>
                  </a:lnTo>
                  <a:lnTo>
                    <a:pt x="293" y="668"/>
                  </a:lnTo>
                  <a:lnTo>
                    <a:pt x="252" y="667"/>
                  </a:lnTo>
                  <a:lnTo>
                    <a:pt x="232" y="665"/>
                  </a:lnTo>
                  <a:lnTo>
                    <a:pt x="212" y="661"/>
                  </a:lnTo>
                  <a:lnTo>
                    <a:pt x="184" y="659"/>
                  </a:lnTo>
                  <a:lnTo>
                    <a:pt x="178" y="659"/>
                  </a:lnTo>
                  <a:lnTo>
                    <a:pt x="154" y="651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1377</TotalTime>
  <Words>947</Words>
  <Application>Microsoft Office PowerPoint</Application>
  <PresentationFormat>Экран (4:3)</PresentationFormat>
  <Paragraphs>159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7" baseType="lpstr">
      <vt:lpstr>Times New Roman</vt:lpstr>
      <vt:lpstr>Arial</vt:lpstr>
      <vt:lpstr>Book Antiqua</vt:lpstr>
      <vt:lpstr>Century Gothic</vt:lpstr>
      <vt:lpstr>Calibri</vt:lpstr>
      <vt:lpstr>Times New Roman - 36</vt:lpstr>
      <vt:lpstr>Times New Roman - 24</vt:lpstr>
      <vt:lpstr>Times New Roman - 16</vt:lpstr>
      <vt:lpstr>Times New Roman - 22</vt:lpstr>
      <vt:lpstr>Arial - 22</vt:lpstr>
      <vt:lpstr>Times New Roman - 18</vt:lpstr>
      <vt:lpstr>Arial - 16</vt:lpstr>
      <vt:lpstr>Times New Roman - 26</vt:lpstr>
      <vt:lpstr>Times New Roman - 28</vt:lpstr>
      <vt:lpstr>Times New Roman - 20</vt:lpstr>
      <vt:lpstr>Tahoma</vt:lpstr>
      <vt:lpstr>Times New Roman - 48</vt:lpstr>
      <vt:lpstr>Аптека</vt:lpstr>
      <vt:lpstr> Урок по теме: «Деловые бумаги»    Агошкова Н.Н., учитель русского языка и литературы высшая категория МБОУ Ульяновская СОШ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Домашнее задание:  переделать литературную  автобиографию  с. Есенина в деловую.</vt:lpstr>
    </vt:vector>
  </TitlesOfParts>
  <Company>Ульяновская 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опыта работы учителей</dc:title>
  <dc:creator>Пользователь</dc:creator>
  <cp:lastModifiedBy>re</cp:lastModifiedBy>
  <cp:revision>149</cp:revision>
  <dcterms:created xsi:type="dcterms:W3CDTF">2010-02-18T05:37:14Z</dcterms:created>
  <dcterms:modified xsi:type="dcterms:W3CDTF">2014-03-11T22:56:58Z</dcterms:modified>
</cp:coreProperties>
</file>