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2" r:id="rId2"/>
    <p:sldId id="264" r:id="rId3"/>
    <p:sldId id="283" r:id="rId4"/>
    <p:sldId id="266" r:id="rId5"/>
    <p:sldId id="268" r:id="rId6"/>
    <p:sldId id="267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9" r:id="rId15"/>
    <p:sldId id="280" r:id="rId16"/>
    <p:sldId id="281" r:id="rId17"/>
    <p:sldId id="285" r:id="rId18"/>
    <p:sldId id="284" r:id="rId19"/>
    <p:sldId id="288" r:id="rId20"/>
    <p:sldId id="28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BE24-9A68-43CF-AD7A-393534FF6D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D687D-B8D2-4E80-97C3-0DEA31D9F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F19B-1088-4779-BE68-5F589F3C26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5D3E9-60D8-487A-8B5C-E2A4D874B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7A659-915D-4648-93EF-66AB88506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3DAD5-77E7-4F57-BF1F-B2C7D73469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29DCB-7F10-42D2-AA07-85AA499C9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A8591-8818-4EC5-9929-295B142AC3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1C98E-D040-4FBA-B1AF-D37287543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19AD2-ABD2-4856-A604-4627FFAB6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72D3-0B01-4DA7-B1DE-A22FE2C0B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109537 h 1000"/>
              <a:gd name="T6" fmla="*/ 0 w 1000"/>
              <a:gd name="T7" fmla="*/ 109537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143D87-3FF7-4013-BEB9-90DD4EB47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9F%D0%B0%D0%B2%D0%B5%D0%BB%20I&amp;fp=0&amp;pos=0&amp;uinfo=ww-1583-wh-816-fw-1358-fh-598-pd-1&amp;rpt=simage&amp;img_url=http://upload.wikimedia.org/wikipedia/commons/thumb/c/ce/Borovikovsky_Pavel_I.jpg/220px-Borovikovsky_Pavel_I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text=%D0%BC%D0%B0%D0%BD%D0%B8%D1%84%D0%B5%D1%81%D1%82%20%D0%BE%20%D1%82%D1%80%D0%B5%D1%85%D0%B4%D0%BD%D0%B5%D0%B2%D0%BD%D0%BE%D0%B9%20%D0%B1%D0%B0%D1%80%D1%89%D0%B8%D0%BD%D0%B5%20%D0%B1%D1%8B%D0%BB%20%D0%B8%D0%B7%D0%B4%D0%B0%D0%BD%20%D0%B2%201797%20%D0%B3&amp;fp=0&amp;pos=2&amp;rpt=simage&amp;uinfo=ww-1583-wh-816-fw-1358-fh-598-pd-1&amp;img_url=http://900igr.net/datai/istorija/Pavel-1/0018-015-Manifest-o-trekhdnevnoj-barschine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p=2&amp;text=%D0%B5%D0%BA%D0%B0%D1%82%D0%B5%D1%80%D0%B8%D0%BD%D0%B0%202%20%D0%B8%20%D0%B5%D0%B5%20%D1%81%D1%8B%D0%BD%20%D0%BF%D0%B0%D0%B2%D0%B5%D0%BB%201&amp;fp=2&amp;pos=72&amp;uinfo=ww-1583-wh-816-fw-1358-fh-598-pd-1&amp;rpt=simage&amp;img_url=http://shkolazhizni.ru/img/content/i59/5925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text=%20%D0%9F%D0%B0%D0%B2%D0%BB%D0%B0%20I%20%0B%D0%B8%20%D0%9C%D0%B0%D1%80%D0%B8%D1%8F%20%D0%A4%D0%B5%D0%B4%D0%BE%D1%80%D0%BE%D0%B2%D0%BD%D0%B0&amp;fp=0&amp;pos=0&amp;uinfo=ww-1583-wh-816-fw-1358-fh-598-pd-1&amp;rpt=simage&amp;img_url=http%3A%2F%2Fwww.museum.ru%2FimgB.asp%3F10539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Павел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Внутренняя политика России в 1796-1801гг</a:t>
            </a:r>
            <a:endParaRPr lang="ru-RU" dirty="0" smtClean="0"/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538" y="6381750"/>
            <a:ext cx="4535487" cy="303213"/>
          </a:xfrm>
        </p:spPr>
        <p:txBody>
          <a:bodyPr/>
          <a:lstStyle/>
          <a:p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240-592-508 Афроськина Елена Васильевна</a:t>
            </a:r>
            <a:endParaRPr lang="es-ES" sz="18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sypersvinki.narod.ru/photo13.jpg">
            <a:hlinkClick r:id="rId2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450" y="2708275"/>
            <a:ext cx="2160414" cy="3502025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Самая важная мера, предпринята в области политики</a:t>
            </a:r>
            <a:endParaRPr lang="ru-RU" sz="3200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4572000" y="1700213"/>
            <a:ext cx="3995738" cy="3168650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1797 г. – новый указ о порядке престолонаследия: престол переходит представителю царствующей династии мужского пола (сыновьям или братьям в порядке старшинства)</a:t>
            </a:r>
          </a:p>
        </p:txBody>
      </p:sp>
      <p:pic>
        <p:nvPicPr>
          <p:cNvPr id="12293" name="Picture 5" descr="Pavel_I_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1700213"/>
            <a:ext cx="3243263" cy="4392612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779838" y="5732463"/>
            <a:ext cx="5113337" cy="914400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 предотвращало возможность дворцовых переворотов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Важнейшее преобразование в  экономической жизни</a:t>
            </a:r>
            <a:endParaRPr lang="ru-RU" sz="3200" dirty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0" y="1752600"/>
            <a:ext cx="3995738" cy="30448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1797г. – Манифест об ограничении барщины тремя днями в неделю и запрещено привлекать крестьян к работам в воскресные и праздничные дни</a:t>
            </a:r>
          </a:p>
        </p:txBody>
      </p:sp>
      <p:pic>
        <p:nvPicPr>
          <p:cNvPr id="4" name="Рисунок 3" descr="http://900igr.net/datai/istorija/Pavel-1/0018-015-Manifest-o-trekhdnevnoj-barschine.jpg">
            <a:hlinkClick r:id="rId2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1700213"/>
            <a:ext cx="3455988" cy="4811712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067175" y="5732463"/>
            <a:ext cx="4897438" cy="914400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Манифест – первый шаг по ограничению крепостное право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Самое существенное в жизни российского общества</a:t>
            </a:r>
            <a:endParaRPr lang="ru-RU" sz="3200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2700338" y="1700213"/>
            <a:ext cx="6264275" cy="1081087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Отменена «Жалованной грамоты дворянству» - «Разжалованная грамота дворянству»</a:t>
            </a:r>
          </a:p>
        </p:txBody>
      </p:sp>
      <p:pic>
        <p:nvPicPr>
          <p:cNvPr id="4" name="Рисунок 3" descr="http://img1.liveinternet.ru/images/attach/c/4/79/497/79497225_large_nattier1.jpg">
            <a:hlinkClick r:id="rId2"/>
          </p:cNvPr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1700213"/>
            <a:ext cx="2160587" cy="2520950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http://stat16.privet.ru/lr/0b0b36cc6d4a13c1ab520dd7f614f333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88125" y="3933825"/>
            <a:ext cx="2160588" cy="2663825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http://web-local.rudn.ru/web-local/uem/ido/9/pic/7/charter.gif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48038" y="2997200"/>
            <a:ext cx="2519362" cy="3024188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8" name="Прямая со стрелкой 7"/>
          <p:cNvCxnSpPr/>
          <p:nvPr/>
        </p:nvCxnSpPr>
        <p:spPr>
          <a:xfrm>
            <a:off x="2627313" y="3068638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5867400" y="3933825"/>
            <a:ext cx="720725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79388" y="6165850"/>
            <a:ext cx="4895850" cy="55403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Ослабление позиций дворянства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Меры в области культуры</a:t>
            </a:r>
            <a:endParaRPr lang="ru-RU" sz="3200" dirty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716463" y="1752600"/>
            <a:ext cx="3851275" cy="32607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Усиление цензуры, запрещение французской моды и запрещение выезда молодым людям для учения за пределы страны</a:t>
            </a:r>
          </a:p>
        </p:txBody>
      </p:sp>
      <p:pic>
        <p:nvPicPr>
          <p:cNvPr id="15364" name="Рисунок 3" descr="http://s43.radikal.ru/i099/1303/5c/af9fb3a91b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700213"/>
            <a:ext cx="4105275" cy="3240087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0825" y="5013325"/>
            <a:ext cx="43830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Университет,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открытый в 1799г. Павлом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г. Дерпт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5732463"/>
            <a:ext cx="4392613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Стремление уберечь Россию от революции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Изменения в армии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3" y="1752600"/>
            <a:ext cx="4067175" cy="3332163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введены единая форма, устав, вооружение, строгая дисциплина, всех дворян обязали служить, определены правила продвижения по службе, введены прусские военные порядки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gatchinapalace.ru/upload/medialibrary/6ba/6ba42801afca35df4b8b317b3f3c2ea6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700213"/>
            <a:ext cx="4105275" cy="3157537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4067175" y="5661025"/>
            <a:ext cx="4897438" cy="9144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Цель: укрепление боеспособности армии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Главные итоги внутренней политики Павла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752600"/>
            <a:ext cx="8785225" cy="4413250"/>
          </a:xfrm>
        </p:spPr>
        <p:txBody>
          <a:bodyPr/>
          <a:lstStyle/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1797г. установил справедливость российского престолонаследие от отца к сыну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Существенно облегчил положение крепостных крестьян, т. к. считал, что «крестьянство содержит собою все прочие части своими трудами, следовательно, особого уважения достойно»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Указал дворянству, что просвещенное и богатое сословие должно служить обществу и Отечеству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 страну от экономической и финансовой катастрофы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Предотвратил проникновение в Россию идей Великой французской кровавой революции 1789г.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5651500" y="6581775"/>
            <a:ext cx="349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Противоречивость деятельности Павла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4149725"/>
            <a:ext cx="4248150" cy="7921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«Косица не порох, колеса не тесак,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я не немец, а природный русак»</a:t>
            </a:r>
          </a:p>
        </p:txBody>
      </p:sp>
      <p:pic>
        <p:nvPicPr>
          <p:cNvPr id="18436" name="Рисунок 3" descr="http://s010.radikal.ru/i313/1102/24/4b121ee947e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4652963"/>
            <a:ext cx="3978275" cy="2062162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  <p:pic>
        <p:nvPicPr>
          <p:cNvPr id="5" name="Рисунок 4" descr="http://bpip.ru/images/TM/suvorov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31913" y="1773238"/>
            <a:ext cx="2087562" cy="2303462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http://stat16.privet.ru/lr/0b0b36cc6d4a13c1ab520dd7f614f333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688" y="1773238"/>
            <a:ext cx="2087562" cy="2303462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79388" y="6165850"/>
            <a:ext cx="46339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Ссылка А.В.Суворова в с. Кончанское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333375"/>
            <a:ext cx="8001000" cy="1216025"/>
          </a:xfrm>
        </p:spPr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плодам их узнаете их...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1" descr="http://i243.photobucket.com/albums/ff124/sarmata_2007/17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700213"/>
            <a:ext cx="6842125" cy="4491037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971550" y="6308725"/>
            <a:ext cx="68357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Герхардт фон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Кюгельген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Портрет Павла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семьей. 1800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Дворцовый переворот </a:t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11-12 марта 1801 года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3" descr="http://www.saint-petersburg.com/images/virtual-tour/mikhailovsky-castl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813" y="1700213"/>
            <a:ext cx="5940425" cy="3960812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7088" y="5732463"/>
            <a:ext cx="78216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Михайловский замок, где был убит император Павел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5651500" y="6581775"/>
            <a:ext cx="349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063" y="1916113"/>
            <a:ext cx="3140075" cy="3313112"/>
          </a:xfrm>
        </p:spPr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Живые цветы появляются в этом соборе на мраморе только двух надгробий: одно из них принадлежит Великому Петру, другое его правнуку – бедному Павлу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2" descr="C:\Users\BOSS\Desktop\Фотографии и видео\Фото\101_FUJI\DSCF117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15888"/>
            <a:ext cx="4897438" cy="6553200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Узнать: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жизнеописание и личностную характеристику императора Павла I; основные преобразования во внутренней политике, отметив их противоречивость; подвести итоги деятельности Павла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показать причины и ход дворцового переворота 11-12 марта 1801г.; убедиться, что Павел I был патриотом и стремился к единению со своим народом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Уметь: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формировать умение анализировать исторический материал, используя различные источники знаний; устанавливать причинно-следственные связи; делать выводы; давать ответы по сквозным вопросам; систематизировать материал; решать проблемные задачи; готовить краткое сообщение; работать с текстом учебника и вести записи в тетради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724525" y="6581775"/>
            <a:ext cx="34194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на с/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§ 29 (п. 1,2,4) – читать и отвечать на вопросы, стр.211</a:t>
            </a:r>
          </a:p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Составить систематическую таблицу «Внутренняя политика Павла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Начать работу над историческим сочинением «Павла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5651500" y="6581775"/>
            <a:ext cx="349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1844675"/>
            <a:ext cx="3311525" cy="4140200"/>
          </a:xfrm>
        </p:spPr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«Родная мать была ему мачехой, а судьба оказалась злее мачехи»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М.И.Голенищев-Кутузов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kolyan.net/uploads/posts/2010-03/thumbs/1267533464_1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7538" y="404813"/>
            <a:ext cx="4465637" cy="6119812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4" name="Прямоугольник 3"/>
          <p:cNvSpPr>
            <a:spLocks noChangeArrowheads="1"/>
          </p:cNvSpPr>
          <p:nvPr/>
        </p:nvSpPr>
        <p:spPr bwMode="auto">
          <a:xfrm>
            <a:off x="0" y="6581775"/>
            <a:ext cx="32035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Павел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Внутренняя политика России в 1796-1801гг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6738" y="1628775"/>
            <a:ext cx="4652962" cy="453707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 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Жизнеописание и личность Павла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Внутриполитическая деятельность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Дворцовый переворот 12марта 1801 года</a:t>
            </a:r>
          </a:p>
        </p:txBody>
      </p:sp>
      <p:pic>
        <p:nvPicPr>
          <p:cNvPr id="4" name="Рисунок 3" descr="http://www.artandphoto.ru/stock/art2/580/3336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9700" y="1628775"/>
            <a:ext cx="3240088" cy="4464050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0" y="6581775"/>
            <a:ext cx="3348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Жизнеописание и личность Павла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752600"/>
            <a:ext cx="6408737" cy="4267200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Задайте «знатокам» биографии Павла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вопросы: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раскрывающие биографию Павла Петровича до его восшествия на престол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раскрывающие черты его характера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раскрывающие его отношения с матерью-императрицей Екатериной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II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glazey.info/authors/0_33fd7_cdf15ad9_L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2588" y="3213100"/>
            <a:ext cx="2189162" cy="2954338"/>
          </a:xfrm>
          <a:prstGeom prst="rect">
            <a:avLst/>
          </a:prstGeom>
          <a:ln w="5715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3" name="Прямоугольник 4"/>
          <p:cNvSpPr>
            <a:spLocks noChangeArrowheads="1"/>
          </p:cNvSpPr>
          <p:nvPr/>
        </p:nvSpPr>
        <p:spPr bwMode="auto">
          <a:xfrm>
            <a:off x="0" y="6581775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Жизнеописание и личность Павла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img0.liveinternet.ru/images/attach/c/0/47/904/47904312_1251114671_pavel__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5963" y="2565400"/>
            <a:ext cx="2879725" cy="3598863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http://retrobazar.com/newsimage/624_6096big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1700213"/>
            <a:ext cx="2881312" cy="3600450"/>
          </a:xfrm>
          <a:prstGeom prst="rect">
            <a:avLst/>
          </a:prstGeom>
          <a:ln w="3810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39750" y="5445125"/>
            <a:ext cx="26431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Павла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Петр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 Екатерина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II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2225" y="6308725"/>
            <a:ext cx="19875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Павла Петрович </a:t>
            </a:r>
            <a:endParaRPr lang="ru-RU" dirty="0"/>
          </a:p>
        </p:txBody>
      </p:sp>
      <p:sp>
        <p:nvSpPr>
          <p:cNvPr id="8199" name="Прямоугольник 6"/>
          <p:cNvSpPr>
            <a:spLocks noChangeArrowheads="1"/>
          </p:cNvSpPr>
          <p:nvPr/>
        </p:nvSpPr>
        <p:spPr bwMode="auto">
          <a:xfrm>
            <a:off x="0" y="6581775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6325" y="2276475"/>
            <a:ext cx="2779713" cy="2297113"/>
          </a:xfrm>
        </p:spPr>
        <p:txBody>
          <a:bodyPr/>
          <a:lstStyle/>
          <a:p>
            <a:pPr algn="ctr">
              <a:defRPr/>
            </a:pP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Коронация Павла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1796-1801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http://shkolazhizni.ru/img/content/i42/42945_o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188913"/>
            <a:ext cx="5329237" cy="6521450"/>
          </a:xfrm>
          <a:prstGeom prst="rect">
            <a:avLst/>
          </a:prstGeom>
          <a:ln w="5715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795963" y="6581775"/>
            <a:ext cx="3348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Павла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1796-1801)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властный тиран или истинный рыцарь в вопросах чести?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6100" y="1752600"/>
            <a:ext cx="4211638" cy="4267200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Павел не имел определенной программы правления, но имел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уничтожить дух екатерининского правления, праздность дворянства, установить порядок и справедливость</a:t>
            </a:r>
          </a:p>
        </p:txBody>
      </p:sp>
      <p:pic>
        <p:nvPicPr>
          <p:cNvPr id="4" name="Рисунок 3" descr="http://xaxor.com/images/Oil%20Paintings/Classic%20V/Vladimir%20Borovikovsky(1757-1825)/borovikovsky1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700213"/>
            <a:ext cx="3586162" cy="4465637"/>
          </a:xfrm>
          <a:prstGeom prst="rect">
            <a:avLst/>
          </a:prstGeom>
          <a:ln w="571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6581775"/>
            <a:ext cx="3168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Преобразования в области внутренней политики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Павла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1796-1801)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628775"/>
            <a:ext cx="8569325" cy="453707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Ответьте на вопросы: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каких областях жизни были проведены преобразования?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Какая самая важная мера, предпринята в области политики?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важнейшее преобразование в экономической жизни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самое существенное в жизни российского общества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Каковы изменения в армии?</a:t>
            </a:r>
          </a:p>
          <a:p>
            <a:pPr>
              <a:buFont typeface="Wingdings" pitchFamily="2" charset="2"/>
              <a:buAutoNum type="arabicParenR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меры были проведены в области культуры?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795963" y="6491288"/>
            <a:ext cx="3348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Афроськина Елена Васильевна </a:t>
            </a:r>
            <a:r>
              <a:rPr lang="ru-RU" sz="1200">
                <a:latin typeface="Calibri" pitchFamily="34" charset="0"/>
                <a:cs typeface="Times New Roman" pitchFamily="18" charset="0"/>
              </a:rPr>
              <a:t>–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 240-592-508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687</TotalTime>
  <Words>696</Words>
  <Application>Microsoft Office PowerPoint</Application>
  <PresentationFormat>Экран (4:3)</PresentationFormat>
  <Paragraphs>78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Verdana</vt:lpstr>
      <vt:lpstr>Arial</vt:lpstr>
      <vt:lpstr>Wingdings</vt:lpstr>
      <vt:lpstr>Calibri</vt:lpstr>
      <vt:lpstr>Times New Roman</vt:lpstr>
      <vt:lpstr>Профиль</vt:lpstr>
      <vt:lpstr>Павел I. Внутренняя политика России в 1796-1801гг</vt:lpstr>
      <vt:lpstr>Задачи урока</vt:lpstr>
      <vt:lpstr> «Родная мать была ему мачехой, а судьба оказалась злее мачехи»                                        (М.И.Голенищев-Кутузов)</vt:lpstr>
      <vt:lpstr>Павел I. Внутренняя политика России в 1796-1801гг</vt:lpstr>
      <vt:lpstr>Жизнеописание и личность Павла I</vt:lpstr>
      <vt:lpstr>Жизнеописание и личность Павла I</vt:lpstr>
      <vt:lpstr>Коронация Павла I   1796-1801</vt:lpstr>
      <vt:lpstr>Павла I (1796-1801) – властный тиран или истинный рыцарь в вопросах чести?</vt:lpstr>
      <vt:lpstr>Преобразования в области внутренней политики Павла I (1796-1801) </vt:lpstr>
      <vt:lpstr>Самая важная мера, предпринята в области политики</vt:lpstr>
      <vt:lpstr>Важнейшее преобразование в  экономической жизни</vt:lpstr>
      <vt:lpstr>Самое существенное в жизни российского общества</vt:lpstr>
      <vt:lpstr>Меры в области культуры</vt:lpstr>
      <vt:lpstr>Изменения в армии</vt:lpstr>
      <vt:lpstr>Главные итоги внутренней политики Павла I</vt:lpstr>
      <vt:lpstr>Противоречивость деятельности Павла I</vt:lpstr>
      <vt:lpstr>По плодам их узнаете их... </vt:lpstr>
      <vt:lpstr>Дворцовый переворот  11-12 марта 1801 года</vt:lpstr>
      <vt:lpstr>Живые цветы появляются в этом соборе на мраморе только двух надгробий: одно из них принадлежит Великому Петру, другое его правнуку – бедному Павлу</vt:lpstr>
      <vt:lpstr>Задание на с/п</vt:lpstr>
    </vt:vector>
  </TitlesOfParts>
  <Company>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ПОЛИТИКА ПРАВИТЕЛЬСТВА АЛЕКСАНДРА I (1801-1825 ГГ.)</dc:title>
  <dc:creator>avv</dc:creator>
  <cp:lastModifiedBy>re</cp:lastModifiedBy>
  <cp:revision>51</cp:revision>
  <dcterms:created xsi:type="dcterms:W3CDTF">2011-09-02T14:32:26Z</dcterms:created>
  <dcterms:modified xsi:type="dcterms:W3CDTF">2014-03-13T19:12:55Z</dcterms:modified>
</cp:coreProperties>
</file>