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800000"/>
    <a:srgbClr val="006600"/>
    <a:srgbClr val="0066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E95196-5324-4A7C-A130-5DC83F08BB98}" type="doc">
      <dgm:prSet loTypeId="urn:microsoft.com/office/officeart/2005/8/layout/hierarchy3" loCatId="list" qsTypeId="urn:microsoft.com/office/officeart/2005/8/quickstyle/3d1" qsCatId="3D" csTypeId="urn:microsoft.com/office/officeart/2005/8/colors/accent6_4" csCatId="accent6" phldr="1"/>
      <dgm:spPr/>
      <dgm:t>
        <a:bodyPr/>
        <a:lstStyle/>
        <a:p>
          <a:endParaRPr lang="ru-RU"/>
        </a:p>
      </dgm:t>
    </dgm:pt>
    <dgm:pt modelId="{2E0FD732-360F-4D6A-92CF-4F4595DA4DFB}">
      <dgm:prSet phldrT="[Текст]"/>
      <dgm:spPr>
        <a:ln w="38100">
          <a:solidFill>
            <a:srgbClr val="003300"/>
          </a:solidFill>
        </a:ln>
      </dgm:spPr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Неорганические вещества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143E5A1D-54A8-4723-85F4-F009E16849D3}" type="parTrans" cxnId="{9CF4699A-0AAB-4E8B-868F-81D68531E199}">
      <dgm:prSet/>
      <dgm:spPr/>
      <dgm:t>
        <a:bodyPr/>
        <a:lstStyle/>
        <a:p>
          <a:endParaRPr lang="ru-RU"/>
        </a:p>
      </dgm:t>
    </dgm:pt>
    <dgm:pt modelId="{3DF4836F-023E-47BA-AFF8-D618436F051C}" type="sibTrans" cxnId="{9CF4699A-0AAB-4E8B-868F-81D68531E199}">
      <dgm:prSet/>
      <dgm:spPr/>
      <dgm:t>
        <a:bodyPr/>
        <a:lstStyle/>
        <a:p>
          <a:endParaRPr lang="ru-RU"/>
        </a:p>
      </dgm:t>
    </dgm:pt>
    <dgm:pt modelId="{1D43715C-F2C6-449F-ACE3-5DC1CD30355B}">
      <dgm:prSet phldrT="[Текст]" custT="1"/>
      <dgm:spPr>
        <a:ln>
          <a:solidFill>
            <a:srgbClr val="003300"/>
          </a:solidFill>
        </a:ln>
      </dgm:spPr>
      <dgm:t>
        <a:bodyPr/>
        <a:lstStyle/>
        <a:p>
          <a:r>
            <a:rPr lang="ru-RU" sz="1800" b="1" dirty="0" smtClean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Вода</a:t>
          </a:r>
          <a:endParaRPr lang="ru-RU" sz="1800" b="1" dirty="0">
            <a:solidFill>
              <a:srgbClr val="0033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CF2097E1-14E0-4158-AD39-9560E7590393}" type="parTrans" cxnId="{B425A2C6-5222-4DC2-8AAF-A1E7D112E916}">
      <dgm:prSet/>
      <dgm:spPr/>
      <dgm:t>
        <a:bodyPr/>
        <a:lstStyle/>
        <a:p>
          <a:endParaRPr lang="ru-RU"/>
        </a:p>
      </dgm:t>
    </dgm:pt>
    <dgm:pt modelId="{9A5350CE-5035-41EF-9BEB-E5FE2E638220}" type="sibTrans" cxnId="{B425A2C6-5222-4DC2-8AAF-A1E7D112E916}">
      <dgm:prSet/>
      <dgm:spPr/>
      <dgm:t>
        <a:bodyPr/>
        <a:lstStyle/>
        <a:p>
          <a:endParaRPr lang="ru-RU"/>
        </a:p>
      </dgm:t>
    </dgm:pt>
    <dgm:pt modelId="{1912554C-113B-4130-8953-49340E9646D6}">
      <dgm:prSet phldrT="[Текст]" custT="1"/>
      <dgm:spPr>
        <a:ln w="12700">
          <a:solidFill>
            <a:srgbClr val="003300"/>
          </a:solidFill>
        </a:ln>
      </dgm:spPr>
      <dgm:t>
        <a:bodyPr/>
        <a:lstStyle/>
        <a:p>
          <a:r>
            <a:rPr lang="ru-RU" sz="1800" b="1" dirty="0" smtClean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Соли</a:t>
          </a:r>
          <a:endParaRPr lang="ru-RU" sz="1800" b="1" dirty="0">
            <a:solidFill>
              <a:srgbClr val="0033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BF89FB5B-DCB1-48B8-9DD0-16854DD6DD1E}" type="parTrans" cxnId="{6E951758-04D8-4017-A41D-13C1096BD003}">
      <dgm:prSet/>
      <dgm:spPr/>
      <dgm:t>
        <a:bodyPr/>
        <a:lstStyle/>
        <a:p>
          <a:endParaRPr lang="ru-RU"/>
        </a:p>
      </dgm:t>
    </dgm:pt>
    <dgm:pt modelId="{B2219294-5F01-4508-AE6C-4565C34ED86D}" type="sibTrans" cxnId="{6E951758-04D8-4017-A41D-13C1096BD003}">
      <dgm:prSet/>
      <dgm:spPr/>
      <dgm:t>
        <a:bodyPr/>
        <a:lstStyle/>
        <a:p>
          <a:endParaRPr lang="ru-RU"/>
        </a:p>
      </dgm:t>
    </dgm:pt>
    <dgm:pt modelId="{F49A193E-C3C8-451C-8EA2-A09339479D60}">
      <dgm:prSet phldrT="[Текст]"/>
      <dgm:spPr>
        <a:ln w="38100">
          <a:solidFill>
            <a:srgbClr val="003300"/>
          </a:solidFill>
        </a:ln>
      </dgm:spPr>
      <dgm:t>
        <a:bodyPr/>
        <a:lstStyle/>
        <a:p>
          <a:r>
            <a:rPr lang="ru-RU" b="1" dirty="0" smtClean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Органические вещества</a:t>
          </a:r>
          <a:endParaRPr lang="ru-RU" b="1" dirty="0">
            <a:solidFill>
              <a:srgbClr val="0033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206D19F5-DC16-4153-ADEE-ADDF662624B0}" type="parTrans" cxnId="{3B1F17FE-C766-44D5-A7CD-911E732DC179}">
      <dgm:prSet/>
      <dgm:spPr/>
      <dgm:t>
        <a:bodyPr/>
        <a:lstStyle/>
        <a:p>
          <a:endParaRPr lang="ru-RU"/>
        </a:p>
      </dgm:t>
    </dgm:pt>
    <dgm:pt modelId="{E3CEE876-7609-4B71-8BCE-C4171AD79701}" type="sibTrans" cxnId="{3B1F17FE-C766-44D5-A7CD-911E732DC179}">
      <dgm:prSet/>
      <dgm:spPr/>
      <dgm:t>
        <a:bodyPr/>
        <a:lstStyle/>
        <a:p>
          <a:endParaRPr lang="ru-RU"/>
        </a:p>
      </dgm:t>
    </dgm:pt>
    <dgm:pt modelId="{3B16D2BD-7B54-48D1-B5C2-87512962759A}">
      <dgm:prSet phldrT="[Текст]" custT="1"/>
      <dgm:spPr>
        <a:ln>
          <a:solidFill>
            <a:srgbClr val="003300"/>
          </a:solidFill>
        </a:ln>
      </dgm:spPr>
      <dgm:t>
        <a:bodyPr/>
        <a:lstStyle/>
        <a:p>
          <a:r>
            <a:rPr lang="ru-RU" sz="1800" b="1" dirty="0" smtClean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Белки</a:t>
          </a:r>
          <a:endParaRPr lang="ru-RU" sz="1800" b="1" dirty="0">
            <a:solidFill>
              <a:srgbClr val="0033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9BC23F1E-793A-4C0A-98FA-29DA2028C272}" type="parTrans" cxnId="{C3B9AF55-5ABB-4AA3-83BA-18F4DED8CBA1}">
      <dgm:prSet/>
      <dgm:spPr/>
      <dgm:t>
        <a:bodyPr/>
        <a:lstStyle/>
        <a:p>
          <a:endParaRPr lang="ru-RU"/>
        </a:p>
      </dgm:t>
    </dgm:pt>
    <dgm:pt modelId="{26DB1577-695F-4ABE-AB03-13EF6EBE9110}" type="sibTrans" cxnId="{C3B9AF55-5ABB-4AA3-83BA-18F4DED8CBA1}">
      <dgm:prSet/>
      <dgm:spPr/>
      <dgm:t>
        <a:bodyPr/>
        <a:lstStyle/>
        <a:p>
          <a:endParaRPr lang="ru-RU"/>
        </a:p>
      </dgm:t>
    </dgm:pt>
    <dgm:pt modelId="{7CBD2514-8344-44C9-975B-DF1260204440}">
      <dgm:prSet phldrT="[Текст]" custT="1"/>
      <dgm:spPr>
        <a:ln>
          <a:solidFill>
            <a:srgbClr val="003300"/>
          </a:solidFill>
        </a:ln>
      </dgm:spPr>
      <dgm:t>
        <a:bodyPr/>
        <a:lstStyle/>
        <a:p>
          <a:r>
            <a:rPr lang="ru-RU" sz="1800" b="1" dirty="0" smtClean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Нуклеиновые кислоты</a:t>
          </a:r>
          <a:endParaRPr lang="ru-RU" sz="1800" b="1" dirty="0">
            <a:solidFill>
              <a:srgbClr val="0033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4A5F14FD-0A38-4701-8F48-636C382289B6}" type="parTrans" cxnId="{912E0C1A-375A-44A5-87A6-BA95D0201150}">
      <dgm:prSet/>
      <dgm:spPr/>
      <dgm:t>
        <a:bodyPr/>
        <a:lstStyle/>
        <a:p>
          <a:endParaRPr lang="ru-RU"/>
        </a:p>
      </dgm:t>
    </dgm:pt>
    <dgm:pt modelId="{9A7DE506-89C3-48C2-8D51-1E1E86C21EB0}" type="sibTrans" cxnId="{912E0C1A-375A-44A5-87A6-BA95D0201150}">
      <dgm:prSet/>
      <dgm:spPr/>
      <dgm:t>
        <a:bodyPr/>
        <a:lstStyle/>
        <a:p>
          <a:endParaRPr lang="ru-RU"/>
        </a:p>
      </dgm:t>
    </dgm:pt>
    <dgm:pt modelId="{62ECB6D5-F3AD-42D4-AB27-61888150051D}">
      <dgm:prSet custT="1"/>
      <dgm:spPr>
        <a:ln>
          <a:solidFill>
            <a:srgbClr val="003300"/>
          </a:solidFill>
        </a:ln>
      </dgm:spPr>
      <dgm:t>
        <a:bodyPr/>
        <a:lstStyle/>
        <a:p>
          <a:r>
            <a:rPr lang="ru-RU" sz="1800" b="1" dirty="0" smtClean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Жиры</a:t>
          </a:r>
          <a:endParaRPr lang="ru-RU" sz="1800" b="1" dirty="0">
            <a:solidFill>
              <a:srgbClr val="0033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CE2BF6F7-F375-42C3-BF6D-37877E04901A}" type="parTrans" cxnId="{62460C8F-003C-455F-B401-12431697B72D}">
      <dgm:prSet/>
      <dgm:spPr/>
      <dgm:t>
        <a:bodyPr/>
        <a:lstStyle/>
        <a:p>
          <a:endParaRPr lang="ru-RU"/>
        </a:p>
      </dgm:t>
    </dgm:pt>
    <dgm:pt modelId="{885CD548-DD8A-4AE6-8626-D19F7FE8DDBD}" type="sibTrans" cxnId="{62460C8F-003C-455F-B401-12431697B72D}">
      <dgm:prSet/>
      <dgm:spPr/>
      <dgm:t>
        <a:bodyPr/>
        <a:lstStyle/>
        <a:p>
          <a:endParaRPr lang="ru-RU"/>
        </a:p>
      </dgm:t>
    </dgm:pt>
    <dgm:pt modelId="{A0EFB448-C3A8-49AB-A2EC-22ABFA54E8AB}">
      <dgm:prSet custT="1"/>
      <dgm:spPr>
        <a:ln>
          <a:solidFill>
            <a:srgbClr val="003300"/>
          </a:solidFill>
        </a:ln>
      </dgm:spPr>
      <dgm:t>
        <a:bodyPr/>
        <a:lstStyle/>
        <a:p>
          <a:r>
            <a:rPr lang="ru-RU" sz="1800" b="1" dirty="0" smtClean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Углеводы</a:t>
          </a:r>
          <a:endParaRPr lang="ru-RU" sz="1800" b="1" dirty="0">
            <a:solidFill>
              <a:srgbClr val="0033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7674386E-D9FF-4096-BDB7-F4F0051AE5F4}" type="parTrans" cxnId="{FB49B669-5775-4362-8B2E-2C8E1B053543}">
      <dgm:prSet/>
      <dgm:spPr/>
      <dgm:t>
        <a:bodyPr/>
        <a:lstStyle/>
        <a:p>
          <a:endParaRPr lang="ru-RU"/>
        </a:p>
      </dgm:t>
    </dgm:pt>
    <dgm:pt modelId="{7AFA826D-D049-4A2F-A8D9-FA1AAF69DC18}" type="sibTrans" cxnId="{FB49B669-5775-4362-8B2E-2C8E1B053543}">
      <dgm:prSet/>
      <dgm:spPr/>
      <dgm:t>
        <a:bodyPr/>
        <a:lstStyle/>
        <a:p>
          <a:endParaRPr lang="ru-RU"/>
        </a:p>
      </dgm:t>
    </dgm:pt>
    <dgm:pt modelId="{85DA5723-A1B6-422F-B9BA-E6E2D657F9A0}" type="pres">
      <dgm:prSet presAssocID="{0DE95196-5324-4A7C-A130-5DC83F08BB9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F5AC9C6-E204-4DB9-B64C-5639989B53FA}" type="pres">
      <dgm:prSet presAssocID="{2E0FD732-360F-4D6A-92CF-4F4595DA4DFB}" presName="root" presStyleCnt="0"/>
      <dgm:spPr/>
    </dgm:pt>
    <dgm:pt modelId="{28DCE6A2-915C-4DF3-AD8C-4940A487C977}" type="pres">
      <dgm:prSet presAssocID="{2E0FD732-360F-4D6A-92CF-4F4595DA4DFB}" presName="rootComposite" presStyleCnt="0"/>
      <dgm:spPr/>
    </dgm:pt>
    <dgm:pt modelId="{C4907213-031A-4379-A2A6-19416E75ED5F}" type="pres">
      <dgm:prSet presAssocID="{2E0FD732-360F-4D6A-92CF-4F4595DA4DFB}" presName="rootText" presStyleLbl="node1" presStyleIdx="0" presStyleCnt="2" custScaleX="142624"/>
      <dgm:spPr/>
      <dgm:t>
        <a:bodyPr/>
        <a:lstStyle/>
        <a:p>
          <a:endParaRPr lang="ru-RU"/>
        </a:p>
      </dgm:t>
    </dgm:pt>
    <dgm:pt modelId="{5220F060-B3F0-4C34-A489-EACDDDEDB038}" type="pres">
      <dgm:prSet presAssocID="{2E0FD732-360F-4D6A-92CF-4F4595DA4DFB}" presName="rootConnector" presStyleLbl="node1" presStyleIdx="0" presStyleCnt="2"/>
      <dgm:spPr/>
      <dgm:t>
        <a:bodyPr/>
        <a:lstStyle/>
        <a:p>
          <a:endParaRPr lang="ru-RU"/>
        </a:p>
      </dgm:t>
    </dgm:pt>
    <dgm:pt modelId="{2FAB853F-FD9A-4DDC-958D-FE6FB263D5DC}" type="pres">
      <dgm:prSet presAssocID="{2E0FD732-360F-4D6A-92CF-4F4595DA4DFB}" presName="childShape" presStyleCnt="0"/>
      <dgm:spPr/>
    </dgm:pt>
    <dgm:pt modelId="{F19D93D1-539D-443C-A36A-09A091901E7C}" type="pres">
      <dgm:prSet presAssocID="{CF2097E1-14E0-4158-AD39-9560E7590393}" presName="Name13" presStyleLbl="parChTrans1D2" presStyleIdx="0" presStyleCnt="6"/>
      <dgm:spPr/>
      <dgm:t>
        <a:bodyPr/>
        <a:lstStyle/>
        <a:p>
          <a:endParaRPr lang="ru-RU"/>
        </a:p>
      </dgm:t>
    </dgm:pt>
    <dgm:pt modelId="{9A6305B4-34FC-4DDF-9E5D-8864EFF5F313}" type="pres">
      <dgm:prSet presAssocID="{1D43715C-F2C6-449F-ACE3-5DC1CD30355B}" presName="childText" presStyleLbl="bgAcc1" presStyleIdx="0" presStyleCnt="6" custScaleX="1448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30BF10-BDE3-4767-A02C-B79D51D0D840}" type="pres">
      <dgm:prSet presAssocID="{BF89FB5B-DCB1-48B8-9DD0-16854DD6DD1E}" presName="Name13" presStyleLbl="parChTrans1D2" presStyleIdx="1" presStyleCnt="6"/>
      <dgm:spPr/>
      <dgm:t>
        <a:bodyPr/>
        <a:lstStyle/>
        <a:p>
          <a:endParaRPr lang="ru-RU"/>
        </a:p>
      </dgm:t>
    </dgm:pt>
    <dgm:pt modelId="{21E8CE26-AF74-4436-9F1F-26511F2337D0}" type="pres">
      <dgm:prSet presAssocID="{1912554C-113B-4130-8953-49340E9646D6}" presName="childText" presStyleLbl="bgAcc1" presStyleIdx="1" presStyleCnt="6" custScaleX="1467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A484D8-81DD-4C4C-97FF-D40692D1C85C}" type="pres">
      <dgm:prSet presAssocID="{F49A193E-C3C8-451C-8EA2-A09339479D60}" presName="root" presStyleCnt="0"/>
      <dgm:spPr/>
    </dgm:pt>
    <dgm:pt modelId="{BA061A8C-6978-488F-BE40-29860D70FB7A}" type="pres">
      <dgm:prSet presAssocID="{F49A193E-C3C8-451C-8EA2-A09339479D60}" presName="rootComposite" presStyleCnt="0"/>
      <dgm:spPr/>
    </dgm:pt>
    <dgm:pt modelId="{F1666408-6513-42E3-9419-D2D9701EC31A}" type="pres">
      <dgm:prSet presAssocID="{F49A193E-C3C8-451C-8EA2-A09339479D60}" presName="rootText" presStyleLbl="node1" presStyleIdx="1" presStyleCnt="2" custScaleX="150074"/>
      <dgm:spPr/>
      <dgm:t>
        <a:bodyPr/>
        <a:lstStyle/>
        <a:p>
          <a:endParaRPr lang="ru-RU"/>
        </a:p>
      </dgm:t>
    </dgm:pt>
    <dgm:pt modelId="{52ECD24E-EE66-4DE8-B8E3-89AB0FBEDDC2}" type="pres">
      <dgm:prSet presAssocID="{F49A193E-C3C8-451C-8EA2-A09339479D60}" presName="rootConnector" presStyleLbl="node1" presStyleIdx="1" presStyleCnt="2"/>
      <dgm:spPr/>
      <dgm:t>
        <a:bodyPr/>
        <a:lstStyle/>
        <a:p>
          <a:endParaRPr lang="ru-RU"/>
        </a:p>
      </dgm:t>
    </dgm:pt>
    <dgm:pt modelId="{558B3DE4-1A07-4A41-B4F0-D1CC0A11D440}" type="pres">
      <dgm:prSet presAssocID="{F49A193E-C3C8-451C-8EA2-A09339479D60}" presName="childShape" presStyleCnt="0"/>
      <dgm:spPr/>
    </dgm:pt>
    <dgm:pt modelId="{F53F4536-7E97-4554-AA3C-B9292E0BFA76}" type="pres">
      <dgm:prSet presAssocID="{9BC23F1E-793A-4C0A-98FA-29DA2028C272}" presName="Name13" presStyleLbl="parChTrans1D2" presStyleIdx="2" presStyleCnt="6"/>
      <dgm:spPr/>
      <dgm:t>
        <a:bodyPr/>
        <a:lstStyle/>
        <a:p>
          <a:endParaRPr lang="ru-RU"/>
        </a:p>
      </dgm:t>
    </dgm:pt>
    <dgm:pt modelId="{932A8BEC-D4C2-49C8-8289-D13966C5A030}" type="pres">
      <dgm:prSet presAssocID="{3B16D2BD-7B54-48D1-B5C2-87512962759A}" presName="childText" presStyleLbl="bgAcc1" presStyleIdx="2" presStyleCnt="6" custScaleX="1497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C297F1-53D7-4199-A744-F69570642108}" type="pres">
      <dgm:prSet presAssocID="{CE2BF6F7-F375-42C3-BF6D-37877E04901A}" presName="Name13" presStyleLbl="parChTrans1D2" presStyleIdx="3" presStyleCnt="6"/>
      <dgm:spPr/>
      <dgm:t>
        <a:bodyPr/>
        <a:lstStyle/>
        <a:p>
          <a:endParaRPr lang="ru-RU"/>
        </a:p>
      </dgm:t>
    </dgm:pt>
    <dgm:pt modelId="{9DD15DE7-8331-4BE7-8562-3DB29DF64FE7}" type="pres">
      <dgm:prSet presAssocID="{62ECB6D5-F3AD-42D4-AB27-61888150051D}" presName="childText" presStyleLbl="bgAcc1" presStyleIdx="3" presStyleCnt="6" custScaleX="1530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2C9367-4631-43C0-842C-0EB098E37AD7}" type="pres">
      <dgm:prSet presAssocID="{7674386E-D9FF-4096-BDB7-F4F0051AE5F4}" presName="Name13" presStyleLbl="parChTrans1D2" presStyleIdx="4" presStyleCnt="6"/>
      <dgm:spPr/>
      <dgm:t>
        <a:bodyPr/>
        <a:lstStyle/>
        <a:p>
          <a:endParaRPr lang="ru-RU"/>
        </a:p>
      </dgm:t>
    </dgm:pt>
    <dgm:pt modelId="{2E1310FC-C97D-45AC-965A-60EB19B02C12}" type="pres">
      <dgm:prSet presAssocID="{A0EFB448-C3A8-49AB-A2EC-22ABFA54E8AB}" presName="childText" presStyleLbl="bgAcc1" presStyleIdx="4" presStyleCnt="6" custScaleX="1550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533481-72A1-45DC-B8E0-BBCCED5669B3}" type="pres">
      <dgm:prSet presAssocID="{4A5F14FD-0A38-4701-8F48-636C382289B6}" presName="Name13" presStyleLbl="parChTrans1D2" presStyleIdx="5" presStyleCnt="6"/>
      <dgm:spPr/>
      <dgm:t>
        <a:bodyPr/>
        <a:lstStyle/>
        <a:p>
          <a:endParaRPr lang="ru-RU"/>
        </a:p>
      </dgm:t>
    </dgm:pt>
    <dgm:pt modelId="{6E399AFF-EA1D-4CBF-B45F-B29003983817}" type="pres">
      <dgm:prSet presAssocID="{7CBD2514-8344-44C9-975B-DF1260204440}" presName="childText" presStyleLbl="bgAcc1" presStyleIdx="5" presStyleCnt="6" custScaleX="1568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2E85FE7-5237-45ED-8449-4B0DF8CBB81B}" type="presOf" srcId="{4A5F14FD-0A38-4701-8F48-636C382289B6}" destId="{5B533481-72A1-45DC-B8E0-BBCCED5669B3}" srcOrd="0" destOrd="0" presId="urn:microsoft.com/office/officeart/2005/8/layout/hierarchy3"/>
    <dgm:cxn modelId="{3A80B81F-08A4-4D85-B304-37F21AC7CCD2}" type="presOf" srcId="{2E0FD732-360F-4D6A-92CF-4F4595DA4DFB}" destId="{C4907213-031A-4379-A2A6-19416E75ED5F}" srcOrd="0" destOrd="0" presId="urn:microsoft.com/office/officeart/2005/8/layout/hierarchy3"/>
    <dgm:cxn modelId="{47FF3F6B-2104-48C7-A3E1-8472926049E8}" type="presOf" srcId="{3B16D2BD-7B54-48D1-B5C2-87512962759A}" destId="{932A8BEC-D4C2-49C8-8289-D13966C5A030}" srcOrd="0" destOrd="0" presId="urn:microsoft.com/office/officeart/2005/8/layout/hierarchy3"/>
    <dgm:cxn modelId="{F4FD3581-1FF5-4BB1-A0A3-66BE42A5905C}" type="presOf" srcId="{CE2BF6F7-F375-42C3-BF6D-37877E04901A}" destId="{85C297F1-53D7-4199-A744-F69570642108}" srcOrd="0" destOrd="0" presId="urn:microsoft.com/office/officeart/2005/8/layout/hierarchy3"/>
    <dgm:cxn modelId="{23BB80FB-BDBB-4474-A19E-90465171FDAB}" type="presOf" srcId="{1D43715C-F2C6-449F-ACE3-5DC1CD30355B}" destId="{9A6305B4-34FC-4DDF-9E5D-8864EFF5F313}" srcOrd="0" destOrd="0" presId="urn:microsoft.com/office/officeart/2005/8/layout/hierarchy3"/>
    <dgm:cxn modelId="{62460C8F-003C-455F-B401-12431697B72D}" srcId="{F49A193E-C3C8-451C-8EA2-A09339479D60}" destId="{62ECB6D5-F3AD-42D4-AB27-61888150051D}" srcOrd="1" destOrd="0" parTransId="{CE2BF6F7-F375-42C3-BF6D-37877E04901A}" sibTransId="{885CD548-DD8A-4AE6-8626-D19F7FE8DDBD}"/>
    <dgm:cxn modelId="{C66074D6-8FC9-4499-9A1F-9BC53AFED199}" type="presOf" srcId="{7674386E-D9FF-4096-BDB7-F4F0051AE5F4}" destId="{332C9367-4631-43C0-842C-0EB098E37AD7}" srcOrd="0" destOrd="0" presId="urn:microsoft.com/office/officeart/2005/8/layout/hierarchy3"/>
    <dgm:cxn modelId="{3B1F17FE-C766-44D5-A7CD-911E732DC179}" srcId="{0DE95196-5324-4A7C-A130-5DC83F08BB98}" destId="{F49A193E-C3C8-451C-8EA2-A09339479D60}" srcOrd="1" destOrd="0" parTransId="{206D19F5-DC16-4153-ADEE-ADDF662624B0}" sibTransId="{E3CEE876-7609-4B71-8BCE-C4171AD79701}"/>
    <dgm:cxn modelId="{FB49B669-5775-4362-8B2E-2C8E1B053543}" srcId="{F49A193E-C3C8-451C-8EA2-A09339479D60}" destId="{A0EFB448-C3A8-49AB-A2EC-22ABFA54E8AB}" srcOrd="2" destOrd="0" parTransId="{7674386E-D9FF-4096-BDB7-F4F0051AE5F4}" sibTransId="{7AFA826D-D049-4A2F-A8D9-FA1AAF69DC18}"/>
    <dgm:cxn modelId="{06EB71BF-3896-42D7-82FC-2F911E2D6133}" type="presOf" srcId="{CF2097E1-14E0-4158-AD39-9560E7590393}" destId="{F19D93D1-539D-443C-A36A-09A091901E7C}" srcOrd="0" destOrd="0" presId="urn:microsoft.com/office/officeart/2005/8/layout/hierarchy3"/>
    <dgm:cxn modelId="{912E0C1A-375A-44A5-87A6-BA95D0201150}" srcId="{F49A193E-C3C8-451C-8EA2-A09339479D60}" destId="{7CBD2514-8344-44C9-975B-DF1260204440}" srcOrd="3" destOrd="0" parTransId="{4A5F14FD-0A38-4701-8F48-636C382289B6}" sibTransId="{9A7DE506-89C3-48C2-8D51-1E1E86C21EB0}"/>
    <dgm:cxn modelId="{E8C7FF48-813E-47D6-907B-92859AAF5771}" type="presOf" srcId="{BF89FB5B-DCB1-48B8-9DD0-16854DD6DD1E}" destId="{0430BF10-BDE3-4767-A02C-B79D51D0D840}" srcOrd="0" destOrd="0" presId="urn:microsoft.com/office/officeart/2005/8/layout/hierarchy3"/>
    <dgm:cxn modelId="{892115C4-1C60-4BEE-B9F6-007AE20B5B18}" type="presOf" srcId="{62ECB6D5-F3AD-42D4-AB27-61888150051D}" destId="{9DD15DE7-8331-4BE7-8562-3DB29DF64FE7}" srcOrd="0" destOrd="0" presId="urn:microsoft.com/office/officeart/2005/8/layout/hierarchy3"/>
    <dgm:cxn modelId="{B39F7177-3000-4030-A2FE-36E97F1B7111}" type="presOf" srcId="{F49A193E-C3C8-451C-8EA2-A09339479D60}" destId="{52ECD24E-EE66-4DE8-B8E3-89AB0FBEDDC2}" srcOrd="1" destOrd="0" presId="urn:microsoft.com/office/officeart/2005/8/layout/hierarchy3"/>
    <dgm:cxn modelId="{52225F0D-2389-4427-B738-AFD857348907}" type="presOf" srcId="{7CBD2514-8344-44C9-975B-DF1260204440}" destId="{6E399AFF-EA1D-4CBF-B45F-B29003983817}" srcOrd="0" destOrd="0" presId="urn:microsoft.com/office/officeart/2005/8/layout/hierarchy3"/>
    <dgm:cxn modelId="{5DF7BCB9-1A9C-46CB-B068-DE439C8DE511}" type="presOf" srcId="{F49A193E-C3C8-451C-8EA2-A09339479D60}" destId="{F1666408-6513-42E3-9419-D2D9701EC31A}" srcOrd="0" destOrd="0" presId="urn:microsoft.com/office/officeart/2005/8/layout/hierarchy3"/>
    <dgm:cxn modelId="{8F7A7151-9DC5-4CD6-AFD8-60EF4EA053BF}" type="presOf" srcId="{9BC23F1E-793A-4C0A-98FA-29DA2028C272}" destId="{F53F4536-7E97-4554-AA3C-B9292E0BFA76}" srcOrd="0" destOrd="0" presId="urn:microsoft.com/office/officeart/2005/8/layout/hierarchy3"/>
    <dgm:cxn modelId="{C3B9AF55-5ABB-4AA3-83BA-18F4DED8CBA1}" srcId="{F49A193E-C3C8-451C-8EA2-A09339479D60}" destId="{3B16D2BD-7B54-48D1-B5C2-87512962759A}" srcOrd="0" destOrd="0" parTransId="{9BC23F1E-793A-4C0A-98FA-29DA2028C272}" sibTransId="{26DB1577-695F-4ABE-AB03-13EF6EBE9110}"/>
    <dgm:cxn modelId="{6E951758-04D8-4017-A41D-13C1096BD003}" srcId="{2E0FD732-360F-4D6A-92CF-4F4595DA4DFB}" destId="{1912554C-113B-4130-8953-49340E9646D6}" srcOrd="1" destOrd="0" parTransId="{BF89FB5B-DCB1-48B8-9DD0-16854DD6DD1E}" sibTransId="{B2219294-5F01-4508-AE6C-4565C34ED86D}"/>
    <dgm:cxn modelId="{92674220-6482-4A38-9327-A7028F53B450}" type="presOf" srcId="{1912554C-113B-4130-8953-49340E9646D6}" destId="{21E8CE26-AF74-4436-9F1F-26511F2337D0}" srcOrd="0" destOrd="0" presId="urn:microsoft.com/office/officeart/2005/8/layout/hierarchy3"/>
    <dgm:cxn modelId="{63F38E21-7F59-4A29-A1CE-E36A5CEF6D37}" type="presOf" srcId="{A0EFB448-C3A8-49AB-A2EC-22ABFA54E8AB}" destId="{2E1310FC-C97D-45AC-965A-60EB19B02C12}" srcOrd="0" destOrd="0" presId="urn:microsoft.com/office/officeart/2005/8/layout/hierarchy3"/>
    <dgm:cxn modelId="{8F303D74-49ED-4762-A9B4-6970BE567E76}" type="presOf" srcId="{0DE95196-5324-4A7C-A130-5DC83F08BB98}" destId="{85DA5723-A1B6-422F-B9BA-E6E2D657F9A0}" srcOrd="0" destOrd="0" presId="urn:microsoft.com/office/officeart/2005/8/layout/hierarchy3"/>
    <dgm:cxn modelId="{B425A2C6-5222-4DC2-8AAF-A1E7D112E916}" srcId="{2E0FD732-360F-4D6A-92CF-4F4595DA4DFB}" destId="{1D43715C-F2C6-449F-ACE3-5DC1CD30355B}" srcOrd="0" destOrd="0" parTransId="{CF2097E1-14E0-4158-AD39-9560E7590393}" sibTransId="{9A5350CE-5035-41EF-9BEB-E5FE2E638220}"/>
    <dgm:cxn modelId="{704D84DB-A12F-4338-B631-EA64223D315F}" type="presOf" srcId="{2E0FD732-360F-4D6A-92CF-4F4595DA4DFB}" destId="{5220F060-B3F0-4C34-A489-EACDDDEDB038}" srcOrd="1" destOrd="0" presId="urn:microsoft.com/office/officeart/2005/8/layout/hierarchy3"/>
    <dgm:cxn modelId="{9CF4699A-0AAB-4E8B-868F-81D68531E199}" srcId="{0DE95196-5324-4A7C-A130-5DC83F08BB98}" destId="{2E0FD732-360F-4D6A-92CF-4F4595DA4DFB}" srcOrd="0" destOrd="0" parTransId="{143E5A1D-54A8-4723-85F4-F009E16849D3}" sibTransId="{3DF4836F-023E-47BA-AFF8-D618436F051C}"/>
    <dgm:cxn modelId="{65406313-A1CE-4ED1-8BE2-B3CA6B6F9BF9}" type="presParOf" srcId="{85DA5723-A1B6-422F-B9BA-E6E2D657F9A0}" destId="{1F5AC9C6-E204-4DB9-B64C-5639989B53FA}" srcOrd="0" destOrd="0" presId="urn:microsoft.com/office/officeart/2005/8/layout/hierarchy3"/>
    <dgm:cxn modelId="{557E8B9D-C685-4CCD-857A-74E28524E2BB}" type="presParOf" srcId="{1F5AC9C6-E204-4DB9-B64C-5639989B53FA}" destId="{28DCE6A2-915C-4DF3-AD8C-4940A487C977}" srcOrd="0" destOrd="0" presId="urn:microsoft.com/office/officeart/2005/8/layout/hierarchy3"/>
    <dgm:cxn modelId="{04106F1C-C6C8-47D4-BC76-2963845D6092}" type="presParOf" srcId="{28DCE6A2-915C-4DF3-AD8C-4940A487C977}" destId="{C4907213-031A-4379-A2A6-19416E75ED5F}" srcOrd="0" destOrd="0" presId="urn:microsoft.com/office/officeart/2005/8/layout/hierarchy3"/>
    <dgm:cxn modelId="{2AA83F9D-B707-497C-9BAC-24C64EC048E8}" type="presParOf" srcId="{28DCE6A2-915C-4DF3-AD8C-4940A487C977}" destId="{5220F060-B3F0-4C34-A489-EACDDDEDB038}" srcOrd="1" destOrd="0" presId="urn:microsoft.com/office/officeart/2005/8/layout/hierarchy3"/>
    <dgm:cxn modelId="{5A9AC4EA-A862-430D-863C-C560B279FE11}" type="presParOf" srcId="{1F5AC9C6-E204-4DB9-B64C-5639989B53FA}" destId="{2FAB853F-FD9A-4DDC-958D-FE6FB263D5DC}" srcOrd="1" destOrd="0" presId="urn:microsoft.com/office/officeart/2005/8/layout/hierarchy3"/>
    <dgm:cxn modelId="{61AF033E-A59B-49C9-8E6C-36813917AA4A}" type="presParOf" srcId="{2FAB853F-FD9A-4DDC-958D-FE6FB263D5DC}" destId="{F19D93D1-539D-443C-A36A-09A091901E7C}" srcOrd="0" destOrd="0" presId="urn:microsoft.com/office/officeart/2005/8/layout/hierarchy3"/>
    <dgm:cxn modelId="{689FA29E-6033-4F98-972C-3A9C547DBCFE}" type="presParOf" srcId="{2FAB853F-FD9A-4DDC-958D-FE6FB263D5DC}" destId="{9A6305B4-34FC-4DDF-9E5D-8864EFF5F313}" srcOrd="1" destOrd="0" presId="urn:microsoft.com/office/officeart/2005/8/layout/hierarchy3"/>
    <dgm:cxn modelId="{B5EAD4A4-CD21-41BB-9948-BA22D7464E05}" type="presParOf" srcId="{2FAB853F-FD9A-4DDC-958D-FE6FB263D5DC}" destId="{0430BF10-BDE3-4767-A02C-B79D51D0D840}" srcOrd="2" destOrd="0" presId="urn:microsoft.com/office/officeart/2005/8/layout/hierarchy3"/>
    <dgm:cxn modelId="{79E73EC0-85AD-4EF9-967D-6537003E42BC}" type="presParOf" srcId="{2FAB853F-FD9A-4DDC-958D-FE6FB263D5DC}" destId="{21E8CE26-AF74-4436-9F1F-26511F2337D0}" srcOrd="3" destOrd="0" presId="urn:microsoft.com/office/officeart/2005/8/layout/hierarchy3"/>
    <dgm:cxn modelId="{4E1C68C8-DCBD-40BD-AFF0-6A68F9A59AEC}" type="presParOf" srcId="{85DA5723-A1B6-422F-B9BA-E6E2D657F9A0}" destId="{99A484D8-81DD-4C4C-97FF-D40692D1C85C}" srcOrd="1" destOrd="0" presId="urn:microsoft.com/office/officeart/2005/8/layout/hierarchy3"/>
    <dgm:cxn modelId="{551370D5-E359-47DB-98D3-0CC54BB35B4E}" type="presParOf" srcId="{99A484D8-81DD-4C4C-97FF-D40692D1C85C}" destId="{BA061A8C-6978-488F-BE40-29860D70FB7A}" srcOrd="0" destOrd="0" presId="urn:microsoft.com/office/officeart/2005/8/layout/hierarchy3"/>
    <dgm:cxn modelId="{D2D8EFB2-EC29-40EE-9528-8001FC15F3DE}" type="presParOf" srcId="{BA061A8C-6978-488F-BE40-29860D70FB7A}" destId="{F1666408-6513-42E3-9419-D2D9701EC31A}" srcOrd="0" destOrd="0" presId="urn:microsoft.com/office/officeart/2005/8/layout/hierarchy3"/>
    <dgm:cxn modelId="{F5CD8E5C-5432-483A-91BB-61FC1409BD1F}" type="presParOf" srcId="{BA061A8C-6978-488F-BE40-29860D70FB7A}" destId="{52ECD24E-EE66-4DE8-B8E3-89AB0FBEDDC2}" srcOrd="1" destOrd="0" presId="urn:microsoft.com/office/officeart/2005/8/layout/hierarchy3"/>
    <dgm:cxn modelId="{CA10A1C2-4874-452A-9781-F9013E1CA46A}" type="presParOf" srcId="{99A484D8-81DD-4C4C-97FF-D40692D1C85C}" destId="{558B3DE4-1A07-4A41-B4F0-D1CC0A11D440}" srcOrd="1" destOrd="0" presId="urn:microsoft.com/office/officeart/2005/8/layout/hierarchy3"/>
    <dgm:cxn modelId="{800E6778-E99B-48FF-A5A1-82B91217CAA2}" type="presParOf" srcId="{558B3DE4-1A07-4A41-B4F0-D1CC0A11D440}" destId="{F53F4536-7E97-4554-AA3C-B9292E0BFA76}" srcOrd="0" destOrd="0" presId="urn:microsoft.com/office/officeart/2005/8/layout/hierarchy3"/>
    <dgm:cxn modelId="{01BECA51-4827-47A9-B6EC-90B3FBA4828F}" type="presParOf" srcId="{558B3DE4-1A07-4A41-B4F0-D1CC0A11D440}" destId="{932A8BEC-D4C2-49C8-8289-D13966C5A030}" srcOrd="1" destOrd="0" presId="urn:microsoft.com/office/officeart/2005/8/layout/hierarchy3"/>
    <dgm:cxn modelId="{385BF6AC-32E4-43B2-A06B-8AC98DE473A3}" type="presParOf" srcId="{558B3DE4-1A07-4A41-B4F0-D1CC0A11D440}" destId="{85C297F1-53D7-4199-A744-F69570642108}" srcOrd="2" destOrd="0" presId="urn:microsoft.com/office/officeart/2005/8/layout/hierarchy3"/>
    <dgm:cxn modelId="{912F9801-7C01-4850-A34D-36BF6078DD26}" type="presParOf" srcId="{558B3DE4-1A07-4A41-B4F0-D1CC0A11D440}" destId="{9DD15DE7-8331-4BE7-8562-3DB29DF64FE7}" srcOrd="3" destOrd="0" presId="urn:microsoft.com/office/officeart/2005/8/layout/hierarchy3"/>
    <dgm:cxn modelId="{2654EFEA-7ECF-4ECB-A6E8-9F9CE79F5A11}" type="presParOf" srcId="{558B3DE4-1A07-4A41-B4F0-D1CC0A11D440}" destId="{332C9367-4631-43C0-842C-0EB098E37AD7}" srcOrd="4" destOrd="0" presId="urn:microsoft.com/office/officeart/2005/8/layout/hierarchy3"/>
    <dgm:cxn modelId="{81719481-523C-491B-8FA2-8C44218A5313}" type="presParOf" srcId="{558B3DE4-1A07-4A41-B4F0-D1CC0A11D440}" destId="{2E1310FC-C97D-45AC-965A-60EB19B02C12}" srcOrd="5" destOrd="0" presId="urn:microsoft.com/office/officeart/2005/8/layout/hierarchy3"/>
    <dgm:cxn modelId="{28A312DB-C9A3-476C-9A3C-4AA937562C0C}" type="presParOf" srcId="{558B3DE4-1A07-4A41-B4F0-D1CC0A11D440}" destId="{5B533481-72A1-45DC-B8E0-BBCCED5669B3}" srcOrd="6" destOrd="0" presId="urn:microsoft.com/office/officeart/2005/8/layout/hierarchy3"/>
    <dgm:cxn modelId="{53677DAB-3C72-4635-B010-302648F1EA04}" type="presParOf" srcId="{558B3DE4-1A07-4A41-B4F0-D1CC0A11D440}" destId="{6E399AFF-EA1D-4CBF-B45F-B29003983817}" srcOrd="7" destOrd="0" presId="urn:microsoft.com/office/officeart/2005/8/layout/hierarchy3"/>
  </dgm:cxnLst>
  <dgm:bg>
    <a:blipFill>
      <a:blip xmlns:r="http://schemas.openxmlformats.org/officeDocument/2006/relationships" r:embed="rId1"/>
      <a:stretch>
        <a:fillRect/>
      </a:stretch>
    </a:blipFill>
  </dgm:bg>
  <dgm:whole>
    <a:ln>
      <a:noFill/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EFF8D68-18B8-4BE4-BA7B-749FC3A9BF54}" type="doc">
      <dgm:prSet loTypeId="urn:microsoft.com/office/officeart/2005/8/layout/venn1" loCatId="relationship" qsTypeId="urn:microsoft.com/office/officeart/2005/8/quickstyle/3d1" qsCatId="3D" csTypeId="urn:microsoft.com/office/officeart/2005/8/colors/accent6_5" csCatId="accent6" phldr="1"/>
      <dgm:spPr/>
    </dgm:pt>
    <dgm:pt modelId="{55E84E1A-BA58-462C-ACCA-A3DB34737D7D}">
      <dgm:prSet phldrT="[Текст]" custT="1"/>
      <dgm:spPr>
        <a:solidFill>
          <a:srgbClr val="92D050">
            <a:alpha val="50000"/>
          </a:srgbClr>
        </a:solidFill>
      </dgm:spPr>
      <dgm:t>
        <a:bodyPr/>
        <a:lstStyle/>
        <a:p>
          <a:r>
            <a:rPr lang="ru-RU" sz="60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К</a:t>
          </a:r>
          <a:endParaRPr lang="ru-RU" sz="6000" b="1" dirty="0">
            <a:solidFill>
              <a:srgbClr val="0070C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39AC18F7-FE01-4AD9-BF67-583D53C12F2D}" type="parTrans" cxnId="{B0023385-3976-4736-9E38-D857D4129691}">
      <dgm:prSet/>
      <dgm:spPr/>
      <dgm:t>
        <a:bodyPr/>
        <a:lstStyle/>
        <a:p>
          <a:endParaRPr lang="ru-RU"/>
        </a:p>
      </dgm:t>
    </dgm:pt>
    <dgm:pt modelId="{4A506BEE-9365-4C7E-812C-D3A50929F535}" type="sibTrans" cxnId="{B0023385-3976-4736-9E38-D857D4129691}">
      <dgm:prSet/>
      <dgm:spPr/>
      <dgm:t>
        <a:bodyPr/>
        <a:lstStyle/>
        <a:p>
          <a:endParaRPr lang="ru-RU"/>
        </a:p>
      </dgm:t>
    </dgm:pt>
    <dgm:pt modelId="{35DDFE29-8481-4AA3-8D05-CEA3A9077CEB}">
      <dgm:prSet phldrT="[Текст]" custT="1"/>
      <dgm:spPr>
        <a:solidFill>
          <a:srgbClr val="FFFF00">
            <a:alpha val="65000"/>
          </a:srgbClr>
        </a:solidFill>
      </dgm:spPr>
      <dgm:t>
        <a:bodyPr/>
        <a:lstStyle/>
        <a:p>
          <a:r>
            <a:rPr lang="en-US" sz="60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P</a:t>
          </a:r>
          <a:endParaRPr lang="ru-RU" sz="6000" b="1" dirty="0">
            <a:solidFill>
              <a:srgbClr val="0070C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84A3BC61-B8D9-42A5-8D5E-540B73812C1C}" type="parTrans" cxnId="{CD0BA70F-89D3-4585-A1B4-6236317F6856}">
      <dgm:prSet/>
      <dgm:spPr/>
      <dgm:t>
        <a:bodyPr/>
        <a:lstStyle/>
        <a:p>
          <a:endParaRPr lang="ru-RU"/>
        </a:p>
      </dgm:t>
    </dgm:pt>
    <dgm:pt modelId="{1F16FF04-7487-43A3-B16C-5E666EAFF95A}" type="sibTrans" cxnId="{CD0BA70F-89D3-4585-A1B4-6236317F6856}">
      <dgm:prSet/>
      <dgm:spPr/>
      <dgm:t>
        <a:bodyPr/>
        <a:lstStyle/>
        <a:p>
          <a:endParaRPr lang="ru-RU"/>
        </a:p>
      </dgm:t>
    </dgm:pt>
    <dgm:pt modelId="{99686B4A-582E-448E-B27F-E39A073D94A9}">
      <dgm:prSet phldrT="[Текст]" custT="1"/>
      <dgm:spPr>
        <a:solidFill>
          <a:srgbClr val="00B050">
            <a:alpha val="80000"/>
          </a:srgbClr>
        </a:solidFill>
      </dgm:spPr>
      <dgm:t>
        <a:bodyPr/>
        <a:lstStyle/>
        <a:p>
          <a:r>
            <a:rPr lang="en-US" sz="60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N2</a:t>
          </a:r>
          <a:endParaRPr lang="ru-RU" sz="6000" b="1" dirty="0">
            <a:solidFill>
              <a:srgbClr val="0070C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1862C71F-11DB-490F-AE12-9EDF5BD10887}" type="parTrans" cxnId="{3595FD96-562F-4E2B-802B-22289A694C0A}">
      <dgm:prSet/>
      <dgm:spPr/>
      <dgm:t>
        <a:bodyPr/>
        <a:lstStyle/>
        <a:p>
          <a:endParaRPr lang="ru-RU"/>
        </a:p>
      </dgm:t>
    </dgm:pt>
    <dgm:pt modelId="{B4C4FA39-7349-4B37-BE19-90A9564C1CD4}" type="sibTrans" cxnId="{3595FD96-562F-4E2B-802B-22289A694C0A}">
      <dgm:prSet/>
      <dgm:spPr/>
      <dgm:t>
        <a:bodyPr/>
        <a:lstStyle/>
        <a:p>
          <a:endParaRPr lang="ru-RU"/>
        </a:p>
      </dgm:t>
    </dgm:pt>
    <dgm:pt modelId="{24EC9B72-00A2-43B0-B54A-EB35ACD904DD}" type="pres">
      <dgm:prSet presAssocID="{FEFF8D68-18B8-4BE4-BA7B-749FC3A9BF54}" presName="compositeShape" presStyleCnt="0">
        <dgm:presLayoutVars>
          <dgm:chMax val="7"/>
          <dgm:dir/>
          <dgm:resizeHandles val="exact"/>
        </dgm:presLayoutVars>
      </dgm:prSet>
      <dgm:spPr/>
    </dgm:pt>
    <dgm:pt modelId="{E9114037-D460-4211-8CE3-5E528BA886A1}" type="pres">
      <dgm:prSet presAssocID="{55E84E1A-BA58-462C-ACCA-A3DB34737D7D}" presName="circ1" presStyleLbl="vennNode1" presStyleIdx="0" presStyleCnt="3"/>
      <dgm:spPr/>
      <dgm:t>
        <a:bodyPr/>
        <a:lstStyle/>
        <a:p>
          <a:endParaRPr lang="ru-RU"/>
        </a:p>
      </dgm:t>
    </dgm:pt>
    <dgm:pt modelId="{4261D082-9D65-4A9B-9763-1A33E1CE4624}" type="pres">
      <dgm:prSet presAssocID="{55E84E1A-BA58-462C-ACCA-A3DB34737D7D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B31F68-A6BC-4C60-8608-C4BF9AEF0F7B}" type="pres">
      <dgm:prSet presAssocID="{35DDFE29-8481-4AA3-8D05-CEA3A9077CEB}" presName="circ2" presStyleLbl="vennNode1" presStyleIdx="1" presStyleCnt="3"/>
      <dgm:spPr/>
      <dgm:t>
        <a:bodyPr/>
        <a:lstStyle/>
        <a:p>
          <a:endParaRPr lang="ru-RU"/>
        </a:p>
      </dgm:t>
    </dgm:pt>
    <dgm:pt modelId="{4A513E58-EE3B-4BDB-A359-68C75F23CB50}" type="pres">
      <dgm:prSet presAssocID="{35DDFE29-8481-4AA3-8D05-CEA3A9077CEB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3E8B56-55C6-4E20-A41E-4C8CCA16BD02}" type="pres">
      <dgm:prSet presAssocID="{99686B4A-582E-448E-B27F-E39A073D94A9}" presName="circ3" presStyleLbl="vennNode1" presStyleIdx="2" presStyleCnt="3"/>
      <dgm:spPr/>
      <dgm:t>
        <a:bodyPr/>
        <a:lstStyle/>
        <a:p>
          <a:endParaRPr lang="ru-RU"/>
        </a:p>
      </dgm:t>
    </dgm:pt>
    <dgm:pt modelId="{C86CF9E6-F74A-44A2-AFDE-8D8FB8073030}" type="pres">
      <dgm:prSet presAssocID="{99686B4A-582E-448E-B27F-E39A073D94A9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595FD96-562F-4E2B-802B-22289A694C0A}" srcId="{FEFF8D68-18B8-4BE4-BA7B-749FC3A9BF54}" destId="{99686B4A-582E-448E-B27F-E39A073D94A9}" srcOrd="2" destOrd="0" parTransId="{1862C71F-11DB-490F-AE12-9EDF5BD10887}" sibTransId="{B4C4FA39-7349-4B37-BE19-90A9564C1CD4}"/>
    <dgm:cxn modelId="{CD0BA70F-89D3-4585-A1B4-6236317F6856}" srcId="{FEFF8D68-18B8-4BE4-BA7B-749FC3A9BF54}" destId="{35DDFE29-8481-4AA3-8D05-CEA3A9077CEB}" srcOrd="1" destOrd="0" parTransId="{84A3BC61-B8D9-42A5-8D5E-540B73812C1C}" sibTransId="{1F16FF04-7487-43A3-B16C-5E666EAFF95A}"/>
    <dgm:cxn modelId="{315B7EE8-8FF9-4EC0-9939-BB395FC11D5E}" type="presOf" srcId="{55E84E1A-BA58-462C-ACCA-A3DB34737D7D}" destId="{E9114037-D460-4211-8CE3-5E528BA886A1}" srcOrd="0" destOrd="0" presId="urn:microsoft.com/office/officeart/2005/8/layout/venn1"/>
    <dgm:cxn modelId="{50D6275B-0DB0-4459-8F27-A750C1F4A194}" type="presOf" srcId="{55E84E1A-BA58-462C-ACCA-A3DB34737D7D}" destId="{4261D082-9D65-4A9B-9763-1A33E1CE4624}" srcOrd="1" destOrd="0" presId="urn:microsoft.com/office/officeart/2005/8/layout/venn1"/>
    <dgm:cxn modelId="{FC2110E4-147A-4BA6-85D6-EBCA4BB5AC2F}" type="presOf" srcId="{FEFF8D68-18B8-4BE4-BA7B-749FC3A9BF54}" destId="{24EC9B72-00A2-43B0-B54A-EB35ACD904DD}" srcOrd="0" destOrd="0" presId="urn:microsoft.com/office/officeart/2005/8/layout/venn1"/>
    <dgm:cxn modelId="{42E73378-6070-47C6-8712-1E6491C127BA}" type="presOf" srcId="{35DDFE29-8481-4AA3-8D05-CEA3A9077CEB}" destId="{4A513E58-EE3B-4BDB-A359-68C75F23CB50}" srcOrd="1" destOrd="0" presId="urn:microsoft.com/office/officeart/2005/8/layout/venn1"/>
    <dgm:cxn modelId="{23863F74-2EE7-4D72-8670-ADFE40E82745}" type="presOf" srcId="{99686B4A-582E-448E-B27F-E39A073D94A9}" destId="{C86CF9E6-F74A-44A2-AFDE-8D8FB8073030}" srcOrd="1" destOrd="0" presId="urn:microsoft.com/office/officeart/2005/8/layout/venn1"/>
    <dgm:cxn modelId="{B0023385-3976-4736-9E38-D857D4129691}" srcId="{FEFF8D68-18B8-4BE4-BA7B-749FC3A9BF54}" destId="{55E84E1A-BA58-462C-ACCA-A3DB34737D7D}" srcOrd="0" destOrd="0" parTransId="{39AC18F7-FE01-4AD9-BF67-583D53C12F2D}" sibTransId="{4A506BEE-9365-4C7E-812C-D3A50929F535}"/>
    <dgm:cxn modelId="{998B380E-6CDC-493D-8DCB-AD17F83D2FC8}" type="presOf" srcId="{35DDFE29-8481-4AA3-8D05-CEA3A9077CEB}" destId="{CCB31F68-A6BC-4C60-8608-C4BF9AEF0F7B}" srcOrd="0" destOrd="0" presId="urn:microsoft.com/office/officeart/2005/8/layout/venn1"/>
    <dgm:cxn modelId="{E4239B7C-9801-4940-9726-512F020378B7}" type="presOf" srcId="{99686B4A-582E-448E-B27F-E39A073D94A9}" destId="{3F3E8B56-55C6-4E20-A41E-4C8CCA16BD02}" srcOrd="0" destOrd="0" presId="urn:microsoft.com/office/officeart/2005/8/layout/venn1"/>
    <dgm:cxn modelId="{C83F1FF3-5265-4FCD-820D-CC547B06E2D7}" type="presParOf" srcId="{24EC9B72-00A2-43B0-B54A-EB35ACD904DD}" destId="{E9114037-D460-4211-8CE3-5E528BA886A1}" srcOrd="0" destOrd="0" presId="urn:microsoft.com/office/officeart/2005/8/layout/venn1"/>
    <dgm:cxn modelId="{79D6D5B3-A192-4C62-8076-E7F208211A30}" type="presParOf" srcId="{24EC9B72-00A2-43B0-B54A-EB35ACD904DD}" destId="{4261D082-9D65-4A9B-9763-1A33E1CE4624}" srcOrd="1" destOrd="0" presId="urn:microsoft.com/office/officeart/2005/8/layout/venn1"/>
    <dgm:cxn modelId="{09F65AC2-B531-440F-A089-9E29035C5BFC}" type="presParOf" srcId="{24EC9B72-00A2-43B0-B54A-EB35ACD904DD}" destId="{CCB31F68-A6BC-4C60-8608-C4BF9AEF0F7B}" srcOrd="2" destOrd="0" presId="urn:microsoft.com/office/officeart/2005/8/layout/venn1"/>
    <dgm:cxn modelId="{4212D5E0-C143-4662-8989-26C7B21D197B}" type="presParOf" srcId="{24EC9B72-00A2-43B0-B54A-EB35ACD904DD}" destId="{4A513E58-EE3B-4BDB-A359-68C75F23CB50}" srcOrd="3" destOrd="0" presId="urn:microsoft.com/office/officeart/2005/8/layout/venn1"/>
    <dgm:cxn modelId="{16E132C2-7DBB-40B3-9DC8-7A3969D3525D}" type="presParOf" srcId="{24EC9B72-00A2-43B0-B54A-EB35ACD904DD}" destId="{3F3E8B56-55C6-4E20-A41E-4C8CCA16BD02}" srcOrd="4" destOrd="0" presId="urn:microsoft.com/office/officeart/2005/8/layout/venn1"/>
    <dgm:cxn modelId="{D869F6E2-1DB5-40DD-B541-480DFA71FAB6}" type="presParOf" srcId="{24EC9B72-00A2-43B0-B54A-EB35ACD904DD}" destId="{C86CF9E6-F74A-44A2-AFDE-8D8FB8073030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4907213-031A-4379-A2A6-19416E75ED5F}">
      <dsp:nvSpPr>
        <dsp:cNvPr id="0" name=""/>
        <dsp:cNvSpPr/>
      </dsp:nvSpPr>
      <dsp:spPr>
        <a:xfrm>
          <a:off x="1680075" y="2654"/>
          <a:ext cx="2149179" cy="7534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shade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shade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shade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38100">
          <a:solidFill>
            <a:srgbClr val="00330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latin typeface="Times New Roman" pitchFamily="18" charset="0"/>
              <a:cs typeface="Times New Roman" pitchFamily="18" charset="0"/>
            </a:rPr>
            <a:t>Неорганические вещества</a:t>
          </a:r>
          <a:endParaRPr lang="ru-RU" sz="21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680075" y="2654"/>
        <a:ext cx="2149179" cy="753442"/>
      </dsp:txXfrm>
    </dsp:sp>
    <dsp:sp modelId="{F19D93D1-539D-443C-A36A-09A091901E7C}">
      <dsp:nvSpPr>
        <dsp:cNvPr id="0" name=""/>
        <dsp:cNvSpPr/>
      </dsp:nvSpPr>
      <dsp:spPr>
        <a:xfrm>
          <a:off x="1894992" y="756096"/>
          <a:ext cx="214917" cy="5650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5081"/>
              </a:lnTo>
              <a:lnTo>
                <a:pt x="214917" y="565081"/>
              </a:lnTo>
            </a:path>
          </a:pathLst>
        </a:custGeom>
        <a:noFill/>
        <a:ln w="254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6305B4-34FC-4DDF-9E5D-8864EFF5F313}">
      <dsp:nvSpPr>
        <dsp:cNvPr id="0" name=""/>
        <dsp:cNvSpPr/>
      </dsp:nvSpPr>
      <dsp:spPr>
        <a:xfrm>
          <a:off x="2109910" y="944457"/>
          <a:ext cx="1746660" cy="7534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rgbClr val="003300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Вода</a:t>
          </a:r>
          <a:endParaRPr lang="ru-RU" sz="1800" b="1" kern="1200" dirty="0">
            <a:solidFill>
              <a:srgbClr val="0033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2109910" y="944457"/>
        <a:ext cx="1746660" cy="753442"/>
      </dsp:txXfrm>
    </dsp:sp>
    <dsp:sp modelId="{0430BF10-BDE3-4767-A02C-B79D51D0D840}">
      <dsp:nvSpPr>
        <dsp:cNvPr id="0" name=""/>
        <dsp:cNvSpPr/>
      </dsp:nvSpPr>
      <dsp:spPr>
        <a:xfrm>
          <a:off x="1894992" y="756096"/>
          <a:ext cx="214917" cy="15068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6884"/>
              </a:lnTo>
              <a:lnTo>
                <a:pt x="214917" y="1506884"/>
              </a:lnTo>
            </a:path>
          </a:pathLst>
        </a:custGeom>
        <a:noFill/>
        <a:ln w="254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E8CE26-AF74-4436-9F1F-26511F2337D0}">
      <dsp:nvSpPr>
        <dsp:cNvPr id="0" name=""/>
        <dsp:cNvSpPr/>
      </dsp:nvSpPr>
      <dsp:spPr>
        <a:xfrm>
          <a:off x="2109910" y="1886260"/>
          <a:ext cx="1768696" cy="7534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3300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Соли</a:t>
          </a:r>
          <a:endParaRPr lang="ru-RU" sz="1800" b="1" kern="1200" dirty="0">
            <a:solidFill>
              <a:srgbClr val="0033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2109910" y="1886260"/>
        <a:ext cx="1768696" cy="753442"/>
      </dsp:txXfrm>
    </dsp:sp>
    <dsp:sp modelId="{F1666408-6513-42E3-9419-D2D9701EC31A}">
      <dsp:nvSpPr>
        <dsp:cNvPr id="0" name=""/>
        <dsp:cNvSpPr/>
      </dsp:nvSpPr>
      <dsp:spPr>
        <a:xfrm>
          <a:off x="4205975" y="2654"/>
          <a:ext cx="2261442" cy="7534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shade val="50000"/>
                <a:hueOff val="417920"/>
                <a:satOff val="-53862"/>
                <a:lumOff val="50879"/>
                <a:alphaOff val="0"/>
                <a:shade val="51000"/>
                <a:satMod val="130000"/>
              </a:schemeClr>
            </a:gs>
            <a:gs pos="80000">
              <a:schemeClr val="accent6">
                <a:shade val="50000"/>
                <a:hueOff val="417920"/>
                <a:satOff val="-53862"/>
                <a:lumOff val="50879"/>
                <a:alphaOff val="0"/>
                <a:shade val="93000"/>
                <a:satMod val="130000"/>
              </a:schemeClr>
            </a:gs>
            <a:gs pos="100000">
              <a:schemeClr val="accent6">
                <a:shade val="50000"/>
                <a:hueOff val="417920"/>
                <a:satOff val="-53862"/>
                <a:lumOff val="50879"/>
                <a:alphaOff val="0"/>
                <a:shade val="94000"/>
                <a:satMod val="135000"/>
              </a:schemeClr>
            </a:gs>
          </a:gsLst>
          <a:lin ang="16200000" scaled="0"/>
        </a:gradFill>
        <a:ln w="38100">
          <a:solidFill>
            <a:srgbClr val="00330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Органические вещества</a:t>
          </a:r>
          <a:endParaRPr lang="ru-RU" sz="2100" b="1" kern="1200" dirty="0">
            <a:solidFill>
              <a:srgbClr val="0033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4205975" y="2654"/>
        <a:ext cx="2261442" cy="753442"/>
      </dsp:txXfrm>
    </dsp:sp>
    <dsp:sp modelId="{F53F4536-7E97-4554-AA3C-B9292E0BFA76}">
      <dsp:nvSpPr>
        <dsp:cNvPr id="0" name=""/>
        <dsp:cNvSpPr/>
      </dsp:nvSpPr>
      <dsp:spPr>
        <a:xfrm>
          <a:off x="4432119" y="756096"/>
          <a:ext cx="226144" cy="5650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5081"/>
              </a:lnTo>
              <a:lnTo>
                <a:pt x="226144" y="565081"/>
              </a:lnTo>
            </a:path>
          </a:pathLst>
        </a:custGeom>
        <a:noFill/>
        <a:ln w="254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2A8BEC-D4C2-49C8-8289-D13966C5A030}">
      <dsp:nvSpPr>
        <dsp:cNvPr id="0" name=""/>
        <dsp:cNvSpPr/>
      </dsp:nvSpPr>
      <dsp:spPr>
        <a:xfrm>
          <a:off x="4658264" y="944457"/>
          <a:ext cx="1805838" cy="7534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rgbClr val="003300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Белки</a:t>
          </a:r>
          <a:endParaRPr lang="ru-RU" sz="1800" b="1" kern="1200" dirty="0">
            <a:solidFill>
              <a:srgbClr val="0033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4658264" y="944457"/>
        <a:ext cx="1805838" cy="753442"/>
      </dsp:txXfrm>
    </dsp:sp>
    <dsp:sp modelId="{85C297F1-53D7-4199-A744-F69570642108}">
      <dsp:nvSpPr>
        <dsp:cNvPr id="0" name=""/>
        <dsp:cNvSpPr/>
      </dsp:nvSpPr>
      <dsp:spPr>
        <a:xfrm>
          <a:off x="4432119" y="756096"/>
          <a:ext cx="226144" cy="15068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6884"/>
              </a:lnTo>
              <a:lnTo>
                <a:pt x="226144" y="1506884"/>
              </a:lnTo>
            </a:path>
          </a:pathLst>
        </a:custGeom>
        <a:noFill/>
        <a:ln w="254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D15DE7-8331-4BE7-8562-3DB29DF64FE7}">
      <dsp:nvSpPr>
        <dsp:cNvPr id="0" name=""/>
        <dsp:cNvSpPr/>
      </dsp:nvSpPr>
      <dsp:spPr>
        <a:xfrm>
          <a:off x="4658264" y="1886260"/>
          <a:ext cx="1844487" cy="7534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rgbClr val="003300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Жиры</a:t>
          </a:r>
          <a:endParaRPr lang="ru-RU" sz="1800" b="1" kern="1200" dirty="0">
            <a:solidFill>
              <a:srgbClr val="0033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4658264" y="1886260"/>
        <a:ext cx="1844487" cy="753442"/>
      </dsp:txXfrm>
    </dsp:sp>
    <dsp:sp modelId="{332C9367-4631-43C0-842C-0EB098E37AD7}">
      <dsp:nvSpPr>
        <dsp:cNvPr id="0" name=""/>
        <dsp:cNvSpPr/>
      </dsp:nvSpPr>
      <dsp:spPr>
        <a:xfrm>
          <a:off x="4432119" y="756096"/>
          <a:ext cx="226144" cy="24486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8687"/>
              </a:lnTo>
              <a:lnTo>
                <a:pt x="226144" y="2448687"/>
              </a:lnTo>
            </a:path>
          </a:pathLst>
        </a:custGeom>
        <a:noFill/>
        <a:ln w="254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1310FC-C97D-45AC-965A-60EB19B02C12}">
      <dsp:nvSpPr>
        <dsp:cNvPr id="0" name=""/>
        <dsp:cNvSpPr/>
      </dsp:nvSpPr>
      <dsp:spPr>
        <a:xfrm>
          <a:off x="4658264" y="2828063"/>
          <a:ext cx="1869224" cy="7534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rgbClr val="003300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Углеводы</a:t>
          </a:r>
          <a:endParaRPr lang="ru-RU" sz="1800" b="1" kern="1200" dirty="0">
            <a:solidFill>
              <a:srgbClr val="0033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4658264" y="2828063"/>
        <a:ext cx="1869224" cy="753442"/>
      </dsp:txXfrm>
    </dsp:sp>
    <dsp:sp modelId="{5B533481-72A1-45DC-B8E0-BBCCED5669B3}">
      <dsp:nvSpPr>
        <dsp:cNvPr id="0" name=""/>
        <dsp:cNvSpPr/>
      </dsp:nvSpPr>
      <dsp:spPr>
        <a:xfrm>
          <a:off x="4432119" y="756096"/>
          <a:ext cx="226144" cy="33904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90490"/>
              </a:lnTo>
              <a:lnTo>
                <a:pt x="226144" y="3390490"/>
              </a:lnTo>
            </a:path>
          </a:pathLst>
        </a:custGeom>
        <a:noFill/>
        <a:ln w="254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399AFF-EA1D-4CBF-B45F-B29003983817}">
      <dsp:nvSpPr>
        <dsp:cNvPr id="0" name=""/>
        <dsp:cNvSpPr/>
      </dsp:nvSpPr>
      <dsp:spPr>
        <a:xfrm>
          <a:off x="4658264" y="3769866"/>
          <a:ext cx="1891260" cy="7534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rgbClr val="003300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Нуклеиновые кислоты</a:t>
          </a:r>
          <a:endParaRPr lang="ru-RU" sz="1800" b="1" kern="1200" dirty="0">
            <a:solidFill>
              <a:srgbClr val="0033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4658264" y="3769866"/>
        <a:ext cx="1891260" cy="75344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9114037-D460-4211-8CE3-5E528BA886A1}">
      <dsp:nvSpPr>
        <dsp:cNvPr id="0" name=""/>
        <dsp:cNvSpPr/>
      </dsp:nvSpPr>
      <dsp:spPr>
        <a:xfrm>
          <a:off x="873369" y="110926"/>
          <a:ext cx="2295036" cy="2295036"/>
        </a:xfrm>
        <a:prstGeom prst="ellipse">
          <a:avLst/>
        </a:prstGeom>
        <a:solidFill>
          <a:srgbClr val="92D050">
            <a:alpha val="50000"/>
          </a:srgb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000" b="1" kern="12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К</a:t>
          </a:r>
          <a:endParaRPr lang="ru-RU" sz="6000" b="1" kern="1200" dirty="0">
            <a:solidFill>
              <a:srgbClr val="0070C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1179374" y="512558"/>
        <a:ext cx="1683026" cy="1032766"/>
      </dsp:txXfrm>
    </dsp:sp>
    <dsp:sp modelId="{CCB31F68-A6BC-4C60-8608-C4BF9AEF0F7B}">
      <dsp:nvSpPr>
        <dsp:cNvPr id="0" name=""/>
        <dsp:cNvSpPr/>
      </dsp:nvSpPr>
      <dsp:spPr>
        <a:xfrm>
          <a:off x="1701494" y="1545324"/>
          <a:ext cx="2295036" cy="2295036"/>
        </a:xfrm>
        <a:prstGeom prst="ellipse">
          <a:avLst/>
        </a:prstGeom>
        <a:solidFill>
          <a:srgbClr val="FFFF00">
            <a:alpha val="65000"/>
          </a:srgb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0" b="1" kern="12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P</a:t>
          </a:r>
          <a:endParaRPr lang="ru-RU" sz="6000" b="1" kern="1200" dirty="0">
            <a:solidFill>
              <a:srgbClr val="0070C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2403393" y="2138209"/>
        <a:ext cx="1377021" cy="1262270"/>
      </dsp:txXfrm>
    </dsp:sp>
    <dsp:sp modelId="{3F3E8B56-55C6-4E20-A41E-4C8CCA16BD02}">
      <dsp:nvSpPr>
        <dsp:cNvPr id="0" name=""/>
        <dsp:cNvSpPr/>
      </dsp:nvSpPr>
      <dsp:spPr>
        <a:xfrm>
          <a:off x="45243" y="1545324"/>
          <a:ext cx="2295036" cy="2295036"/>
        </a:xfrm>
        <a:prstGeom prst="ellipse">
          <a:avLst/>
        </a:prstGeom>
        <a:solidFill>
          <a:srgbClr val="00B050">
            <a:alpha val="80000"/>
          </a:srgb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0" b="1" kern="12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N2</a:t>
          </a:r>
          <a:endParaRPr lang="ru-RU" sz="6000" b="1" kern="1200" dirty="0">
            <a:solidFill>
              <a:srgbClr val="0070C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261359" y="2138209"/>
        <a:ext cx="1377021" cy="12622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00AB3-4211-4019-961E-B585BDEC16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1D3D0B-23D7-4B25-9D42-C628AFEDF2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7D6888-2377-4EEF-8133-182F553A60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61F82-6033-427C-B91F-9C96D597CB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DA98BC-CF50-4645-B47E-74B3A52029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25E12-1D62-4A75-86D1-A38587741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918B65-5CC9-46E5-8915-BB8DA7E6EA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43EB73-47BC-4E70-90A7-A29DC52905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8A2360-8084-4D0E-9A58-4FAA763479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329909-0527-4245-AA72-7D72CBCA13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981E33-A641-417D-B34A-AE76E01AA8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ED96662-B49A-45DD-ABAD-09FE23B45E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images.yandex.ru/yandsearch?source=wiz&amp;fp=0&amp;img_url=http%3A%2F%2Frs.okis.ru%2Fimg%2Frs%2Fartificials_m.jpg&amp;text=%D1%84%D0%BE%D1%82%D0%BE%20%D0%BC%D0%B8%D0%BD%D0%B5%D1%80%D0%B0%D0%BB%D1%8C%D0%BD%D1%8B%D1%85%20%D1%83%D0%B4%D0%BE%D0%B1%D1%80%D0%B5%D0%BD%D0%B8%D0%B9&amp;noreask=1&amp;pos=5&amp;lr=213&amp;rpt=simage&amp;nojs=1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jpeg"/><Relationship Id="rId3" Type="http://schemas.openxmlformats.org/officeDocument/2006/relationships/diagramLayout" Target="../diagrams/layout2.xml"/><Relationship Id="rId7" Type="http://schemas.openxmlformats.org/officeDocument/2006/relationships/hyperlink" Target="http://images.yandex.ru/yandsearch?source=wiz&amp;fp=0&amp;img_url=http%3A%2F%2Fwww.libo.ru%2Fuploads%2Fposts%2F2009-05%2F1242181286_geniy_018.jpg&amp;text=%D1%84%D0%BE%D1%82%D0%BE%20%D0%AE.%D0%9B%D0%B8%D0%B1%D0%B8%D1%85&amp;noreask=1&amp;pos=0&amp;lr=213&amp;rpt=simage&amp;nojs=1" TargetMode="Externa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7" Type="http://schemas.openxmlformats.org/officeDocument/2006/relationships/image" Target="../media/image27.jpeg"/><Relationship Id="rId2" Type="http://schemas.openxmlformats.org/officeDocument/2006/relationships/hyperlink" Target="http://images.yandex.ru/yandsearch?source=wiz&amp;fp=1&amp;img_url=http%3A%2F%2Fkrasnoyarsk.dorus.ru%2Fphotos%2F4207010.jpg&amp;p=1&amp;text=%D1%84%D0%BE%D1%82%D0%BE%20%D1%85%D0%B8%D0%BC%D0%B8%D1%87%D0%B5%D1%81%D0%BA%D0%B8%D0%B5%20%D0%BF%D1%80%D0%B8%D0%B1%D0%BE%D1%80%D1%8B%20%D0%BD%D0%B0%20%D1%81%D1%82%D0%BE%D0%BB%D0%B5&amp;noreask=1&amp;pos=34&amp;lr=213&amp;rpt=simage&amp;nojs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yandex.ru/yandsearch?source=wiz&amp;fp=1&amp;img_url=http%3A%2F%2Fwww.nsu.ru%2Fexp%2Ffile%3Fref%3D5107af0383ec39dd2b0c16951.jpg&amp;p=1&amp;text=%D1%84%D0%BE%D1%82%D0%BE%20%D1%85%D0%B8%D0%BC%D0%B8%D1%87%D0%B5%D1%81%D0%BA%D0%B8%D0%B5%20%D0%BF%D1%80%D0%B8%D0%B1%D0%BE%D1%80%D1%8B%20%D0%BD%D0%B0%20%D1%81%D1%82%D0%BE%D0%BB%D0%B5&amp;noreask=1&amp;pos=45&amp;lr=213&amp;rpt=simage&amp;nojs=1" TargetMode="External"/><Relationship Id="rId5" Type="http://schemas.openxmlformats.org/officeDocument/2006/relationships/image" Target="../media/image26.jpeg"/><Relationship Id="rId4" Type="http://schemas.openxmlformats.org/officeDocument/2006/relationships/hyperlink" Target="http://images.yandex.ru/yandsearch?source=wiz&amp;fp=1&amp;img_url=http%3A%2F%2Fstatic3.depositphotos.com%2F1002318%2F148%2Fi%2F110%2Fdepositphotos_1481127-Experiment-and-research.jpg&amp;p=1&amp;text=%D1%84%D0%BE%D1%82%D0%BE%20%D1%85%D0%B8%D0%BC%D0%B8%D1%87%D0%B5%D1%81%D0%BA%D0%B8%D0%B5%20%D0%BF%D1%80%D0%B8%D0%B1%D0%BE%D1%80%D1%8B%20%D0%BD%D0%B0%20%D1%81%D1%82%D0%BE%D0%BB%D0%B5&amp;noreask=1&amp;pos=40&amp;lr=213&amp;rpt=simage&amp;nojs=1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hyperlink" Target="http://images.yandex.ru/yandsearch?source=wiz&amp;fp=0&amp;img_url=http%3A%2F%2Fwww.vizd.ru%2Fimages%2Farticles%2F2y.jpg&amp;text=%D1%84%D0%BE%D1%82%D0%BE%20%D0%BC%D0%B8%D0%BD%D0%B5%D1%80%D0%B0%D0%BB%D1%8C%D0%BD%D1%8B%D1%85%20%D1%83%D0%B4%D0%BE%D0%B1%D1%80%D0%B5%D0%BD%D0%B8%D0%B9&amp;noreask=1&amp;pos=23&amp;lr=213&amp;rpt=simage&amp;nojs=1" TargetMode="Externa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7" Type="http://schemas.openxmlformats.org/officeDocument/2006/relationships/image" Target="../media/image31.jpeg"/><Relationship Id="rId2" Type="http://schemas.openxmlformats.org/officeDocument/2006/relationships/hyperlink" Target="http://images.yandex.ru/yandsearch?source=wiz&amp;fp=7&amp;img_url=http%3A%2F%2Fimages.prom.ua%2F19171652_w640_h640_karbamid.jpg&amp;p=7&amp;text=%D1%84%D0%BE%D1%82%D0%BE%20%D0%BC%D0%B8%D0%BD%D0%B5%D1%80%D0%B0%D0%BB%D1%8C%D0%BD%D1%8B%D1%85%20%D1%83%D0%B4%D0%BE%D0%B1%D1%80%D0%B5%D0%BD%D0%B8%D0%B9&amp;noreask=1&amp;pos=216&amp;lr=213&amp;rpt=simage&amp;nojs=1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images.yandex.ru/yandsearch?source=wiz&amp;fp=7&amp;img_url=http%3A%2F%2Fmina020.narod.ru%2Fimages%2F327553s450x288.jpg&amp;p=7&amp;text=%D1%84%D0%BE%D1%82%D0%BE%20%D0%BC%D0%B8%D0%BD%D0%B5%D1%80%D0%B0%D0%BB%D1%8C%D0%BD%D1%8B%D1%85%20%D1%83%D0%B4%D0%BE%D0%B1%D1%80%D0%B5%D0%BD%D0%B8%D0%B9&amp;noreask=1&amp;pos=226&amp;lr=213&amp;rpt=simage&amp;nojs=1" TargetMode="External"/><Relationship Id="rId5" Type="http://schemas.openxmlformats.org/officeDocument/2006/relationships/image" Target="../media/image30.jpeg"/><Relationship Id="rId4" Type="http://schemas.openxmlformats.org/officeDocument/2006/relationships/hyperlink" Target="http://images.yandex.ru/yandsearch?source=wiz&amp;fp=7&amp;img_url=http%3A%2F%2Fmarketing.rbc.ua%2Fimage.php%3Fid%3D1381&amp;p=7&amp;text=%D1%84%D0%BE%D1%82%D0%BE%20%D0%BC%D0%B8%D0%BD%D0%B5%D1%80%D0%B0%D0%BB%D1%8C%D0%BD%D1%8B%D1%85%20%D1%83%D0%B4%D0%BE%D0%B1%D1%80%D0%B5%D0%BD%D0%B8%D0%B9&amp;noreask=1&amp;pos=218&amp;lr=213&amp;rpt=simage&amp;nojs=1" TargetMode="Externa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ru/yandsearch?source=wiz&amp;fp=9&amp;img_url=http%3A%2F%2Fwww.nsh.ru%2Fwp-content%2Fimages%2Fjournals%2F109%2F109_ma_p040.jpg&amp;p=9&amp;text=%D1%84%D0%BE%D1%82%D0%BE%20%D0%BC%D0%B8%D0%BD%D0%B5%D1%80%D0%B0%D0%BB%D1%8C%D0%BD%D1%8B%D1%85%20%D1%83%D0%B4%D0%BE%D0%B1%D1%80%D0%B5%D0%BD%D0%B8%D0%B9&amp;noreask=1&amp;pos=278&amp;lr=213&amp;rpt=simage&amp;nojs=1" TargetMode="External"/><Relationship Id="rId3" Type="http://schemas.openxmlformats.org/officeDocument/2006/relationships/image" Target="../media/image32.jpeg"/><Relationship Id="rId7" Type="http://schemas.openxmlformats.org/officeDocument/2006/relationships/image" Target="../media/image34.jpeg"/><Relationship Id="rId2" Type="http://schemas.openxmlformats.org/officeDocument/2006/relationships/hyperlink" Target="http://images.yandex.ru/yandsearch?source=wiz&amp;fp=8&amp;img_url=http%3A%2F%2Fmillion-sovetov.ru%2Fwp-content%2Fuploads%2F2010%2F02%2Fpochva.jpg&amp;p=8&amp;text=%D1%84%D0%BE%D1%82%D0%BE%20%D0%BC%D0%B8%D0%BD%D0%B5%D1%80%D0%B0%D0%BB%D1%8C%D0%BD%D1%8B%D1%85%20%D1%83%D0%B4%D0%BE%D0%B1%D1%80%D0%B5%D0%BD%D0%B8%D0%B9&amp;noreask=1&amp;pos=266&amp;lr=213&amp;rpt=simage&amp;nojs=1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images.yandex.ru/yandsearch?source=wiz&amp;fp=8&amp;img_url=http%3A%2F%2Fpromportal.su%2Ffoto%2Fmessage_fotos%2F14%2F149708%2Fminudobreniya_v_assortimente_ot_global_snab_foto_large.jpg&amp;p=8&amp;text=%D1%84%D0%BE%D1%82%D0%BE%20%D0%BC%D0%B8%D0%BD%D0%B5%D1%80%D0%B0%D0%BB%D1%8C%D0%BD%D1%8B%D1%85%20%D1%83%D0%B4%D0%BE%D0%B1%D1%80%D0%B5%D0%BD%D0%B8%D0%B9&amp;noreask=1&amp;pos=264&amp;lr=213&amp;rpt=simage&amp;nojs=1" TargetMode="External"/><Relationship Id="rId5" Type="http://schemas.openxmlformats.org/officeDocument/2006/relationships/image" Target="../media/image33.jpeg"/><Relationship Id="rId4" Type="http://schemas.openxmlformats.org/officeDocument/2006/relationships/hyperlink" Target="http://images.yandex.ru/yandsearch?source=wiz&amp;fp=8&amp;img_url=http%3A%2F%2Fimg04.rl0.ru%2Fpgc%2F432x288%2F518925ac-768f-576b-768f-57642fbc4fba.photo.0.jpg&amp;p=8&amp;text=%D1%84%D0%BE%D1%82%D0%BE%20%D0%BC%D0%B8%D0%BD%D0%B5%D1%80%D0%B0%D0%BB%D1%8C%D0%BD%D1%8B%D1%85%20%D1%83%D0%B4%D0%BE%D0%B1%D1%80%D0%B5%D0%BD%D0%B8%D0%B9&amp;noreask=1&amp;pos=260&amp;lr=213&amp;rpt=simage&amp;nojs=1" TargetMode="External"/><Relationship Id="rId9" Type="http://schemas.openxmlformats.org/officeDocument/2006/relationships/image" Target="../media/image35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hyperlink" Target="http://images.yandex.ru/yandsearch?source=wiz&amp;fp=9&amp;img_url=http%3A%2F%2Fwww.time.kg%2Fuploads%2Fposts%2Fthumbs%2F1307122773_udobreniya-1.jpg&amp;p=9&amp;text=%D1%84%D0%BE%D1%82%D0%BE%20%D0%BC%D0%B8%D0%BD%D0%B5%D1%80%D0%B0%D0%BB%D1%8C%D0%BD%D1%8B%D1%85%20%D1%83%D0%B4%D0%BE%D0%B1%D1%80%D0%B5%D0%BD%D0%B8%D0%B9&amp;noreask=1&amp;pos=288&amp;lr=213&amp;rpt=simage&amp;nojs=1" TargetMode="Externa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hyperlink" Target="http://images.yandex.ru/yandsearch?source=wiz&amp;fp=9&amp;img_url=http%3A%2F%2Fimg.inforico.com.ua%2Fa%2Fraschet-mineralnyh-udobreniy--9724-1345446552700825-2-l.jpg%3F1345446596&amp;p=9&amp;text=%D1%84%D0%BE%D1%82%D0%BE%20%D0%BC%D0%B8%D0%BD%D0%B5%D1%80%D0%B0%D0%BB%D1%8C%D0%BD%D1%8B%D1%85%20%D1%83%D0%B4%D0%BE%D0%B1%D1%80%D0%B5%D0%BD%D0%B8%D0%B9&amp;noreask=1&amp;pos=280&amp;lr=213&amp;rpt=simage&amp;nojs=1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ru/yandsearch?source=wiz&amp;fp=0&amp;img_url=http%3A%2F%2Fwww.vestnik-cvetovoda.ru%2Fplant_growing%2Fvegetable_garden%2Fs_13272.jpg&amp;text=%D1%84%D0%BE%D1%82%D0%BE%20%D0%BC%D0%B8%D0%BD%D0%B5%D1%80%D0%B0%D0%BB%D1%8C%D0%BD%D1%8B%D1%85%20%D1%83%D0%B4%D0%BE%D0%B1%D1%80%D0%B5%D0%BD%D0%B8%D0%B9&amp;noreask=1&amp;pos=8&amp;lr=213&amp;rpt=simage&amp;nojs=1" TargetMode="External"/><Relationship Id="rId3" Type="http://schemas.openxmlformats.org/officeDocument/2006/relationships/image" Target="../media/image4.jpeg"/><Relationship Id="rId7" Type="http://schemas.openxmlformats.org/officeDocument/2006/relationships/image" Target="../media/image6.jpeg"/><Relationship Id="rId2" Type="http://schemas.openxmlformats.org/officeDocument/2006/relationships/hyperlink" Target="http://images.yandex.ru/yandsearch?source=wiz&amp;fp=0&amp;img_url=http%3A%2F%2Fwww.by.all.biz%2Fimg%2Fby%2Fcatalog%2F48647.jpeg&amp;text=%D1%84%D0%BE%D1%82%D0%BE%20%D0%BC%D0%B8%D0%BD%D0%B5%D1%80%D0%B0%D0%BB%D1%8C%D0%BD%D1%8B%D1%85%20%D1%83%D0%B4%D0%BE%D0%B1%D1%80%D0%B5%D0%BD%D0%B8%D0%B9&amp;noreask=1&amp;pos=0&amp;lr=213&amp;rpt=simage&amp;nojs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yandex.ru/yandsearch?source=wiz&amp;fp=0&amp;img_url=http%3A%2F%2Fdachadecor.ru%2Fimages%2Fstories%2Fvliyanie_udobreniy.jpg&amp;text=%D1%84%D0%BE%D1%82%D0%BE%20%D0%BC%D0%B8%D0%BD%D0%B5%D1%80%D0%B0%D0%BB%D1%8C%D0%BD%D1%8B%D1%85%20%D1%83%D0%B4%D0%BE%D0%B1%D1%80%D0%B5%D0%BD%D0%B8%D0%B9&amp;noreask=1&amp;pos=13&amp;lr=213&amp;rpt=simage&amp;nojs=1" TargetMode="External"/><Relationship Id="rId11" Type="http://schemas.openxmlformats.org/officeDocument/2006/relationships/image" Target="../media/image8.jpeg"/><Relationship Id="rId5" Type="http://schemas.openxmlformats.org/officeDocument/2006/relationships/image" Target="../media/image5.jpeg"/><Relationship Id="rId10" Type="http://schemas.openxmlformats.org/officeDocument/2006/relationships/hyperlink" Target="http://images.yandex.ru/yandsearch?source=wiz&amp;fp=0&amp;img_url=http%3A%2F%2Fmarafet.net%2Fuploads%2Fimages%2F0%2F3%2Fa%2F2%2F1111%2F1ae6681cbf.jpg&amp;text=%D1%84%D0%BE%D1%82%D0%BE%20%D0%BC%D0%B8%D0%BD%D0%B5%D1%80%D0%B0%D0%BB%D1%8C%D0%BD%D1%8B%D1%85%20%D1%83%D0%B4%D0%BE%D0%B1%D1%80%D0%B5%D0%BD%D0%B8%D0%B9&amp;noreask=1&amp;pos=9&amp;lr=213&amp;rpt=simage&amp;nojs=1" TargetMode="External"/><Relationship Id="rId4" Type="http://schemas.openxmlformats.org/officeDocument/2006/relationships/hyperlink" Target="http://images.yandex.ru/yandsearch?source=wiz&amp;fp=0&amp;img_url=http%3A%2F%2Fcdn.stpulscen.ru%2Fsystem%2Fimages%2Fproduct%2F004%2F131%2F742_thumb.jpg&amp;text=%D1%84%D0%BE%D1%82%D0%BE%20%D0%BC%D0%B8%D0%BD%D0%B5%D1%80%D0%B0%D0%BB%D1%8C%D0%BD%D1%8B%D1%85%20%D1%83%D0%B4%D0%BE%D0%B1%D1%80%D0%B5%D0%BD%D0%B8%D0%B9&amp;noreask=1&amp;pos=4&amp;lr=213&amp;rpt=simage&amp;nojs=1" TargetMode="External"/><Relationship Id="rId9" Type="http://schemas.openxmlformats.org/officeDocument/2006/relationships/image" Target="../media/image7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7" Type="http://schemas.openxmlformats.org/officeDocument/2006/relationships/image" Target="../media/image40.jpeg"/><Relationship Id="rId2" Type="http://schemas.openxmlformats.org/officeDocument/2006/relationships/hyperlink" Target="http://images.yandex.ru/yandsearch?source=wiz&amp;fp=10&amp;img_url=http%3A%2F%2Fimg.board.com.ua%2Fa%2F1043504798%2Fwm%2F1-plavuchij-nasos-dlya-dobyichi-sapropelya-na.jpg&amp;p=10&amp;text=%D1%84%D0%BE%D1%82%D0%BE%20%D0%BC%D0%B8%D0%BD%D0%B5%D1%80%D0%B0%D0%BB%D1%8C%D0%BD%D1%8B%D1%85%20%D1%83%D0%B4%D0%BE%D0%B1%D1%80%D0%B5%D0%BD%D0%B8%D0%B9&amp;noreask=1&amp;pos=312&amp;lr=213&amp;rpt=simage&amp;nojs=1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images.yandex.ru/yandsearch?source=wiz&amp;fp=10&amp;img_url=http%3A%2F%2Fimages.prom.ua%2F13667070_w200_h200_suprefos.jpg&amp;p=10&amp;text=%D1%84%D0%BE%D1%82%D0%BE%20%D0%BC%D0%B8%D0%BD%D0%B5%D1%80%D0%B0%D0%BB%D1%8C%D0%BD%D1%8B%D1%85%20%D1%83%D0%B4%D0%BE%D0%B1%D1%80%D0%B5%D0%BD%D0%B8%D0%B9&amp;noreask=1&amp;pos=303&amp;lr=213&amp;rpt=simage&amp;nojs=1" TargetMode="External"/><Relationship Id="rId5" Type="http://schemas.openxmlformats.org/officeDocument/2006/relationships/image" Target="../media/image39.jpeg"/><Relationship Id="rId4" Type="http://schemas.openxmlformats.org/officeDocument/2006/relationships/hyperlink" Target="http://images.yandex.ru/yandsearch?source=wiz&amp;fp=10&amp;img_url=http%3A%2F%2Fimg.board.com.ua%2Fa%2F1043358047%2Fwm%2F1-suprefos-ns-azot-serosoderzhaschij.JPG&amp;p=10&amp;text=%D1%84%D0%BE%D1%82%D0%BE%20%D0%BC%D0%B8%D0%BD%D0%B5%D1%80%D0%B0%D0%BB%D1%8C%D0%BD%D1%8B%D1%85%20%D1%83%D0%B4%D0%BE%D0%B1%D1%80%D0%B5%D0%BD%D0%B8%D0%B9&amp;noreask=1&amp;pos=301&amp;lr=213&amp;rpt=simage&amp;nojs=1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jpeg"/><Relationship Id="rId7" Type="http://schemas.openxmlformats.org/officeDocument/2006/relationships/image" Target="../media/image43.jpeg"/><Relationship Id="rId2" Type="http://schemas.openxmlformats.org/officeDocument/2006/relationships/hyperlink" Target="http://images.yandex.ru/yandsearch?source=wiz&amp;fp=0&amp;img_url=http%3A%2F%2Fwww.uz.all.biz%2Fimg%2Fuz%2Fcatalog%2Fsmall%2F36516.jpeg&amp;text=%D1%84%D0%BE%D1%82%D0%BE%20%D0%B0%D0%B7%D0%BE%D1%82%D0%BD%D1%8B%D1%85%20%D1%83%D0%B4%D0%BE%D0%B1%D1%80%D0%B5%D0%BD%D0%B8%D0%B9&amp;noreask=1&amp;pos=0&amp;lr=213&amp;rpt=simage&amp;nojs=1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images.yandex.ru/yandsearch?source=wiz&amp;fp=0&amp;img_url=http%3A%2F%2Fwww.biznes-portal.com%2Fimages%2Fnews%2F20234_anounce.jpg&amp;text=%D1%84%D0%BE%D1%82%D0%BE%20%D0%B0%D0%B7%D0%BE%D1%82%D0%BD%D1%8B%D1%85%20%D1%83%D0%B4%D0%BE%D0%B1%D1%80%D0%B5%D0%BD%D0%B8%D0%B9&amp;noreask=1&amp;pos=18&amp;lr=213&amp;rpt=simage&amp;nojs=1" TargetMode="External"/><Relationship Id="rId5" Type="http://schemas.openxmlformats.org/officeDocument/2006/relationships/image" Target="../media/image42.jpeg"/><Relationship Id="rId4" Type="http://schemas.openxmlformats.org/officeDocument/2006/relationships/hyperlink" Target="http://images.yandex.ru/yandsearch?source=wiz&amp;fp=0&amp;img_url=http%3A%2F%2Fmarketing.rbc.ru%2Fmarketing_pics%2Funiora%2F875%2F894%2F673%2Ff07597a1220e32369617e6481ecdd170_213x300.jpg&amp;text=%D1%84%D0%BE%D1%82%D0%BE%20%D0%B0%D0%B7%D0%BE%D1%82%D0%BD%D1%8B%D1%85%20%D1%83%D0%B4%D0%BE%D0%B1%D1%80%D0%B5%D0%BD%D0%B8%D0%B9&amp;noreask=1&amp;pos=4&amp;lr=213&amp;rpt=simage&amp;nojs=1" TargetMode="Externa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ru/yandsearch?source=wiz&amp;fp=0&amp;img_url=http%3A%2F%2Fresizer.corba.yandex.net%2Fget%3Furl%3Dhttp%253A%252F%252Fvo-sadyli.ru%252Fwp-content%252Fuploads%252Fimg4e5734fc2f390.jpg%26date%3D130924%26sum%3D71d3f96bfcfb784d6bcdd80e86ccf48b&amp;text=%D1%84%D0%BE%D1%82%D0%BE%20%D1%84%D0%BE%D1%81%D1%84%D0%BE%D1%80%D0%BD%D1%8B%D1%85%20%D1%83%D0%B4%D0%BE%D0%B1%D1%80%D0%B5%D0%BD%D0%B8%D0%B9%20%D1%83%D0%B4%D0%BE%D0%B1%D1%80%D0%B5%D0%BD%D0%B8%D0%B9&amp;noreask=1&amp;pos=10&amp;lr=213&amp;rpt=simage&amp;nojs=1" TargetMode="External"/><Relationship Id="rId3" Type="http://schemas.openxmlformats.org/officeDocument/2006/relationships/image" Target="../media/image44.jpeg"/><Relationship Id="rId7" Type="http://schemas.openxmlformats.org/officeDocument/2006/relationships/image" Target="../media/image46.jpeg"/><Relationship Id="rId2" Type="http://schemas.openxmlformats.org/officeDocument/2006/relationships/hyperlink" Target="http://images.yandex.ru/yandsearch?source=wiz&amp;fp=0&amp;img_url=http%3A%2F%2Fimages.prom.ua%2F11358167_w640_h640_superfosfat.jpeg&amp;text=%D1%84%D0%BE%D1%82%D0%BE%20%D1%84%D0%BE%D1%81%D1%84%D0%BE%D1%80%D0%BD%D1%8B%D1%85%20%D1%83%D0%B4%D0%BE%D0%B1%D1%80%D0%B5%D0%BD%D0%B8%D0%B9%20%D1%83%D0%B4%D0%BE%D0%B1%D1%80%D0%B5%D0%BD%D0%B8%D0%B9&amp;noreask=1&amp;pos=0&amp;lr=213&amp;rpt=simage&amp;nojs=1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images.yandex.ru/yandsearch?source=wiz&amp;fp=0&amp;img_url=http%3A%2F%2Fimg14.slando.ua%2Fimages_slandocomua%2F69701645_1_261x203_tukosmesi-dnepropetrovsk.jpg&amp;text=%D1%84%D0%BE%D1%82%D0%BE%20%D1%84%D0%BE%D1%81%D1%84%D0%BE%D1%80%D0%BD%D1%8B%D1%85%20%D1%83%D0%B4%D0%BE%D0%B1%D1%80%D0%B5%D0%BD%D0%B8%D0%B9%20%D1%83%D0%B4%D0%BE%D0%B1%D1%80%D0%B5%D0%BD%D0%B8%D0%B9&amp;noreask=1&amp;pos=11&amp;lr=213&amp;rpt=simage&amp;nojs=1" TargetMode="External"/><Relationship Id="rId5" Type="http://schemas.openxmlformats.org/officeDocument/2006/relationships/image" Target="../media/image45.jpeg"/><Relationship Id="rId4" Type="http://schemas.openxmlformats.org/officeDocument/2006/relationships/hyperlink" Target="http://images.yandex.ru/yandsearch?source=wiz&amp;fp=0&amp;img_url=http%3A%2F%2Fgazon4you.ru%2Fsystem%2Fi%2F000%2F000%2F055%2Fsquare.jpg%3F1361029342&amp;text=%D1%84%D0%BE%D1%82%D0%BE%20%D1%84%D0%BE%D1%81%D1%84%D0%BE%D1%80%D0%BD%D1%8B%D1%85%20%D1%83%D0%B4%D0%BE%D0%B1%D1%80%D0%B5%D0%BD%D0%B8%D0%B9%20%D1%83%D0%B4%D0%BE%D0%B1%D1%80%D0%B5%D0%BD%D0%B8%D0%B9&amp;noreask=1&amp;pos=2&amp;lr=213&amp;rpt=simage&amp;nojs=1" TargetMode="External"/><Relationship Id="rId9" Type="http://schemas.openxmlformats.org/officeDocument/2006/relationships/image" Target="../media/image47.jpe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ru/yandsearch?source=wiz&amp;fp=0&amp;img_url=http%3A%2F%2Fwww.vashsad.ua%2Fi%2Farticles%2F6217%2F218_159%2FsxsJP1A8.jpg&amp;text=%D1%84%D0%BE%D1%82%D0%BE%20%D0%BA%D0%B0%D0%BB%D0%B8%D0%B9%D0%BD%D1%8B%D1%85%20%D1%83%D0%B4%D0%BE%D0%B1%D1%80%D0%B5%D0%BD%D0%B8%D0%B9&amp;noreask=1&amp;pos=14&amp;lr=213&amp;rpt=simage&amp;nojs=1" TargetMode="External"/><Relationship Id="rId3" Type="http://schemas.openxmlformats.org/officeDocument/2006/relationships/image" Target="../media/image48.jpeg"/><Relationship Id="rId7" Type="http://schemas.openxmlformats.org/officeDocument/2006/relationships/image" Target="../media/image50.jpeg"/><Relationship Id="rId2" Type="http://schemas.openxmlformats.org/officeDocument/2006/relationships/hyperlink" Target="http://images.yandex.ru/yandsearch?source=wiz&amp;fp=0&amp;img_url=http%3A%2F%2Fbdg.by%2Fcontent%2Fimages%2Fnews%2Fbig%2F1149.jpg&amp;text=%D1%84%D0%BE%D1%82%D0%BE%20%D0%BA%D0%B0%D0%BB%D0%B8%D0%B9%D0%BD%D1%8B%D1%85%20%D1%83%D0%B4%D0%BE%D0%B1%D1%80%D0%B5%D0%BD%D0%B8%D0%B9&amp;noreask=1&amp;pos=0&amp;lr=213&amp;rpt=simage&amp;nojs=1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images.yandex.ru/yandsearch?source=wiz&amp;fp=0&amp;img_url=http%3A%2F%2Fwww.mugv.brandenburg.de%2Fsixcms%2Fmedia.php%2F2340%2Fduenger.jpg&amp;text=%D1%84%D0%BE%D1%82%D0%BE%20%D0%BA%D0%B0%D0%BB%D0%B8%D0%B9%D0%BD%D1%8B%D1%85%20%D1%83%D0%B4%D0%BE%D0%B1%D1%80%D0%B5%D0%BD%D0%B8%D0%B9&amp;noreask=1&amp;pos=7&amp;lr=213&amp;rpt=simage&amp;nojs=1" TargetMode="External"/><Relationship Id="rId5" Type="http://schemas.openxmlformats.org/officeDocument/2006/relationships/image" Target="../media/image49.jpeg"/><Relationship Id="rId4" Type="http://schemas.openxmlformats.org/officeDocument/2006/relationships/hyperlink" Target="http://images.yandex.ru/yandsearch?source=wiz&amp;fp=0&amp;img_url=http%3A%2F%2Fsavepic.ru%2F3012774.jpg&amp;text=%D1%84%D0%BE%D1%82%D0%BE%20%D0%BA%D0%B0%D0%BB%D0%B8%D0%B9%D0%BD%D1%8B%D1%85%20%D1%83%D0%B4%D0%BE%D0%B1%D1%80%D0%B5%D0%BD%D0%B8%D0%B9&amp;noreask=1&amp;pos=1&amp;lr=213&amp;rpt=simage&amp;nojs=1" TargetMode="External"/><Relationship Id="rId9" Type="http://schemas.openxmlformats.org/officeDocument/2006/relationships/image" Target="../media/image51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jpeg"/><Relationship Id="rId2" Type="http://schemas.openxmlformats.org/officeDocument/2006/relationships/hyperlink" Target="http://images.yandex.ru/yandsearch?source=wiz&amp;fp=0&amp;img_url=http%3A%2F%2Fchemistry-chemists.com%2FN6_2011%2FU7%2Fchemistry-lab-2.jpg&amp;text=%D1%84%D0%BE%D1%82%D0%BE%20%D1%85%D0%B8%D0%BC%D0%B8%D1%87%D0%B5%D1%81%D0%BA%D0%BE%D0%B9%20%D0%BF%D0%BE%D1%81%D1%83%D0%B4%D1%8B%20%D0%B2%20%D1%88%D0%BA%D0%BE%D0%BB%D0%B5&amp;noreask=1&amp;pos=13&amp;lr=213&amp;rpt=simage&amp;nojs=1" TargetMode="Externa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jpeg"/><Relationship Id="rId2" Type="http://schemas.openxmlformats.org/officeDocument/2006/relationships/hyperlink" Target="http://images.yandex.ru/yandsearch?source=wiz&amp;fp=1&amp;img_url=http%3A%2F%2Fseoblognik.ru%2Fimages%2Fstories%2Fexper.jpg&amp;p=1&amp;text=%D1%84%D0%BE%D1%82%D0%BE%20%D1%85%D0%B8%D0%BC%D0%B8%D1%87%D0%B5%D1%81%D0%BA%D0%BE%D0%B9%20%D0%BF%D0%BE%D1%81%D1%83%D0%B4%D1%8B%20%D0%B2%20%D1%88%D0%BA%D0%BE%D0%BB%D0%B5&amp;noreask=1&amp;pos=45&amp;lr=213&amp;rpt=simage&amp;nojs=1" TargetMode="Externa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jpeg"/><Relationship Id="rId2" Type="http://schemas.openxmlformats.org/officeDocument/2006/relationships/hyperlink" Target="http://images.yandex.ru/yandsearch?source=wiz&amp;fp=1&amp;img_url=http%3A%2F%2Fwww.exmu.ru%2Fmedia%2Fmuseums%2Fmuzey_kazanskoy_khimicheskoy_starinnaya_khimicheskaya_posuda_9276.jpg&amp;p=1&amp;text=%D1%84%D0%BE%D1%82%D0%BE%20%D1%85%D0%B8%D0%BC%D0%B8%D1%87%D0%B5%D1%81%D0%BA%D0%BE%D0%B9%20%D0%BF%D0%BE%D1%81%D1%83%D0%B4%D1%8B%20%D0%B2%20%D1%88%D0%BA%D0%BE%D0%BB%D0%B5&amp;noreask=1&amp;pos=38&amp;lr=213&amp;rpt=simage&amp;nojs=1" TargetMode="Externa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jpeg"/><Relationship Id="rId2" Type="http://schemas.openxmlformats.org/officeDocument/2006/relationships/hyperlink" Target="http://images.yandex.ru/yandsearch?source=wiz&amp;fp=1&amp;img_url=http%3A%2F%2Fwww.metaprom.ru%2Fboard_foto%2F1307358863foto1_big.jpg&amp;p=1&amp;text=%D1%84%D0%BE%D1%82%D0%BE%20%D1%85%D0%B8%D0%BC%D0%B8%D1%87%D0%B5%D1%81%D0%BA%D0%BE%D0%B9%20%D0%BF%D0%BE%D1%81%D1%83%D0%B4%D1%8B%20%D0%B2%20%D1%88%D0%BA%D0%BE%D0%BB%D0%B5&amp;noreask=1&amp;pos=53&amp;lr=213&amp;rpt=simage&amp;nojs=1" TargetMode="Externa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jpeg"/><Relationship Id="rId2" Type="http://schemas.openxmlformats.org/officeDocument/2006/relationships/hyperlink" Target="http://images.yandex.ru/yandsearch?source=wiz&amp;fp=1&amp;img_url=http%3A%2F%2Fvsuet.ru%2Fkonkurs-y-chemphys%2Ffotootchet_him_2011%2F17.jpg&amp;p=1&amp;text=%D1%84%D0%BE%D1%82%D0%BE%20%D1%85%D0%B8%D0%BC%D0%B8%D1%87%D0%B5%D1%81%D0%BA%D0%BE%D0%B9%20%D0%BF%D0%BE%D1%81%D1%83%D0%B4%D1%8B%20%D0%B2%20%D1%88%D0%BA%D0%BE%D0%BB%D0%B5&amp;noreask=1&amp;pos=55&amp;lr=213&amp;rpt=simage&amp;nojs=1" TargetMode="Externa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jpeg"/><Relationship Id="rId2" Type="http://schemas.openxmlformats.org/officeDocument/2006/relationships/hyperlink" Target="http://images.yandex.ru/yandsearch?source=wiz&amp;fp=1&amp;img_url=http%3A%2F%2Fwww.knews.kg%2Fcache%2Ffiles%2F36832_w85_h64_crop.jpg&amp;p=1&amp;text=%D1%84%D0%BE%D1%82%D0%BE%20%D1%85%D0%B8%D0%BC%D0%B8%D1%87%D0%B5%D1%81%D0%BA%D0%BE%D0%B9%20%D0%BF%D0%BE%D1%81%D1%83%D0%B4%D1%8B%20%D0%B2%20%D1%88%D0%BA%D0%BE%D0%BB%D0%B5&amp;noreask=1&amp;pos=36&amp;lr=213&amp;rpt=simage&amp;nojs=1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jpeg"/><Relationship Id="rId2" Type="http://schemas.openxmlformats.org/officeDocument/2006/relationships/hyperlink" Target="http://images.yandex.ru/yandsearch?source=wiz&amp;fp=2&amp;img_url=http%3A%2F%2Fdg54.mycdn.me%2FgetImage%3FphotoId%3D302813002278%26photoType%3D6&amp;p=2&amp;text=%D1%84%D0%BE%D1%82%D0%BE%20%D1%85%D0%B8%D0%BC%D0%B8%D1%87%D0%B5%D1%81%D0%BA%D0%BE%D0%B9%20%D0%BF%D0%BE%D1%81%D1%83%D0%B4%D1%8B%20%D0%B2%20%D1%88%D0%BA%D0%BE%D0%BB%D0%B5&amp;noreask=1&amp;pos=70&amp;lr=213&amp;rpt=simage&amp;nojs=1" TargetMode="Externa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images.yandex.ru/yandsearch?source=wiz&amp;fp=1&amp;img_url=http%3A%2F%2Fimg01.rl0.ru%2F523fa7ab7654530238355514d7621058%2F432x288%2Fwww.knews.kg%2Ffiles%2Fmedia%2F21%2F21495.jpg&amp;p=1&amp;text=%D1%84%D0%BE%D1%82%D0%BE%20%D0%BC%D0%B8%D0%BD%D0%B5%D1%80%D0%B0%D0%BB%D1%8C%D0%BD%D1%8B%D1%85%20%D1%83%D0%B4%D0%BE%D0%B1%D1%80%D0%B5%D0%BD%D0%B8%D0%B9&amp;noreask=1&amp;pos=41&amp;lr=213&amp;rpt=simage&amp;nojs=1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jpeg"/><Relationship Id="rId4" Type="http://schemas.openxmlformats.org/officeDocument/2006/relationships/hyperlink" Target="http://images.yandex.ru/yandsearch?source=wiz&amp;fp=2&amp;img_url=http%3A%2F%2Fwww.flowersweb.info%2Fimages%2Fcare%2Fudobrenie-7.jpg&amp;p=2&amp;text=%D1%84%D0%BE%D1%82%D0%BE%20%D0%BC%D0%B8%D0%BD%D0%B5%D1%80%D0%B0%D0%BB%D1%8C%D0%BD%D1%8B%D1%85%20%D1%83%D0%B4%D0%BE%D0%B1%D1%80%D0%B5%D0%BD%D0%B8%D0%B9&amp;noreask=1&amp;pos=77&amp;lr=213&amp;rpt=simage&amp;nojs=1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7" Type="http://schemas.openxmlformats.org/officeDocument/2006/relationships/image" Target="../media/image14.jpeg"/><Relationship Id="rId2" Type="http://schemas.openxmlformats.org/officeDocument/2006/relationships/hyperlink" Target="http://images.yandex.ru/yandsearch?source=wiz&amp;fp=0&amp;img_url=http%3A%2F%2Fimages.prom.ua%2F19649135_w100_h100_cid826751_pid10546006-a4f8d55c.jpg%3Fr%3D68726&amp;text=%D1%84%D0%BE%D1%82%D0%BE%20%D0%BC%D0%B8%D0%BD%D0%B5%D1%80%D0%B0%D0%BB%D1%8C%D0%BD%D1%8B%D1%85%20%D1%83%D0%B4%D0%BE%D0%B1%D1%80%D0%B5%D0%BD%D0%B8%D0%B9&amp;noreask=1&amp;pos=22&amp;lr=213&amp;rpt=simage&amp;nojs=1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images.yandex.ru/yandsearch?source=wiz&amp;fp=3&amp;img_url=http%3A%2F%2Fwww.vsluh.ru%2Fsystem%2Fpost_images%2Flarge%2F261%2F261029%2F%25D0%25A3%25D0%25B4%25D0%25BE%25D0%25B1%25D1%2580%25D0%25B5%25D0%25BD%25D0%25B8%25D1%258F.jpg%3F1360325332&amp;p=3&amp;text=%D1%84%D0%BE%D1%82%D0%BE%20%D0%BC%D0%B8%D0%BD%D0%B5%D1%80%D0%B0%D0%BB%D1%8C%D0%BD%D1%8B%D1%85%20%D1%83%D0%B4%D0%BE%D0%B1%D1%80%D0%B5%D0%BD%D0%B8%D0%B9&amp;noreask=1&amp;pos=98&amp;lr=213&amp;rpt=simage&amp;nojs=1" TargetMode="External"/><Relationship Id="rId5" Type="http://schemas.openxmlformats.org/officeDocument/2006/relationships/image" Target="../media/image13.jpeg"/><Relationship Id="rId4" Type="http://schemas.openxmlformats.org/officeDocument/2006/relationships/hyperlink" Target="http://images.yandex.ru/yandsearch?source=wiz&amp;fp=0&amp;img_url=http%3A%2F%2Fwww.kedem.ru%2Fphoto%2Farticles%2F2010%2F11%2F20101105-kashi_4.jpg&amp;text=%D1%84%D0%BE%D1%82%D0%BE%20%D0%BC%D0%B8%D0%BD%D0%B5%D1%80%D0%B0%D0%BB%D1%8C%D0%BD%D1%8B%D1%85%20%D1%83%D0%B4%D0%BE%D0%B1%D1%80%D0%B5%D0%BD%D0%B8%D0%B9&amp;noreask=1&amp;pos=25&amp;lr=213&amp;rpt=simage&amp;nojs=1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://images.yandex.ru/yandsearch?source=wiz&amp;fp=3&amp;img_url=http%3A%2F%2Fwww.big-tree.ru%2Fi%2Finfo%2Fusr%2F21%2Fmineral_udobr_2.jpg&amp;p=3&amp;text=%D1%84%D0%BE%D1%82%D0%BE%20%D0%BC%D0%B8%D0%BD%D0%B5%D1%80%D0%B0%D0%BB%D1%8C%D0%BD%D1%8B%D1%85%20%D1%83%D0%B4%D0%BE%D0%B1%D1%80%D0%B5%D0%BD%D0%B8%D0%B9&amp;noreask=1&amp;pos=103&amp;lr=213&amp;rpt=simage&amp;nojs=1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6.jpeg"/><Relationship Id="rId4" Type="http://schemas.openxmlformats.org/officeDocument/2006/relationships/hyperlink" Target="http://images.yandex.ru/yandsearch?source=wiz&amp;fp=4&amp;img_url=http%3A%2F%2Fimg1.liveinternet.ru%2Fimages%2Fattach%2Fc%2F8%2F101%2F706%2F101706037_17.jpg&amp;p=4&amp;text=%D1%84%D0%BE%D1%82%D0%BE%20%D0%BC%D0%B8%D0%BD%D0%B5%D1%80%D0%B0%D0%BB%D1%8C%D0%BD%D1%8B%D1%85%20%D1%83%D0%B4%D0%BE%D0%B1%D1%80%D0%B5%D0%BD%D0%B8%D0%B9&amp;noreask=1&amp;pos=127&amp;lr=213&amp;rpt=simage&amp;nojs=1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ru/yandsearch?source=wiz&amp;fp=4&amp;img_url=http%3A%2F%2Fwww.agroru.com%2Fupload%2Fimages%2F84%2F840377%2F1x100.jpg&amp;p=4&amp;text=%D1%84%D0%BE%D1%82%D0%BE%20%D0%BC%D0%B8%D0%BD%D0%B5%D1%80%D0%B0%D0%BB%D1%8C%D0%BD%D1%8B%D1%85%20%D1%83%D0%B4%D0%BE%D0%B1%D1%80%D0%B5%D0%BD%D0%B8%D0%B9&amp;noreask=1&amp;pos=143&amp;lr=213&amp;rpt=simage&amp;nojs=1" TargetMode="External"/><Relationship Id="rId13" Type="http://schemas.openxmlformats.org/officeDocument/2006/relationships/image" Target="../media/image22.jpeg"/><Relationship Id="rId3" Type="http://schemas.openxmlformats.org/officeDocument/2006/relationships/image" Target="../media/image17.jpeg"/><Relationship Id="rId7" Type="http://schemas.openxmlformats.org/officeDocument/2006/relationships/image" Target="../media/image19.jpeg"/><Relationship Id="rId12" Type="http://schemas.openxmlformats.org/officeDocument/2006/relationships/hyperlink" Target="http://images.yandex.ru/yandsearch?source=wiz&amp;fp=6&amp;img_url=http%3A%2F%2Fwww.krashiy.com%2Fimages%2Fexpo2008%2Fassets2%2Fmid_photos%2F22656.jpg&amp;p=6&amp;text=%D1%84%D0%BE%D1%82%D0%BE%20%D0%BC%D0%B8%D0%BD%D0%B5%D1%80%D0%B0%D0%BB%D1%8C%D0%BD%D1%8B%D1%85%20%D1%83%D0%B4%D0%BE%D0%B1%D1%80%D0%B5%D0%BD%D0%B8%D0%B9&amp;noreask=1&amp;pos=205&amp;lr=213&amp;rpt=simage&amp;nojs=1" TargetMode="External"/><Relationship Id="rId2" Type="http://schemas.openxmlformats.org/officeDocument/2006/relationships/hyperlink" Target="http://images.yandex.ru/yandsearch?source=wiz&amp;fp=4&amp;img_url=http%3A%2F%2Fsamsay.ru%2Fuploads%2Fposts%2F2010-04%2F1270466695_zhid-ud.jpg&amp;p=4&amp;text=%D1%84%D0%BE%D1%82%D0%BE%20%D0%BC%D0%B8%D0%BD%D0%B5%D1%80%D0%B0%D0%BB%D1%8C%D0%BD%D1%8B%D1%85%20%D1%83%D0%B4%D0%BE%D0%B1%D1%80%D0%B5%D0%BD%D0%B8%D0%B9&amp;noreask=1&amp;pos=125&amp;lr=213&amp;rpt=simage&amp;nojs=1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images.yandex.ru/yandsearch?source=wiz&amp;fp=4&amp;img_url=http%3A%2F%2Fotvetin.ru%2Fuploads%2Fposts%2F1291553916_addfood.jpg&amp;p=4&amp;text=%D1%84%D0%BE%D1%82%D0%BE%20%D0%BC%D0%B8%D0%BD%D0%B5%D1%80%D0%B0%D0%BB%D1%8C%D0%BD%D1%8B%D1%85%20%D1%83%D0%B4%D0%BE%D0%B1%D1%80%D0%B5%D0%BD%D0%B8%D0%B9&amp;noreask=1&amp;pos=139&amp;lr=213&amp;rpt=simage&amp;nojs=1" TargetMode="External"/><Relationship Id="rId11" Type="http://schemas.openxmlformats.org/officeDocument/2006/relationships/image" Target="../media/image21.jpeg"/><Relationship Id="rId5" Type="http://schemas.openxmlformats.org/officeDocument/2006/relationships/image" Target="../media/image18.jpeg"/><Relationship Id="rId10" Type="http://schemas.openxmlformats.org/officeDocument/2006/relationships/hyperlink" Target="http://images.yandex.ru/yandsearch?source=wiz&amp;fp=6&amp;img_url=http%3A%2F%2Fbrokersonline.ru%2Fuploads%2Fposts%2F2011-11%2F1321894919_mineral.jpg&amp;p=6&amp;text=%D1%84%D0%BE%D1%82%D0%BE%20%D0%BC%D0%B8%D0%BD%D0%B5%D1%80%D0%B0%D0%BB%D1%8C%D0%BD%D1%8B%D1%85%20%D1%83%D0%B4%D0%BE%D0%B1%D1%80%D0%B5%D0%BD%D0%B8%D0%B9&amp;noreask=1&amp;pos=207&amp;lr=213&amp;rpt=simage&amp;nojs=1" TargetMode="External"/><Relationship Id="rId4" Type="http://schemas.openxmlformats.org/officeDocument/2006/relationships/hyperlink" Target="http://images.yandex.ru/yandsearch?source=wiz&amp;fp=4&amp;img_url=http%3A%2F%2Fnews.mail.ru%2Fprev670w%2Fpic%2F9e%2F2c%2Fmain15068499_b385349484b0305e7af897e184794525.jpg&amp;p=4&amp;text=%D1%84%D0%BE%D1%82%D0%BE%20%D0%BC%D0%B8%D0%BD%D0%B5%D1%80%D0%B0%D0%BB%D1%8C%D0%BD%D1%8B%D1%85%20%D1%83%D0%B4%D0%BE%D0%B1%D1%80%D0%B5%D0%BD%D0%B8%D0%B9&amp;noreask=1&amp;pos=130&amp;lr=213&amp;rpt=simage&amp;nojs=1" TargetMode="External"/><Relationship Id="rId9" Type="http://schemas.openxmlformats.org/officeDocument/2006/relationships/image" Target="../media/image2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hyperlink" Target="http://images.yandex.ru/yandsearch?source=wiz&amp;fp=0&amp;img_url=http%3A%2F%2Fwww.lesnyk.ru%2Fimgdeately%2Fimage078.jpg&amp;text=%D1%84%D0%BE%D1%82%D0%BE%20%D0%9F.%20%D0%A1.%20%D0%9A%D0%BE%D1%81%D1%81%D0%BE%D0%B2%D0%B8%D1%87&amp;noreask=1&amp;pos=0&amp;lr=213&amp;rpt=simage&amp;nojs=1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08025" y="411163"/>
            <a:ext cx="7772400" cy="955675"/>
          </a:xfrm>
        </p:spPr>
        <p:txBody>
          <a:bodyPr/>
          <a:lstStyle/>
          <a:p>
            <a:pPr eaLnBrk="1" hangingPunct="1">
              <a:defRPr/>
            </a:pPr>
            <a:r>
              <a:rPr lang="ru-RU" sz="20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МКОУ </a:t>
            </a:r>
            <a:r>
              <a:rPr lang="ru-RU" sz="2000" b="1" dirty="0" err="1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Митрофановская</a:t>
            </a:r>
            <a:r>
              <a:rPr lang="ru-RU" sz="20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СОШ</a:t>
            </a:r>
            <a:br>
              <a:rPr lang="ru-RU" sz="20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Кантемировского муниципального района</a:t>
            </a:r>
            <a:br>
              <a:rPr lang="ru-RU" sz="20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Воронежской области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50863" y="2024063"/>
            <a:ext cx="7953375" cy="1752600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Презентация урока по теме: «Минеральные удобрения»</a:t>
            </a:r>
          </a:p>
          <a:p>
            <a:pPr eaLnBrk="1" hangingPunct="1">
              <a:defRPr/>
            </a:pPr>
            <a:r>
              <a:rPr lang="ru-RU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9 класс</a:t>
            </a:r>
          </a:p>
          <a:p>
            <a:pPr eaLnBrk="1" hangingPunct="1">
              <a:defRPr/>
            </a:pPr>
            <a:r>
              <a:rPr lang="ru-RU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(2 часа)</a:t>
            </a:r>
          </a:p>
          <a:p>
            <a:pPr eaLnBrk="1" hangingPunct="1">
              <a:defRPr/>
            </a:pPr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4213225" y="4751388"/>
            <a:ext cx="4572000" cy="9239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ru-RU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Подготовила:</a:t>
            </a:r>
            <a:br>
              <a:rPr lang="ru-RU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учитель химии</a:t>
            </a:r>
            <a:br>
              <a:rPr lang="ru-RU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Зябкина</a:t>
            </a:r>
            <a:r>
              <a:rPr lang="ru-RU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О.А.</a:t>
            </a:r>
          </a:p>
        </p:txBody>
      </p:sp>
      <p:pic>
        <p:nvPicPr>
          <p:cNvPr id="5" name="Picture 5" descr="http://im2-tub-ru.yandex.net/i?id=151682666-11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4649446"/>
            <a:ext cx="3033081" cy="22085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13" y="642938"/>
            <a:ext cx="4040187" cy="639762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2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Поясните сущность высказывания:</a:t>
            </a:r>
            <a:endParaRPr lang="ru-RU" sz="2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2763" y="2152650"/>
            <a:ext cx="4040187" cy="3951288"/>
          </a:xfrm>
        </p:spPr>
        <p:txBody>
          <a:bodyPr/>
          <a:lstStyle/>
          <a:p>
            <a:pPr marL="533400" indent="-533400" algn="ctr" eaLnBrk="1" hangingPunct="1">
              <a:buFontTx/>
              <a:buNone/>
              <a:defRPr/>
            </a:pPr>
            <a:r>
              <a:rPr lang="ru-RU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Ю. Либих</a:t>
            </a:r>
          </a:p>
          <a:p>
            <a:pPr marL="533400" indent="-533400" algn="ctr" eaLnBrk="1" hangingPunct="1">
              <a:buFontTx/>
              <a:buNone/>
              <a:defRPr/>
            </a:pP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ru-RU" sz="1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(немецкий химик 19 века)</a:t>
            </a:r>
          </a:p>
          <a:p>
            <a:pPr marL="533400" indent="-533400" eaLnBrk="1" hangingPunct="1">
              <a:buFontTx/>
              <a:buNone/>
              <a:defRPr/>
            </a:pPr>
            <a:r>
              <a:rPr lang="ru-RU" dirty="0" smtClean="0"/>
              <a:t>  </a:t>
            </a:r>
            <a:r>
              <a:rPr lang="ru-RU" sz="2000" dirty="0" smtClean="0">
                <a:solidFill>
                  <a:srgbClr val="003300"/>
                </a:solidFill>
              </a:rPr>
              <a:t>«Продавая урожай со своего поля, крестьянин продает само поле…»</a:t>
            </a:r>
          </a:p>
          <a:p>
            <a:pPr eaLnBrk="1" hangingPunct="1">
              <a:defRPr/>
            </a:pP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00588" y="654050"/>
            <a:ext cx="4041775" cy="639763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2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Какие вещества можно назвать удобрениями?</a:t>
            </a:r>
            <a:endParaRPr lang="ru-RU" sz="2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4"/>
          </p:nvPr>
        </p:nvGraphicFramePr>
        <p:xfrm>
          <a:off x="4645025" y="2174875"/>
          <a:ext cx="4041775" cy="395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2295" name="Picture 4" descr="http://im7-tub-ru.yandex.net/i?id=215696153-32-72&amp;n=21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1630363" y="4140200"/>
            <a:ext cx="1690687" cy="239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План урока</a:t>
            </a:r>
            <a:endParaRPr lang="ru-RU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5527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ru-RU" sz="2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КЛАССИФИКАЦИЯ УДОБРЕНИЙ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ru-RU" sz="2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НАЗВАНИЯ, СОСТАВ УДОБРЕНИЙ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ru-RU" sz="2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ПИТАТЕЛЬНАЯ ЦЕННОСТЬ УДОБРЕНИЙ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ru-RU" sz="2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НЕКОТОРЫЕ ОБЩИЕ ФИЗИЧЕСКИЕ И ХИМИЧЕСКИЕ СВОЙСТВА УДОБРЕНИЙ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ru-RU" sz="2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ОТДЕЛЬНЫЕ УДОБРЕНИЯ, ИХ РАСПОЗНАВАНИЕ</a:t>
            </a:r>
          </a:p>
          <a:p>
            <a:pPr algn="just" eaLnBrk="1" hangingPunct="1">
              <a:defRPr/>
            </a:pPr>
            <a:endParaRPr lang="ru-RU" dirty="0"/>
          </a:p>
        </p:txBody>
      </p:sp>
      <p:pic>
        <p:nvPicPr>
          <p:cNvPr id="13316" name="Picture 4" descr="http://im6-tub-ru.yandex.net/i?id=126707326-45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662113" y="4999038"/>
            <a:ext cx="21812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6" descr="http://im6-tub-ru.yandex.net/i?id=137537795-10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911725" y="5054600"/>
            <a:ext cx="21717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8" descr="http://im7-tub-ru.yandex.net/i?id=35298259-37-72&amp;n=21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379788" y="4316413"/>
            <a:ext cx="21431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Классификация удобрений</a:t>
            </a:r>
            <a:endParaRPr lang="ru-RU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 питательному элементу</a:t>
            </a:r>
            <a:endParaRPr lang="ru-RU" sz="2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0" name="Содержимое 5"/>
          <p:cNvSpPr>
            <a:spLocks noGrp="1"/>
          </p:cNvSpPr>
          <p:nvPr>
            <p:ph sz="half" idx="2"/>
          </p:nvPr>
        </p:nvSpPr>
        <p:spPr>
          <a:xfrm>
            <a:off x="457200" y="2627313"/>
            <a:ext cx="4040188" cy="261620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ru-RU" sz="4000" b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Фосфорные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z="4000" b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Калийные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z="4000" b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Азотные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224338" cy="639762"/>
          </a:xfrm>
        </p:spPr>
        <p:txBody>
          <a:bodyPr/>
          <a:lstStyle/>
          <a:p>
            <a:pPr eaLnBrk="1" hangingPunct="1">
              <a:defRPr/>
            </a:pPr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 числу питательных элементов</a:t>
            </a:r>
            <a:endParaRPr lang="ru-RU" sz="2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4645025" y="2714625"/>
            <a:ext cx="4041775" cy="2486025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  <a:defRPr/>
            </a:pPr>
            <a:r>
              <a:rPr lang="ru-RU" sz="32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Простые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ru-RU" sz="32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Комплексные</a:t>
            </a:r>
          </a:p>
          <a:p>
            <a:pPr algn="r" eaLnBrk="1" hangingPunct="1">
              <a:buFont typeface="Wingdings" pitchFamily="2" charset="2"/>
              <a:buChar char="§"/>
              <a:defRPr/>
            </a:pPr>
            <a:r>
              <a:rPr lang="ru-RU" sz="32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Сложные</a:t>
            </a:r>
          </a:p>
          <a:p>
            <a:pPr algn="r" eaLnBrk="1" hangingPunct="1">
              <a:buFont typeface="Wingdings" pitchFamily="2" charset="2"/>
              <a:buChar char="§"/>
              <a:defRPr/>
            </a:pPr>
            <a:r>
              <a:rPr lang="ru-RU" sz="32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Смешанные</a:t>
            </a:r>
            <a:endParaRPr lang="ru-RU" sz="3200" b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3" name="Picture 2" descr="http://im7-tub-ru.yandex.net/i?id=180900198-24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338513" y="3922713"/>
            <a:ext cx="2103437" cy="279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6"/>
          <p:cNvSpPr>
            <a:spLocks noGrp="1"/>
          </p:cNvSpPr>
          <p:nvPr>
            <p:ph type="title"/>
          </p:nvPr>
        </p:nvSpPr>
        <p:spPr>
          <a:xfrm>
            <a:off x="501650" y="1244600"/>
            <a:ext cx="8229600" cy="1143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00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1. Назовите простые удобрения, укажите их химический состав.</a:t>
            </a:r>
            <a:br>
              <a:rPr lang="ru-RU" sz="200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2. Назовите комплексные удобрения.</a:t>
            </a:r>
            <a:br>
              <a:rPr lang="ru-RU" sz="200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3. Поясните свой выбор.</a:t>
            </a:r>
            <a:r>
              <a:rPr lang="ru-RU" sz="2000" b="1" smtClean="0"/>
              <a:t/>
            </a:r>
            <a:br>
              <a:rPr lang="ru-RU" sz="2000" b="1" smtClean="0"/>
            </a:br>
            <a:endParaRPr lang="ru-RU" sz="2000" smtClean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035050" y="2124075"/>
          <a:ext cx="7138932" cy="446227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379644"/>
                <a:gridCol w="2379644"/>
                <a:gridCol w="2379644"/>
              </a:tblGrid>
              <a:tr h="104497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Название азотного удобрения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Химический состав удобрений</a:t>
                      </a:r>
                    </a:p>
                    <a:p>
                      <a:pPr algn="ctr"/>
                      <a:endParaRPr lang="ru-RU" i="0" dirty="0">
                        <a:solidFill>
                          <a:schemeClr val="accent6">
                            <a:lumMod val="40000"/>
                            <a:lumOff val="6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Содержание питательного </a:t>
                      </a: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элемента,%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40000"/>
                            <a:lumOff val="60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i="0" dirty="0">
                        <a:solidFill>
                          <a:schemeClr val="accent6">
                            <a:lumMod val="40000"/>
                            <a:lumOff val="6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</a:tr>
              <a:tr h="3022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-Натриевая селитра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-Кальциевая селитра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-Аммиачная селитра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-Сульфат аммония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-Карбамид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-Жидкий безводный аммиак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-Аммиачная вода</a:t>
                      </a:r>
                    </a:p>
                    <a:p>
                      <a:endParaRPr lang="ru-RU" sz="1800" dirty="0">
                        <a:solidFill>
                          <a:schemeClr val="accent6">
                            <a:lumMod val="40000"/>
                            <a:lumOff val="6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tint val="40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tint val="40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tint val="4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NaNO3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Ca(NO3)2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40000"/>
                            <a:lumOff val="60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NH4NO3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(NH4)NO3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CO(NH2)2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NH3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40000"/>
                            <a:lumOff val="60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NH3 + H2O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40000"/>
                            <a:lumOff val="60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800" dirty="0">
                        <a:solidFill>
                          <a:schemeClr val="accent6">
                            <a:lumMod val="40000"/>
                            <a:lumOff val="6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tint val="40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tint val="40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tint val="4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15 – 16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40000"/>
                            <a:lumOff val="60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34,7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20,5 – 21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82,3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40000"/>
                            <a:lumOff val="60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16 - 20</a:t>
                      </a:r>
                    </a:p>
                    <a:p>
                      <a:endParaRPr lang="ru-RU" sz="1800" dirty="0">
                        <a:solidFill>
                          <a:schemeClr val="accent6">
                            <a:lumMod val="40000"/>
                            <a:lumOff val="6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tint val="40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tint val="40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tint val="4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76213" y="285750"/>
            <a:ext cx="8350250" cy="1076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ИЗУЧИТЕ ТАБЛИЦУ И ОТВЕТЬТЕ НА ВОПРОСЫ: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6"/>
          <p:cNvSpPr>
            <a:spLocks noGrp="1"/>
          </p:cNvSpPr>
          <p:nvPr>
            <p:ph type="title"/>
          </p:nvPr>
        </p:nvSpPr>
        <p:spPr>
          <a:xfrm>
            <a:off x="501650" y="1244600"/>
            <a:ext cx="8229600" cy="1143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00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1. Назовите простые удобрения, укажите их химический состав.</a:t>
            </a:r>
            <a:br>
              <a:rPr lang="ru-RU" sz="200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2. Назовите комплексные удобрения.</a:t>
            </a:r>
            <a:br>
              <a:rPr lang="ru-RU" sz="200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3. Поясните свой выбор.</a:t>
            </a:r>
            <a:r>
              <a:rPr lang="ru-RU" sz="2000" b="1" smtClean="0"/>
              <a:t/>
            </a:r>
            <a:br>
              <a:rPr lang="ru-RU" sz="2000" b="1" smtClean="0"/>
            </a:br>
            <a:endParaRPr lang="ru-RU" sz="2000" smtClean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035050" y="2124075"/>
          <a:ext cx="7138932" cy="423923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379644"/>
                <a:gridCol w="2379644"/>
                <a:gridCol w="2379644"/>
              </a:tblGrid>
              <a:tr h="6225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Название фосфорных и калийных удобрений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Химический состав удобрений</a:t>
                      </a:r>
                    </a:p>
                    <a:p>
                      <a:pPr algn="ctr"/>
                      <a:endParaRPr lang="ru-RU" i="0" dirty="0">
                        <a:solidFill>
                          <a:schemeClr val="accent6">
                            <a:lumMod val="40000"/>
                            <a:lumOff val="6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Содержание питательного </a:t>
                      </a: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элемента,%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40000"/>
                            <a:lumOff val="60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i="0" dirty="0">
                        <a:solidFill>
                          <a:schemeClr val="accent6">
                            <a:lumMod val="40000"/>
                            <a:lumOff val="6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</a:tr>
              <a:tr h="10388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-калийная соль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-сульфат калия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-зола растений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tint val="40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tint val="40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tint val="4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Cl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40000"/>
                            <a:lumOff val="60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SO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CO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 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40000"/>
                            <a:lumOff val="60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tint val="40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tint val="40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tint val="4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63,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49 - 52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49 - 52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tint val="40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tint val="40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tint val="4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</a:tr>
              <a:tr h="15829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-фосфоритная мука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-суперфосфат двойной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-суперфосфат простой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-преципитат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tint val="40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tint val="40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tint val="4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Ca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(PO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40000"/>
                            <a:lumOff val="60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Ca(H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PO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40000"/>
                            <a:lumOff val="60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Ca(H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PO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+ 2CaSO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40000"/>
                            <a:lumOff val="60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40000"/>
                            <a:lumOff val="60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CaHPO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. 2Н</a:t>
                      </a: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40000"/>
                            <a:lumOff val="60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tint val="40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tint val="40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tint val="4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22 – 30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25 - 35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25 - 35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25 – 35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25 - 35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40000"/>
                            <a:lumOff val="60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tint val="40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tint val="40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tint val="4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76213" y="285750"/>
            <a:ext cx="8350250" cy="1076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ИЗУЧИТЕ ТАБЛИЦУ И ОТВЕТЬТЕ НА ВОПРОСЫ: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6"/>
          <p:cNvSpPr>
            <a:spLocks noGrp="1"/>
          </p:cNvSpPr>
          <p:nvPr>
            <p:ph type="title"/>
          </p:nvPr>
        </p:nvSpPr>
        <p:spPr>
          <a:xfrm>
            <a:off x="512763" y="1376363"/>
            <a:ext cx="8229600" cy="8604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00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1. Почему данные удобрения относятся к комплексным.</a:t>
            </a:r>
            <a:br>
              <a:rPr lang="ru-RU" sz="200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2. Назовите комплексные удобрения, содержащие наибольшее число питательных веществ.</a:t>
            </a:r>
            <a:br>
              <a:rPr lang="ru-RU" sz="200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smtClean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739900" y="2432050"/>
          <a:ext cx="6213514" cy="32004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379644"/>
                <a:gridCol w="3833870"/>
              </a:tblGrid>
              <a:tr h="6225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Название комплексных удобрений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Химический состав удобрений</a:t>
                      </a:r>
                    </a:p>
                    <a:p>
                      <a:pPr algn="ctr"/>
                      <a:endParaRPr lang="ru-RU" i="0" dirty="0">
                        <a:solidFill>
                          <a:schemeClr val="accent6">
                            <a:lumMod val="40000"/>
                            <a:lumOff val="6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</a:tr>
              <a:tr h="10388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-калийная селитра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-фосфат калия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-аммофос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аммофоска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40000"/>
                            <a:lumOff val="60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-нитрофос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40000"/>
                            <a:lumOff val="60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-нитрофоска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tint val="40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tint val="40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tint val="4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KNO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PO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NH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PO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+ (NH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HPO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(NH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HPO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+ NH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PO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+ 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Cl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40000"/>
                            <a:lumOff val="60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NH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PO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+ CaHPO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+ (NH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)NO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NH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PO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+ CaHPO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+ (NH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)NO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+ 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Cl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40000"/>
                            <a:lumOff val="60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6">
                            <a:tint val="40000"/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tint val="40000"/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tint val="4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76213" y="285750"/>
            <a:ext cx="8350250" cy="1076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ИЗУЧИТЕ ТАБЛИЦУ И ОТВЕТЬТЕ НА ВОПРОСЫ: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2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Выполните задание: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Содержимое 6"/>
          <p:cNvSpPr>
            <a:spLocks noGrp="1"/>
          </p:cNvSpPr>
          <p:nvPr>
            <p:ph sz="half" idx="1"/>
          </p:nvPr>
        </p:nvSpPr>
        <p:spPr>
          <a:xfrm>
            <a:off x="479425" y="1831975"/>
            <a:ext cx="4038600" cy="19685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00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Разделите данные удобрения на три группы: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   - простые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  - комплексные сложные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 - комплексные    смешанные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00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Поясните свой выбор</a:t>
            </a:r>
          </a:p>
          <a:p>
            <a:pPr eaLnBrk="1" hangingPunct="1">
              <a:buFont typeface="Wingdings" pitchFamily="2" charset="2"/>
              <a:buChar char="Ø"/>
            </a:pPr>
            <a:endParaRPr lang="ru-RU" smtClean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defRPr/>
            </a:pPr>
            <a:endParaRPr lang="ru-RU" sz="1800" b="1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sz="1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KNO3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sz="1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K3PO4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sz="1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NH4H2PO4 + (NH4)2HPO4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sz="1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(NH4)2HPO4 + NH4H2PO4 + </a:t>
            </a:r>
            <a:r>
              <a:rPr lang="ru-RU" sz="1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en-US" sz="18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Cl</a:t>
            </a:r>
            <a:endParaRPr lang="en-US" sz="1800" b="1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sz="1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NH4H2PO4 + CaHPO4 + (NH4)NO3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sz="1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NH4H2PO4 + CaHPO4 + (NH4)NO3 + </a:t>
            </a:r>
            <a:r>
              <a:rPr lang="ru-RU" sz="1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en-US" sz="18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Cl</a:t>
            </a:r>
            <a:endParaRPr lang="ru-RU" sz="1800" b="1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sz="1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Ca(H2PO4)2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sz="1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Ca(H2PO4)2 + 2CaSO4</a:t>
            </a:r>
            <a:endParaRPr lang="ru-RU" sz="1800" b="1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sz="1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CaHPO4</a:t>
            </a:r>
            <a:r>
              <a:rPr lang="ru-RU" sz="1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. 2Н2О</a:t>
            </a:r>
            <a:endParaRPr lang="en-US" sz="1800" b="1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ru-RU" sz="1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en-US" sz="18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Cl</a:t>
            </a:r>
            <a:endParaRPr lang="en-US" sz="1800" b="1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sz="1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K2SO4CO(NH2)2</a:t>
            </a:r>
            <a:endParaRPr lang="ru-RU" sz="1800" b="1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sz="1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NH3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sz="1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NH3 + H2O</a:t>
            </a:r>
            <a:endParaRPr lang="ru-RU" sz="1800" b="1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endParaRPr lang="ru-RU" dirty="0"/>
          </a:p>
        </p:txBody>
      </p:sp>
      <p:pic>
        <p:nvPicPr>
          <p:cNvPr id="18437" name="Picture 2" descr="http://im1-tub-ru.yandex.net/i?id=125897688-61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17500" y="3776663"/>
            <a:ext cx="13430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4" descr="http://im2-tub-ru.yandex.net/i?id=586886409-47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539875" y="4327525"/>
            <a:ext cx="16446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9" name="Picture 6" descr="http://im3-tub-ru.yandex.net/i?id=144215395-16-72&amp;n=21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2554288" y="5043488"/>
            <a:ext cx="17748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Составьте схему:</a:t>
            </a:r>
            <a:endParaRPr lang="ru-RU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18622" y="1399142"/>
            <a:ext cx="2831335" cy="70508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Минеральные удобрения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61012" y="2445744"/>
            <a:ext cx="3062689" cy="771181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021855" y="2487975"/>
            <a:ext cx="3062689" cy="771181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881063" y="3448050"/>
            <a:ext cx="452437" cy="804863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1860550" y="3502025"/>
            <a:ext cx="450850" cy="803275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2935288" y="3486150"/>
            <a:ext cx="452437" cy="804863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5413375" y="3462338"/>
            <a:ext cx="450850" cy="804862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6888163" y="3416300"/>
            <a:ext cx="450850" cy="804863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Блок-схема: узел 12"/>
          <p:cNvSpPr/>
          <p:nvPr/>
        </p:nvSpPr>
        <p:spPr>
          <a:xfrm>
            <a:off x="231775" y="4627563"/>
            <a:ext cx="1112838" cy="1155700"/>
          </a:xfrm>
          <a:prstGeom prst="flowChartConnector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Блок-схема: узел 13"/>
          <p:cNvSpPr/>
          <p:nvPr/>
        </p:nvSpPr>
        <p:spPr>
          <a:xfrm>
            <a:off x="1528763" y="4646613"/>
            <a:ext cx="1112837" cy="1157287"/>
          </a:xfrm>
          <a:prstGeom prst="flowChartConnector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Блок-схема: узел 14"/>
          <p:cNvSpPr/>
          <p:nvPr/>
        </p:nvSpPr>
        <p:spPr>
          <a:xfrm>
            <a:off x="2871788" y="4656138"/>
            <a:ext cx="1112837" cy="1157287"/>
          </a:xfrm>
          <a:prstGeom prst="flowChartConnector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Блок-схема: узел 15"/>
          <p:cNvSpPr/>
          <p:nvPr/>
        </p:nvSpPr>
        <p:spPr>
          <a:xfrm>
            <a:off x="6626225" y="4556125"/>
            <a:ext cx="1112838" cy="1155700"/>
          </a:xfrm>
          <a:prstGeom prst="flowChartConnector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7" name="Блок-схема: узел 16"/>
          <p:cNvSpPr/>
          <p:nvPr/>
        </p:nvSpPr>
        <p:spPr>
          <a:xfrm>
            <a:off x="5072063" y="4575175"/>
            <a:ext cx="1112837" cy="1157288"/>
          </a:xfrm>
          <a:prstGeom prst="flowChartConnector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9478" name="Picture 2" descr="http://im2-tub-ru.yandex.net/i?id=270217537-08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8638" y="441325"/>
            <a:ext cx="1311275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79" name="Picture 4" descr="http://im0-tub-ru.yandex.net/i?id=66473458-25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363663" y="1198563"/>
            <a:ext cx="1341437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80" name="Picture 8" descr="http://im5-tub-ru.yandex.net/i?id=18593371-47-72&amp;n=21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7458075" y="547688"/>
            <a:ext cx="1319213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81" name="Picture 10" descr="http://im7-tub-ru.yandex.net/i?id=70558684-46-72&amp;n=21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6356350" y="1296988"/>
            <a:ext cx="1333500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2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Питательная ценность минерального удобрения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0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Удобрения с высоким содержанием питательного элемента (с высокой массовой долей его) называются </a:t>
            </a: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ru-RU" sz="2000" b="1" u="sng" dirty="0" smtClean="0">
              <a:solidFill>
                <a:srgbClr val="0070C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концентрированными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ru-RU" sz="2000" i="1" u="sng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Питательная ценность минерального удобрения определяется массовой долей питательного элемента в нем.</a:t>
            </a:r>
          </a:p>
          <a:p>
            <a:pPr eaLnBrk="1" hangingPunct="1">
              <a:defRPr/>
            </a:pP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ru-RU" sz="1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Среди данных удобрений выберите концентрированные: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  <a:defRPr/>
            </a:pPr>
            <a:endParaRPr lang="ru-RU" sz="1600" b="1" i="1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ru-RU" sz="1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en-US" sz="1600" b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Cl</a:t>
            </a:r>
            <a:endParaRPr lang="en-US" sz="1600" b="1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sz="1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K2SO4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sz="1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K2CO3 </a:t>
            </a:r>
            <a:endParaRPr lang="ru-RU" sz="1600" b="1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sz="1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NaNO3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sz="1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Ca(NO3)2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sz="1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NH4NO3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sz="1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(NH4)NO3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sz="1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CO(NH2)2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sz="1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NH3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sz="1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NH3 + H</a:t>
            </a:r>
            <a:r>
              <a:rPr lang="ru-RU" sz="1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2О 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endParaRPr lang="ru-RU" sz="1600" b="1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endParaRPr lang="ru-RU" sz="1600" b="1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ru-RU" sz="1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Почему предпочтительнее использовать концентрированные удобрения?</a:t>
            </a:r>
          </a:p>
          <a:p>
            <a:pPr eaLnBrk="1" hangingPunct="1">
              <a:defRPr/>
            </a:pPr>
            <a:endParaRPr lang="ru-RU" dirty="0"/>
          </a:p>
        </p:txBody>
      </p:sp>
      <p:pic>
        <p:nvPicPr>
          <p:cNvPr id="20485" name="Picture 2" descr="http://im4-tub-ru.yandex.net/i?id=206957883-49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419225" y="4800600"/>
            <a:ext cx="2327275" cy="174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2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Опыт: «Растворимость минеральных удобрений в воде»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7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sz="2000" i="1" u="sng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1 вариант: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b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en-US" sz="2000" b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Cl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b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K2CO3</a:t>
            </a:r>
            <a:endParaRPr lang="ru-RU" sz="2000" b="1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b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Ca3(PO4)</a:t>
            </a:r>
            <a:r>
              <a:rPr lang="ru-RU" sz="2000" b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b="1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b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Ca(H2PO4)2 + 2CaSO4</a:t>
            </a:r>
            <a:endParaRPr lang="ru-RU" sz="2000" b="1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b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NH4NO3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b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endParaRPr lang="ru-RU" sz="2000" i="1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sz="2000" i="1" u="sng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2 вариант: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b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K2SO4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b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Ca(H2PO4)2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b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NaNO3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b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Ca(NO3)2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b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Ca3(PO4)</a:t>
            </a:r>
            <a:r>
              <a:rPr lang="ru-RU" sz="2000" b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00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ru-RU" sz="1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Задание: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ru-RU" sz="18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ru-RU" sz="1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Проверьте практически растворимость в воде выданных вам образцов минеральных удобрений: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ru-RU" sz="1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Сделайте выводы.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endParaRPr lang="ru-RU" sz="1800" b="1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ru-RU" sz="18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Результаты оформите в виде таблицы.</a:t>
            </a:r>
          </a:p>
          <a:p>
            <a:pPr eaLnBrk="1" hangingPunct="1">
              <a:defRPr/>
            </a:pPr>
            <a:endParaRPr lang="ru-RU" dirty="0"/>
          </a:p>
        </p:txBody>
      </p:sp>
      <p:pic>
        <p:nvPicPr>
          <p:cNvPr id="21509" name="Picture 2" descr="http://im1-tub-ru.yandex.net/i?id=141311885-42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99075" y="4492625"/>
            <a:ext cx="2320925" cy="174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Тема урока: «Минеральные удобрения»</a:t>
            </a:r>
            <a:endParaRPr lang="ru-RU" sz="3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20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Цели урока:</a:t>
            </a:r>
          </a:p>
          <a:p>
            <a:pPr algn="just" eaLnBrk="1" hangingPunct="1">
              <a:buFont typeface="Wingdings" pitchFamily="2" charset="2"/>
              <a:buChar char="Ø"/>
              <a:defRPr/>
            </a:pPr>
            <a:r>
              <a:rPr lang="ru-RU" sz="20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Познакомиться с основными видами удобрений, их многообразием</a:t>
            </a:r>
          </a:p>
          <a:p>
            <a:pPr algn="just" eaLnBrk="1" hangingPunct="1">
              <a:buFont typeface="Wingdings" pitchFamily="2" charset="2"/>
              <a:buChar char="Ø"/>
              <a:defRPr/>
            </a:pPr>
            <a:r>
              <a:rPr lang="ru-RU" sz="20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Определить состав минеральных удобрений, способы их получения и распознавания</a:t>
            </a:r>
          </a:p>
          <a:p>
            <a:pPr algn="just" eaLnBrk="1" hangingPunct="1">
              <a:buFont typeface="Wingdings" pitchFamily="2" charset="2"/>
              <a:buChar char="Ø"/>
              <a:defRPr/>
            </a:pPr>
            <a:r>
              <a:rPr lang="ru-RU" sz="20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Рассмотреть физические и химические свойства удобрений</a:t>
            </a:r>
          </a:p>
          <a:p>
            <a:pPr algn="just" eaLnBrk="1" hangingPunct="1">
              <a:buFont typeface="Wingdings" pitchFamily="2" charset="2"/>
              <a:buChar char="Ø"/>
              <a:defRPr/>
            </a:pPr>
            <a:r>
              <a:rPr lang="ru-RU" sz="20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Выявить роль удобрений в жизни растений</a:t>
            </a:r>
          </a:p>
          <a:p>
            <a:pPr eaLnBrk="1" hangingPunct="1">
              <a:buFontTx/>
              <a:buNone/>
              <a:defRPr/>
            </a:pPr>
            <a:endParaRPr lang="ru-RU" dirty="0" smtClean="0"/>
          </a:p>
        </p:txBody>
      </p:sp>
      <p:pic>
        <p:nvPicPr>
          <p:cNvPr id="4100" name="Picture 7" descr="http://im3-tub-ru.yandex.net/i?id=571566168-45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49300" y="4017963"/>
            <a:ext cx="20669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9" descr="http://im4-tub-ru.yandex.net/i?id=30528546-36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333625" y="4943475"/>
            <a:ext cx="19050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1" descr="http://im4-tub-ru.yandex.net/i?id=331332784-50-72&amp;n=21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732213" y="4006850"/>
            <a:ext cx="21431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3" descr="http://im0-tub-ru.yandex.net/i?id=507344818-49-72&amp;n=21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5429250" y="4943475"/>
            <a:ext cx="19050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5" descr="http://im6-tub-ru.yandex.net/i?id=98680817-54-72&amp;n=21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email"/>
          <a:srcRect/>
          <a:stretch>
            <a:fillRect/>
          </a:stretch>
        </p:blipFill>
        <p:spPr bwMode="auto">
          <a:xfrm>
            <a:off x="6951663" y="4017963"/>
            <a:ext cx="1784350" cy="157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План характеристики удобрения</a:t>
            </a:r>
            <a:endParaRPr lang="ru-RU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1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sz="200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Простое или комплексное удобрение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sz="200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Концентрированное или неконцентрированное удобрение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sz="200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Внешний вид (агрегатное состояние, цвет, гранулированное или порошкообразное)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sz="200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Растворимое или нерастворимое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sz="200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Гигроскопичное или негигроскопичное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sz="200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Гидролизуется или не гидролизуется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sz="200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Способ получения</a:t>
            </a:r>
          </a:p>
          <a:p>
            <a:pPr eaLnBrk="1" hangingPunct="1">
              <a:buFont typeface="Wingdings" pitchFamily="2" charset="2"/>
              <a:buChar char="Ø"/>
            </a:pPr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3335338"/>
          </a:xfrm>
        </p:spPr>
        <p:txBody>
          <a:bodyPr/>
          <a:lstStyle/>
          <a:p>
            <a:pPr algn="ctr" eaLnBrk="1" hangingPunct="1">
              <a:buFont typeface="Wingdings" pitchFamily="2" charset="2"/>
              <a:buChar char="Ø"/>
              <a:defRPr/>
            </a:pPr>
            <a:r>
              <a:rPr lang="ru-RU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Дайте характеристику удобрения по плану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endParaRPr lang="ru-RU" sz="2000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" pitchFamily="2" charset="2"/>
              <a:buChar char="Ø"/>
              <a:defRPr/>
            </a:pPr>
            <a:r>
              <a:rPr lang="ru-RU" sz="20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u="sng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1 вариант</a:t>
            </a:r>
          </a:p>
          <a:p>
            <a:pPr algn="ctr" eaLnBrk="1" hangingPunct="1">
              <a:buFontTx/>
              <a:buNone/>
              <a:defRPr/>
            </a:pPr>
            <a:r>
              <a:rPr lang="ru-RU" sz="20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Аммиачная селитра</a:t>
            </a:r>
          </a:p>
          <a:p>
            <a:pPr algn="ctr" eaLnBrk="1" hangingPunct="1">
              <a:buFont typeface="Wingdings" pitchFamily="2" charset="2"/>
              <a:buChar char="Ø"/>
              <a:defRPr/>
            </a:pPr>
            <a:r>
              <a:rPr lang="ru-RU" sz="2000" b="1" i="1" u="sng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2 вариант</a:t>
            </a:r>
          </a:p>
          <a:p>
            <a:pPr algn="ctr" eaLnBrk="1" hangingPunct="1">
              <a:buFontTx/>
              <a:buNone/>
              <a:defRPr/>
            </a:pPr>
            <a:r>
              <a:rPr lang="ru-RU" sz="20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Аммиачная вода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endParaRPr lang="ru-RU" dirty="0"/>
          </a:p>
        </p:txBody>
      </p:sp>
      <p:pic>
        <p:nvPicPr>
          <p:cNvPr id="22533" name="Picture 2" descr="http://im1-tub-ru.yandex.net/i?id=525908330-68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919538" y="4437063"/>
            <a:ext cx="19050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4" name="Picture 4" descr="http://im5-tub-ru.yandex.net/i?id=219781757-71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616575" y="4818063"/>
            <a:ext cx="1379538" cy="183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5" name="Picture 6" descr="http://im0-tub-ru.yandex.net/i?id=272354396-23-72&amp;n=21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6972300" y="4425950"/>
            <a:ext cx="1774825" cy="148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Распознавание азотных удобрений</a:t>
            </a:r>
            <a:endParaRPr lang="ru-RU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181100"/>
            <a:ext cx="4038600" cy="4525963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Выполните задание:</a:t>
            </a: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ru-RU" sz="2000" b="1" u="sng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u="sng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1 вариант: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 -  докажите практически качественный состав аммиачной селитры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u="sng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2 вариант: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   - докажите качественный состав сульфата аммония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u="sng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3 вариант: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 -  Распознайте опытным путем, в каком из пакетов находится аммиачная селитра и сульфат аммония</a:t>
            </a:r>
            <a:endParaRPr lang="ru-RU" sz="20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4863" y="1225550"/>
            <a:ext cx="4038600" cy="4525963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Ответьте на вопросы: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000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Что значит распознать удобрение?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Как доказать наличие в составе удобрений иона аммония ?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Какова качественная реакция на нитрат – ионы?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Какова качественная реакция на сульфат – ионы?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0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Запишите соответствующие реакции</a:t>
            </a:r>
          </a:p>
          <a:p>
            <a:pPr eaLnBrk="1" hangingPunct="1">
              <a:defRPr/>
            </a:pPr>
            <a:endParaRPr lang="ru-RU" dirty="0"/>
          </a:p>
        </p:txBody>
      </p:sp>
      <p:pic>
        <p:nvPicPr>
          <p:cNvPr id="23557" name="Picture 2" descr="http://im5-tub-ru.yandex.net/i?id=247812737-40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633788" y="5208588"/>
            <a:ext cx="18859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8" name="Picture 4" descr="http://im0-tub-ru.yandex.net/i?id=529389225-51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330825" y="4943475"/>
            <a:ext cx="189547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9" name="Picture 6" descr="http://im1-tub-ru.yandex.net/i?id=95398754-46-72&amp;n=21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1895475" y="4935538"/>
            <a:ext cx="19939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2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Распознавание фосфорных удобрений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287337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ru-RU" sz="18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Выполните задания: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ru-RU" sz="1800" b="1" i="1" u="sng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ru-RU" sz="1800" u="sng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Задание 1: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   Рассмотрите в коллекции двойной суперфосфат, простой суперфосфат, фосфоритную муку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1800" u="sng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Задание 2: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  Дайте характеристику двойного суперфосфата по плану</a:t>
            </a:r>
          </a:p>
          <a:p>
            <a:pPr eaLnBrk="1" hangingPunct="1">
              <a:defRPr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27289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ru-RU" sz="2000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ru-RU" sz="20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Как доказать практически что в выданном вам пакете содержится сложное </a:t>
            </a:r>
            <a:r>
              <a:rPr lang="ru-RU" sz="20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калийно</a:t>
            </a:r>
            <a:r>
              <a:rPr lang="ru-RU" sz="20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– фосфорное удобрение?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ru-RU" sz="2000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ru-RU" sz="20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0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Запишите соответствующие уравнения реакций</a:t>
            </a:r>
          </a:p>
          <a:p>
            <a:pPr eaLnBrk="1" hangingPunct="1">
              <a:defRPr/>
            </a:pPr>
            <a:endParaRPr lang="ru-RU" dirty="0"/>
          </a:p>
        </p:txBody>
      </p:sp>
      <p:pic>
        <p:nvPicPr>
          <p:cNvPr id="24581" name="Picture 2" descr="http://im1-tub-ru.yandex.net/i?id=3391939-08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923925" y="4910138"/>
            <a:ext cx="15335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2" name="Picture 4" descr="http://im1-tub-ru.yandex.net/i?id=283586002-02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884488" y="4910138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3" name="Picture 6" descr="http://im0-tub-ru.yandex.net/i?id=421577623-22-72&amp;n=21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4713288" y="4968875"/>
            <a:ext cx="1449387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4" name="Picture 8" descr="http://im3-tub-ru.yandex.net/i?id=260991407-16-72&amp;n=21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6553200" y="4965700"/>
            <a:ext cx="139065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2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Распознавание калийных удобрений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2674938"/>
          </a:xfrm>
        </p:spPr>
        <p:txBody>
          <a:bodyPr/>
          <a:lstStyle/>
          <a:p>
            <a:pPr eaLnBrk="1" hangingPunct="1">
              <a:defRPr/>
            </a:pPr>
            <a:r>
              <a:rPr lang="ru-RU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В 20 – е годы 20 века </a:t>
            </a:r>
            <a:r>
              <a:rPr lang="ru-RU" sz="1800" u="sng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русский ученый </a:t>
            </a:r>
            <a:r>
              <a:rPr lang="ru-RU" sz="18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Н.С. </a:t>
            </a:r>
            <a:r>
              <a:rPr lang="ru-RU" sz="1800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Курнаков</a:t>
            </a:r>
            <a:r>
              <a:rPr lang="ru-RU" sz="1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обнаружил калийные соли в Соликамском месторождении сильвинита. С этого времени Россия стала полностью обеспечивать свои потребности в калийных удобрениях…</a:t>
            </a:r>
          </a:p>
          <a:p>
            <a:pPr eaLnBrk="1" hangingPunct="1">
              <a:defRPr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2586038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20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Выполните задание:</a:t>
            </a:r>
          </a:p>
          <a:p>
            <a:pPr eaLnBrk="1" hangingPunct="1">
              <a:buFontTx/>
              <a:buNone/>
              <a:defRPr/>
            </a:pPr>
            <a:endParaRPr lang="ru-RU" sz="2000" b="1" i="1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ru-RU" sz="20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Распознайте практическим путем калийную соль. </a:t>
            </a:r>
          </a:p>
          <a:p>
            <a:pPr algn="ctr" eaLnBrk="1" hangingPunct="1">
              <a:buFontTx/>
              <a:buNone/>
              <a:defRPr/>
            </a:pPr>
            <a:endParaRPr lang="ru-RU" sz="2000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ru-RU" sz="20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Запишите уравнения соответствующих реакций</a:t>
            </a:r>
          </a:p>
          <a:p>
            <a:pPr eaLnBrk="1" hangingPunct="1">
              <a:defRPr/>
            </a:pPr>
            <a:endParaRPr lang="ru-RU" dirty="0"/>
          </a:p>
        </p:txBody>
      </p:sp>
      <p:pic>
        <p:nvPicPr>
          <p:cNvPr id="25605" name="Picture 2" descr="http://im2-tub-ru.yandex.net/i?id=72619421-38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79475" y="447040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6" name="Picture 4" descr="http://im1-tub-ru.yandex.net/i?id=408922289-49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598738" y="4448175"/>
            <a:ext cx="15113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7" name="Picture 6" descr="http://im7-tub-ru.yandex.net/i?id=95267274-06-72&amp;n=21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4437063" y="4437063"/>
            <a:ext cx="15335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8" name="Picture 8" descr="http://im5-tub-ru.yandex.net/i?id=48650349-56-72&amp;n=21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6376988" y="4425950"/>
            <a:ext cx="16764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Химический диктант</a:t>
            </a:r>
            <a:endParaRPr lang="ru-RU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 вариант</a:t>
            </a:r>
            <a:endParaRPr lang="ru-RU" sz="2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8" name="Содержимое 6"/>
          <p:cNvSpPr>
            <a:spLocks noGrp="1"/>
          </p:cNvSpPr>
          <p:nvPr>
            <p:ph sz="half" idx="2"/>
          </p:nvPr>
        </p:nvSpPr>
        <p:spPr>
          <a:xfrm>
            <a:off x="479425" y="2289175"/>
            <a:ext cx="4040188" cy="3951288"/>
          </a:xfrm>
        </p:spPr>
        <p:txBody>
          <a:bodyPr/>
          <a:lstStyle/>
          <a:p>
            <a:pPr algn="ctr" eaLnBrk="1" hangingPunct="1"/>
            <a:r>
              <a:rPr lang="ru-RU" u="sng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Закончите фразу:</a:t>
            </a:r>
          </a:p>
          <a:p>
            <a:pPr eaLnBrk="1" hangingPunct="1">
              <a:buFontTx/>
              <a:buNone/>
            </a:pPr>
            <a:r>
              <a:rPr lang="ru-RU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  «Химические элементы, необходимые растениям в больших количествах, называют…»</a:t>
            </a:r>
          </a:p>
          <a:p>
            <a:pPr eaLnBrk="1" hangingPunct="1"/>
            <a:endParaRPr lang="ru-RU" smtClean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вариант</a:t>
            </a:r>
            <a:endParaRPr lang="ru-RU" sz="2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30" name="Содержимое 8"/>
          <p:cNvSpPr>
            <a:spLocks noGrp="1"/>
          </p:cNvSpPr>
          <p:nvPr>
            <p:ph sz="quarter" idx="4"/>
          </p:nvPr>
        </p:nvSpPr>
        <p:spPr>
          <a:xfrm>
            <a:off x="4633913" y="2306638"/>
            <a:ext cx="4041775" cy="3951287"/>
          </a:xfrm>
        </p:spPr>
        <p:txBody>
          <a:bodyPr/>
          <a:lstStyle/>
          <a:p>
            <a:pPr algn="ctr" eaLnBrk="1" hangingPunct="1"/>
            <a:r>
              <a:rPr lang="ru-RU" u="sng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Закончите фразу:</a:t>
            </a:r>
          </a:p>
          <a:p>
            <a:pPr eaLnBrk="1" hangingPunct="1">
              <a:buFontTx/>
              <a:buNone/>
            </a:pPr>
            <a:r>
              <a:rPr lang="ru-RU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  «Химические элементы, необходимые растениям в небольших количествах, называют…»</a:t>
            </a:r>
          </a:p>
          <a:p>
            <a:pPr eaLnBrk="1" hangingPunct="1"/>
            <a:endParaRPr lang="ru-RU" smtClean="0"/>
          </a:p>
        </p:txBody>
      </p:sp>
      <p:pic>
        <p:nvPicPr>
          <p:cNvPr id="26631" name="Picture 4" descr="http://im1-tub-ru.yandex.net/i?id=33656336-56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990850" y="4691063"/>
            <a:ext cx="2697163" cy="179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Химический диктант</a:t>
            </a:r>
            <a:endParaRPr lang="ru-RU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 вариант</a:t>
            </a:r>
            <a:endParaRPr lang="ru-RU" sz="2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2" name="Содержимое 6"/>
          <p:cNvSpPr>
            <a:spLocks noGrp="1"/>
          </p:cNvSpPr>
          <p:nvPr>
            <p:ph sz="half" idx="2"/>
          </p:nvPr>
        </p:nvSpPr>
        <p:spPr>
          <a:xfrm>
            <a:off x="479425" y="2289175"/>
            <a:ext cx="4040188" cy="39512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u="sng" smtClean="0"/>
              <a:t> </a:t>
            </a:r>
            <a:r>
              <a:rPr lang="ru-RU" u="sng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Запишите знаки микроэлементов.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u="sng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Закончите фразу: </a:t>
            </a:r>
            <a:r>
              <a:rPr lang="ru-RU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«Вещества, содержащие три важнейших питательных элемента </a:t>
            </a:r>
            <a:r>
              <a:rPr lang="en-US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и способные в почвенном растворе диссоциировать на ионы, - это…»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вариант</a:t>
            </a:r>
            <a:endParaRPr lang="ru-RU" sz="2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4" name="Содержимое 8"/>
          <p:cNvSpPr>
            <a:spLocks noGrp="1"/>
          </p:cNvSpPr>
          <p:nvPr>
            <p:ph sz="quarter" idx="4"/>
          </p:nvPr>
        </p:nvSpPr>
        <p:spPr>
          <a:xfrm>
            <a:off x="4633913" y="2306638"/>
            <a:ext cx="4041775" cy="39512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u="sng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Запишите знаки макроэлементов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u="sng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Закончите фразу: </a:t>
            </a:r>
            <a:r>
              <a:rPr lang="ru-RU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«Вещества, содержащие три важнейших питательных элемента </a:t>
            </a:r>
            <a:r>
              <a:rPr lang="en-US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и способные в почвенном растворе диссоциировать на ионы, - это…»</a:t>
            </a:r>
          </a:p>
          <a:p>
            <a:pPr eaLnBrk="1" hangingPunct="1"/>
            <a:endParaRPr lang="ru-RU" smtClean="0"/>
          </a:p>
        </p:txBody>
      </p:sp>
      <p:pic>
        <p:nvPicPr>
          <p:cNvPr id="27655" name="Picture 2" descr="http://im4-tub-ru.yandex.net/i?id=372773364-60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610475" y="360363"/>
            <a:ext cx="11144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Химический диктант</a:t>
            </a:r>
            <a:endParaRPr lang="ru-RU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 вариант</a:t>
            </a:r>
            <a:endParaRPr lang="ru-RU" sz="2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6" name="Содержимое 6"/>
          <p:cNvSpPr>
            <a:spLocks noGrp="1"/>
          </p:cNvSpPr>
          <p:nvPr>
            <p:ph sz="half" idx="2"/>
          </p:nvPr>
        </p:nvSpPr>
        <p:spPr>
          <a:xfrm>
            <a:off x="479425" y="2289175"/>
            <a:ext cx="4040188" cy="3951288"/>
          </a:xfrm>
        </p:spPr>
        <p:txBody>
          <a:bodyPr/>
          <a:lstStyle/>
          <a:p>
            <a:pPr eaLnBrk="1" hangingPunct="1"/>
            <a:r>
              <a:rPr lang="ru-RU" u="sng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Напишите, </a:t>
            </a:r>
            <a:r>
              <a:rPr lang="ru-RU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на какие группы классифицируют удобрения по питательному элементу?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вариант</a:t>
            </a:r>
            <a:endParaRPr lang="ru-RU" sz="2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8" name="Содержимое 8"/>
          <p:cNvSpPr>
            <a:spLocks noGrp="1"/>
          </p:cNvSpPr>
          <p:nvPr>
            <p:ph sz="quarter" idx="4"/>
          </p:nvPr>
        </p:nvSpPr>
        <p:spPr>
          <a:xfrm>
            <a:off x="4633913" y="2306638"/>
            <a:ext cx="4041775" cy="3951287"/>
          </a:xfrm>
        </p:spPr>
        <p:txBody>
          <a:bodyPr/>
          <a:lstStyle/>
          <a:p>
            <a:pPr eaLnBrk="1" hangingPunct="1"/>
            <a:r>
              <a:rPr lang="ru-RU" u="sng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Напишите,</a:t>
            </a:r>
            <a:r>
              <a:rPr lang="ru-RU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на какие группы классифицируют удобрения по числу питательных элементов?</a:t>
            </a:r>
          </a:p>
          <a:p>
            <a:pPr eaLnBrk="1" hangingPunct="1"/>
            <a:endParaRPr lang="ru-RU" smtClean="0"/>
          </a:p>
        </p:txBody>
      </p:sp>
      <p:pic>
        <p:nvPicPr>
          <p:cNvPr id="28679" name="Picture 2" descr="http://im6-tub-ru.yandex.net/i?id=59758011-27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95600" y="4370388"/>
            <a:ext cx="3176588" cy="206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Химический диктант</a:t>
            </a:r>
            <a:endParaRPr lang="ru-RU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 вариант</a:t>
            </a:r>
            <a:endParaRPr lang="ru-RU" sz="2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00" name="Содержимое 6"/>
          <p:cNvSpPr>
            <a:spLocks noGrp="1"/>
          </p:cNvSpPr>
          <p:nvPr>
            <p:ph sz="half" idx="2"/>
          </p:nvPr>
        </p:nvSpPr>
        <p:spPr>
          <a:xfrm>
            <a:off x="479425" y="2289175"/>
            <a:ext cx="4040188" cy="3951288"/>
          </a:xfrm>
        </p:spPr>
        <p:txBody>
          <a:bodyPr/>
          <a:lstStyle/>
          <a:p>
            <a:pPr eaLnBrk="1" hangingPunct="1"/>
            <a:r>
              <a:rPr lang="ru-RU" u="sng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Закончите предложение: </a:t>
            </a:r>
            <a:r>
              <a:rPr lang="ru-RU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«Удобрения с высоким содержанием питательного элемента называют…»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вариант</a:t>
            </a:r>
            <a:endParaRPr lang="ru-RU" sz="2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02" name="Содержимое 8"/>
          <p:cNvSpPr>
            <a:spLocks noGrp="1"/>
          </p:cNvSpPr>
          <p:nvPr>
            <p:ph sz="quarter" idx="4"/>
          </p:nvPr>
        </p:nvSpPr>
        <p:spPr>
          <a:xfrm>
            <a:off x="4633913" y="2306638"/>
            <a:ext cx="4041775" cy="3951287"/>
          </a:xfrm>
        </p:spPr>
        <p:txBody>
          <a:bodyPr/>
          <a:lstStyle/>
          <a:p>
            <a:pPr eaLnBrk="1" hangingPunct="1"/>
            <a:r>
              <a:rPr lang="ru-RU" u="sng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Закончите предложение: </a:t>
            </a:r>
            <a:r>
              <a:rPr lang="ru-RU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«Удобрения с невысоким содержанием питательного элемента называют…»</a:t>
            </a:r>
          </a:p>
        </p:txBody>
      </p:sp>
      <p:pic>
        <p:nvPicPr>
          <p:cNvPr id="29703" name="Picture 2" descr="http://im7-tub-ru.yandex.net/i?id=151083896-30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51150" y="4395788"/>
            <a:ext cx="3284538" cy="204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Химический диктант</a:t>
            </a:r>
            <a:endParaRPr lang="ru-RU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 вариант</a:t>
            </a:r>
            <a:endParaRPr lang="ru-RU" sz="2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4" name="Содержимое 6"/>
          <p:cNvSpPr>
            <a:spLocks noGrp="1"/>
          </p:cNvSpPr>
          <p:nvPr>
            <p:ph sz="half" idx="2"/>
          </p:nvPr>
        </p:nvSpPr>
        <p:spPr>
          <a:xfrm>
            <a:off x="479425" y="2289175"/>
            <a:ext cx="4040188" cy="3951288"/>
          </a:xfrm>
        </p:spPr>
        <p:txBody>
          <a:bodyPr/>
          <a:lstStyle/>
          <a:p>
            <a:pPr eaLnBrk="1" hangingPunct="1"/>
            <a:r>
              <a:rPr lang="ru-RU" u="sng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Закончите предложение: </a:t>
            </a:r>
            <a:r>
              <a:rPr lang="ru-RU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«Удобрения с высоким содержанием питательного элемента называют…»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вариант</a:t>
            </a:r>
            <a:endParaRPr lang="ru-RU" sz="2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6" name="Содержимое 8"/>
          <p:cNvSpPr>
            <a:spLocks noGrp="1"/>
          </p:cNvSpPr>
          <p:nvPr>
            <p:ph sz="quarter" idx="4"/>
          </p:nvPr>
        </p:nvSpPr>
        <p:spPr>
          <a:xfrm>
            <a:off x="4633913" y="2306638"/>
            <a:ext cx="4041775" cy="3951287"/>
          </a:xfrm>
        </p:spPr>
        <p:txBody>
          <a:bodyPr/>
          <a:lstStyle/>
          <a:p>
            <a:pPr eaLnBrk="1" hangingPunct="1"/>
            <a:r>
              <a:rPr lang="ru-RU" u="sng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Закончите предложение</a:t>
            </a:r>
            <a:r>
              <a:rPr lang="ru-RU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: «Удобрения с невысоким содержанием питательного элемента называют…»</a:t>
            </a:r>
          </a:p>
        </p:txBody>
      </p:sp>
      <p:pic>
        <p:nvPicPr>
          <p:cNvPr id="30727" name="Picture 2" descr="http://im5-tub-ru.yandex.net/i?id=44234151-13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697163" y="4373563"/>
            <a:ext cx="2711450" cy="205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Химический диктант</a:t>
            </a:r>
            <a:endParaRPr lang="ru-RU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 вариант</a:t>
            </a:r>
            <a:endParaRPr lang="ru-RU" sz="2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8" name="Содержимое 6"/>
          <p:cNvSpPr>
            <a:spLocks noGrp="1"/>
          </p:cNvSpPr>
          <p:nvPr>
            <p:ph sz="half" idx="2"/>
          </p:nvPr>
        </p:nvSpPr>
        <p:spPr>
          <a:xfrm>
            <a:off x="479425" y="2289175"/>
            <a:ext cx="4040188" cy="3951288"/>
          </a:xfrm>
        </p:spPr>
        <p:txBody>
          <a:bodyPr/>
          <a:lstStyle/>
          <a:p>
            <a:pPr eaLnBrk="1" hangingPunct="1"/>
            <a:r>
              <a:rPr lang="ru-RU" u="sng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Закончите предложение: </a:t>
            </a:r>
            <a:r>
              <a:rPr lang="ru-RU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«Минеральные удобрения, содержащие один питательный элемент, называют…»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вариант</a:t>
            </a:r>
            <a:endParaRPr lang="ru-RU" sz="2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0" name="Содержимое 8"/>
          <p:cNvSpPr>
            <a:spLocks noGrp="1"/>
          </p:cNvSpPr>
          <p:nvPr>
            <p:ph sz="quarter" idx="4"/>
          </p:nvPr>
        </p:nvSpPr>
        <p:spPr>
          <a:xfrm>
            <a:off x="4633913" y="2306638"/>
            <a:ext cx="4041775" cy="3951287"/>
          </a:xfrm>
        </p:spPr>
        <p:txBody>
          <a:bodyPr/>
          <a:lstStyle/>
          <a:p>
            <a:pPr eaLnBrk="1" hangingPunct="1"/>
            <a:r>
              <a:rPr lang="ru-RU" u="sng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Закончите предложение: </a:t>
            </a:r>
            <a:r>
              <a:rPr lang="ru-RU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«Минеральные удобрения, содержащие два и более питательных элемента, называют…»</a:t>
            </a:r>
          </a:p>
        </p:txBody>
      </p:sp>
      <p:pic>
        <p:nvPicPr>
          <p:cNvPr id="31751" name="Picture 2" descr="http://im1-tub-ru.yandex.net/i?id=581695546-28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974975" y="4335463"/>
            <a:ext cx="2930525" cy="209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Схема: «Химический состав растений»</a:t>
            </a:r>
            <a:endParaRPr lang="ru-RU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Химический диктант</a:t>
            </a:r>
            <a:endParaRPr lang="ru-RU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 вариант</a:t>
            </a:r>
            <a:endParaRPr lang="ru-RU" sz="2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2" name="Содержимое 6"/>
          <p:cNvSpPr>
            <a:spLocks noGrp="1"/>
          </p:cNvSpPr>
          <p:nvPr>
            <p:ph sz="half" idx="2"/>
          </p:nvPr>
        </p:nvSpPr>
        <p:spPr>
          <a:xfrm>
            <a:off x="479425" y="2289175"/>
            <a:ext cx="4040188" cy="39512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u="sng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Запишите химический состав удобрений : </a:t>
            </a:r>
            <a:r>
              <a:rPr lang="ru-RU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мочевины, преципитата, простого суперфосфата, кальциевой селитры, нитрофоса.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вариант</a:t>
            </a:r>
            <a:endParaRPr lang="ru-RU" sz="2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4" name="Содержимое 8"/>
          <p:cNvSpPr>
            <a:spLocks noGrp="1"/>
          </p:cNvSpPr>
          <p:nvPr>
            <p:ph sz="quarter" idx="4"/>
          </p:nvPr>
        </p:nvSpPr>
        <p:spPr>
          <a:xfrm>
            <a:off x="4633913" y="2306638"/>
            <a:ext cx="4041775" cy="39512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u="sng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Запишите химический состав удобрений : </a:t>
            </a:r>
            <a:r>
              <a:rPr lang="ru-RU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аммиачной селитры, фосфоритной муки, карбамида, двойного суперфосфата, аммофоски.</a:t>
            </a:r>
          </a:p>
        </p:txBody>
      </p:sp>
      <p:pic>
        <p:nvPicPr>
          <p:cNvPr id="32775" name="Picture 2" descr="http://im3-tub-ru.yandex.net/i?id=88724823-11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138488" y="4711700"/>
            <a:ext cx="2479675" cy="186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8313" y="252413"/>
            <a:ext cx="8229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Из каких химических элементов состоят данные вещества? </a:t>
            </a:r>
            <a:b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ru-RU" sz="1800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ru-RU" sz="12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(НАЙДИТЕ СООТВЕТСТВИЕ МЕЖДУ ЭЛЕМЕНТАМИ  ПРАВОГО И ЛЕВОГО СТОЛБИКОВ)</a:t>
            </a:r>
            <a:endParaRPr lang="ru-RU" sz="12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831850" y="2001838"/>
            <a:ext cx="4038600" cy="3749675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  <a:defRPr/>
            </a:pPr>
            <a:r>
              <a:rPr lang="ru-RU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Белки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ru-RU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Жиры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ru-RU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Нуклеиновые кислоты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ru-RU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Углеводы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ru-RU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Вода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ru-RU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Минеральные соли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670425" y="2128838"/>
            <a:ext cx="4038600" cy="3324225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  <a:defRPr/>
            </a:pPr>
            <a:r>
              <a:rPr lang="ru-RU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 О Н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ru-RU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en-US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N P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en-US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 O H N P S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en-US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 N K Ca Mg Fe </a:t>
            </a:r>
            <a:r>
              <a:rPr lang="en-US" b="1" dirty="0" err="1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Mn</a:t>
            </a:r>
            <a:r>
              <a:rPr lang="en-US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Cu Zn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en-US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 H </a:t>
            </a:r>
            <a:endParaRPr lang="ru-RU" b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9" name="Picture 2" descr="http://im6-tub-ru.yandex.net/i?id=410658580-68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65713" y="5132388"/>
            <a:ext cx="19050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4" descr="http://im4-tub-ru.yandex.net/i?id=93245932-12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740525" y="4392613"/>
            <a:ext cx="21145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ТАБЛИЦА: «ХИМИЧЕСКИЙ СОСТАВ РАСТЕНИЙ»</a:t>
            </a:r>
            <a:endParaRPr lang="ru-RU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961948" cy="464044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68755"/>
                <a:gridCol w="1006793"/>
                <a:gridCol w="1371600"/>
                <a:gridCol w="1371600"/>
                <a:gridCol w="1371600"/>
                <a:gridCol w="1371600"/>
              </a:tblGrid>
              <a:tr h="1150574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ХИМИЧЕСКИЙ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СОСТАВ РАСТЕНИЙ</a:t>
                      </a:r>
                    </a:p>
                    <a:p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0574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ОРГАНИЧЕСКИЕ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ВЕЩЕСТВА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4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tint val="4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tint val="4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НЕОРГАНИЧЕСКИЕ ВЕЩЕСТВА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4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tint val="4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tint val="4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05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БЕЛКИ</a:t>
                      </a:r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2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tint val="2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tint val="2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ЖИРЫ</a:t>
                      </a:r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2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tint val="2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tint val="2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УГЛЕВОДЫ</a:t>
                      </a:r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2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tint val="2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tint val="2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НУКЛЕИНОВЫЕ КИСЛОТЫ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2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tint val="2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tint val="2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ВОДА</a:t>
                      </a:r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2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tint val="2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tint val="2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МИНЕРАЛЬНЫЕ СОЛИ</a:t>
                      </a:r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2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tint val="2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tint val="2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</a:tr>
              <a:tr h="11505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C O H N P S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="1" dirty="0">
                        <a:solidFill>
                          <a:schemeClr val="accent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4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tint val="4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tint val="4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C O H 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="1" dirty="0">
                        <a:solidFill>
                          <a:schemeClr val="accent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4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tint val="4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tint val="4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C O H 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="1" dirty="0">
                        <a:solidFill>
                          <a:schemeClr val="accent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4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tint val="4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tint val="4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C O H N P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="1" dirty="0">
                        <a:solidFill>
                          <a:schemeClr val="accent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4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tint val="4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tint val="4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O H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="1" dirty="0">
                        <a:solidFill>
                          <a:schemeClr val="accent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4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tint val="4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tint val="4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P N K Ca Mg Fe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Mn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Cu Zn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="1" dirty="0">
                        <a:solidFill>
                          <a:schemeClr val="accent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40000"/>
                            <a:shade val="30000"/>
                            <a:satMod val="115000"/>
                          </a:schemeClr>
                        </a:gs>
                        <a:gs pos="50000">
                          <a:schemeClr val="accent2">
                            <a:tint val="40000"/>
                            <a:shade val="67500"/>
                            <a:satMod val="115000"/>
                          </a:schemeClr>
                        </a:gs>
                        <a:gs pos="100000">
                          <a:schemeClr val="accent2">
                            <a:tint val="40000"/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615950"/>
            <a:ext cx="8229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Классифицируйте элементы, входящие в состав растений, на две группы.</a:t>
            </a:r>
            <a:b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Составьте соответствующую схему</a:t>
            </a:r>
            <a:r>
              <a:rPr lang="ru-RU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01638" y="1860550"/>
            <a:ext cx="8229600" cy="4114800"/>
          </a:xfrm>
          <a:prstGeom prst="rect">
            <a:avLst/>
          </a:prstGeom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3200" kern="0" dirty="0">
                <a:latin typeface="+mn-lt"/>
                <a:cs typeface="+mn-cs"/>
              </a:rPr>
              <a:t>				  </a:t>
            </a:r>
          </a:p>
        </p:txBody>
      </p:sp>
      <p:sp>
        <p:nvSpPr>
          <p:cNvPr id="9" name="AutoShape 5"/>
          <p:cNvSpPr>
            <a:spLocks noChangeArrowheads="1"/>
          </p:cNvSpPr>
          <p:nvPr/>
        </p:nvSpPr>
        <p:spPr bwMode="auto">
          <a:xfrm>
            <a:off x="1012233" y="1810764"/>
            <a:ext cx="914400" cy="914400"/>
          </a:xfrm>
          <a:prstGeom prst="sun">
            <a:avLst>
              <a:gd name="adj" fmla="val 2500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>
                <a:solidFill>
                  <a:srgbClr val="800000"/>
                </a:solidFill>
              </a:rPr>
              <a:t>Fe</a:t>
            </a:r>
            <a:endParaRPr lang="ru-RU" sz="2800">
              <a:solidFill>
                <a:srgbClr val="800000"/>
              </a:solidFill>
            </a:endParaRPr>
          </a:p>
        </p:txBody>
      </p:sp>
      <p:sp>
        <p:nvSpPr>
          <p:cNvPr id="11" name="AutoShape 7"/>
          <p:cNvSpPr>
            <a:spLocks noChangeArrowheads="1"/>
          </p:cNvSpPr>
          <p:nvPr/>
        </p:nvSpPr>
        <p:spPr bwMode="auto">
          <a:xfrm>
            <a:off x="4526615" y="3238367"/>
            <a:ext cx="914400" cy="914400"/>
          </a:xfrm>
          <a:prstGeom prst="sun">
            <a:avLst>
              <a:gd name="adj" fmla="val 2500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 dirty="0">
                <a:solidFill>
                  <a:srgbClr val="800000"/>
                </a:solidFill>
              </a:rPr>
              <a:t>O</a:t>
            </a:r>
            <a:endParaRPr lang="ru-RU" sz="2800" dirty="0">
              <a:solidFill>
                <a:srgbClr val="800000"/>
              </a:solidFill>
            </a:endParaRPr>
          </a:p>
        </p:txBody>
      </p:sp>
      <p:sp>
        <p:nvSpPr>
          <p:cNvPr id="12" name="AutoShape 6"/>
          <p:cNvSpPr>
            <a:spLocks noChangeArrowheads="1"/>
          </p:cNvSpPr>
          <p:nvPr/>
        </p:nvSpPr>
        <p:spPr bwMode="auto">
          <a:xfrm>
            <a:off x="1807780" y="3191257"/>
            <a:ext cx="914400" cy="914400"/>
          </a:xfrm>
          <a:prstGeom prst="sun">
            <a:avLst>
              <a:gd name="adj" fmla="val 2500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 dirty="0" err="1">
                <a:solidFill>
                  <a:srgbClr val="800000"/>
                </a:solidFill>
              </a:rPr>
              <a:t>Mn</a:t>
            </a:r>
            <a:endParaRPr lang="ru-RU" sz="2800" dirty="0">
              <a:solidFill>
                <a:srgbClr val="800000"/>
              </a:solidFill>
            </a:endParaRPr>
          </a:p>
        </p:txBody>
      </p:sp>
      <p:sp>
        <p:nvSpPr>
          <p:cNvPr id="13" name="AutoShape 19"/>
          <p:cNvSpPr>
            <a:spLocks noChangeArrowheads="1"/>
          </p:cNvSpPr>
          <p:nvPr/>
        </p:nvSpPr>
        <p:spPr bwMode="auto">
          <a:xfrm>
            <a:off x="3169281" y="3220923"/>
            <a:ext cx="914400" cy="914400"/>
          </a:xfrm>
          <a:prstGeom prst="sun">
            <a:avLst>
              <a:gd name="adj" fmla="val 2500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 dirty="0">
                <a:solidFill>
                  <a:srgbClr val="800000"/>
                </a:solidFill>
              </a:rPr>
              <a:t>N</a:t>
            </a:r>
            <a:endParaRPr lang="ru-RU" sz="2800" dirty="0">
              <a:solidFill>
                <a:srgbClr val="800000"/>
              </a:solidFill>
            </a:endParaRPr>
          </a:p>
        </p:txBody>
      </p:sp>
      <p:sp>
        <p:nvSpPr>
          <p:cNvPr id="14" name="AutoShape 18"/>
          <p:cNvSpPr>
            <a:spLocks noChangeArrowheads="1"/>
          </p:cNvSpPr>
          <p:nvPr/>
        </p:nvSpPr>
        <p:spPr bwMode="auto">
          <a:xfrm>
            <a:off x="6575943" y="4720728"/>
            <a:ext cx="914400" cy="914400"/>
          </a:xfrm>
          <a:prstGeom prst="sun">
            <a:avLst>
              <a:gd name="adj" fmla="val 2500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 dirty="0">
                <a:solidFill>
                  <a:srgbClr val="800000"/>
                </a:solidFill>
              </a:rPr>
              <a:t>Cr</a:t>
            </a:r>
            <a:endParaRPr lang="ru-RU" sz="2800" dirty="0">
              <a:solidFill>
                <a:srgbClr val="800000"/>
              </a:solidFill>
            </a:endParaRPr>
          </a:p>
        </p:txBody>
      </p:sp>
      <p:sp>
        <p:nvSpPr>
          <p:cNvPr id="16" name="AutoShape 8"/>
          <p:cNvSpPr>
            <a:spLocks noChangeArrowheads="1"/>
          </p:cNvSpPr>
          <p:nvPr/>
        </p:nvSpPr>
        <p:spPr bwMode="auto">
          <a:xfrm>
            <a:off x="192585" y="3178844"/>
            <a:ext cx="914400" cy="914400"/>
          </a:xfrm>
          <a:prstGeom prst="sun">
            <a:avLst>
              <a:gd name="adj" fmla="val 2500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 dirty="0">
                <a:solidFill>
                  <a:srgbClr val="800000"/>
                </a:solidFill>
              </a:rPr>
              <a:t>S</a:t>
            </a:r>
            <a:endParaRPr lang="ru-RU" sz="2800" dirty="0">
              <a:solidFill>
                <a:srgbClr val="800000"/>
              </a:solidFill>
            </a:endParaRPr>
          </a:p>
        </p:txBody>
      </p:sp>
      <p:sp>
        <p:nvSpPr>
          <p:cNvPr id="17" name="AutoShape 9"/>
          <p:cNvSpPr>
            <a:spLocks noChangeArrowheads="1"/>
          </p:cNvSpPr>
          <p:nvPr/>
        </p:nvSpPr>
        <p:spPr bwMode="auto">
          <a:xfrm>
            <a:off x="5913917" y="3190913"/>
            <a:ext cx="914400" cy="914400"/>
          </a:xfrm>
          <a:prstGeom prst="sun">
            <a:avLst>
              <a:gd name="adj" fmla="val 2500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 dirty="0">
                <a:solidFill>
                  <a:srgbClr val="800000"/>
                </a:solidFill>
              </a:rPr>
              <a:t>C</a:t>
            </a:r>
            <a:endParaRPr lang="ru-RU" sz="2800" dirty="0">
              <a:solidFill>
                <a:srgbClr val="800000"/>
              </a:solidFill>
            </a:endParaRPr>
          </a:p>
        </p:txBody>
      </p:sp>
      <p:sp>
        <p:nvSpPr>
          <p:cNvPr id="18" name="AutoShape 12"/>
          <p:cNvSpPr>
            <a:spLocks noChangeArrowheads="1"/>
          </p:cNvSpPr>
          <p:nvPr/>
        </p:nvSpPr>
        <p:spPr bwMode="auto">
          <a:xfrm>
            <a:off x="1175420" y="4576035"/>
            <a:ext cx="914400" cy="914400"/>
          </a:xfrm>
          <a:prstGeom prst="sun">
            <a:avLst>
              <a:gd name="adj" fmla="val 2500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 dirty="0">
                <a:solidFill>
                  <a:srgbClr val="800000"/>
                </a:solidFill>
              </a:rPr>
              <a:t>K</a:t>
            </a:r>
            <a:endParaRPr lang="ru-RU" sz="2800" dirty="0">
              <a:solidFill>
                <a:srgbClr val="800000"/>
              </a:solidFill>
            </a:endParaRPr>
          </a:p>
        </p:txBody>
      </p:sp>
      <p:sp>
        <p:nvSpPr>
          <p:cNvPr id="19" name="AutoShape 13"/>
          <p:cNvSpPr>
            <a:spLocks noChangeArrowheads="1"/>
          </p:cNvSpPr>
          <p:nvPr/>
        </p:nvSpPr>
        <p:spPr bwMode="auto">
          <a:xfrm>
            <a:off x="4512669" y="1794066"/>
            <a:ext cx="914400" cy="914400"/>
          </a:xfrm>
          <a:prstGeom prst="sun">
            <a:avLst>
              <a:gd name="adj" fmla="val 2500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 dirty="0">
                <a:solidFill>
                  <a:srgbClr val="800000"/>
                </a:solidFill>
              </a:rPr>
              <a:t>Cu</a:t>
            </a:r>
            <a:endParaRPr lang="ru-RU" sz="2800" dirty="0">
              <a:solidFill>
                <a:srgbClr val="800000"/>
              </a:solidFill>
            </a:endParaRPr>
          </a:p>
        </p:txBody>
      </p:sp>
      <p:sp>
        <p:nvSpPr>
          <p:cNvPr id="20" name="AutoShape 14"/>
          <p:cNvSpPr>
            <a:spLocks noChangeArrowheads="1"/>
          </p:cNvSpPr>
          <p:nvPr/>
        </p:nvSpPr>
        <p:spPr bwMode="auto">
          <a:xfrm>
            <a:off x="5016960" y="4472255"/>
            <a:ext cx="914400" cy="914400"/>
          </a:xfrm>
          <a:prstGeom prst="sun">
            <a:avLst>
              <a:gd name="adj" fmla="val 2500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 dirty="0">
                <a:solidFill>
                  <a:srgbClr val="800000"/>
                </a:solidFill>
              </a:rPr>
              <a:t>Ca</a:t>
            </a:r>
            <a:endParaRPr lang="ru-RU" sz="2800" dirty="0">
              <a:solidFill>
                <a:srgbClr val="800000"/>
              </a:solidFill>
            </a:endParaRPr>
          </a:p>
        </p:txBody>
      </p:sp>
      <p:sp>
        <p:nvSpPr>
          <p:cNvPr id="21" name="AutoShape 17"/>
          <p:cNvSpPr>
            <a:spLocks noChangeArrowheads="1"/>
          </p:cNvSpPr>
          <p:nvPr/>
        </p:nvSpPr>
        <p:spPr bwMode="auto">
          <a:xfrm>
            <a:off x="7416532" y="3258259"/>
            <a:ext cx="914400" cy="914400"/>
          </a:xfrm>
          <a:prstGeom prst="sun">
            <a:avLst>
              <a:gd name="adj" fmla="val 2500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 dirty="0">
                <a:solidFill>
                  <a:srgbClr val="800000"/>
                </a:solidFill>
              </a:rPr>
              <a:t>Mg</a:t>
            </a:r>
            <a:endParaRPr lang="ru-RU" sz="2800" dirty="0">
              <a:solidFill>
                <a:srgbClr val="800000"/>
              </a:solidFill>
            </a:endParaRPr>
          </a:p>
        </p:txBody>
      </p:sp>
      <p:sp>
        <p:nvSpPr>
          <p:cNvPr id="22" name="AutoShape 16"/>
          <p:cNvSpPr>
            <a:spLocks noChangeArrowheads="1"/>
          </p:cNvSpPr>
          <p:nvPr/>
        </p:nvSpPr>
        <p:spPr bwMode="auto">
          <a:xfrm>
            <a:off x="6573761" y="1847908"/>
            <a:ext cx="914400" cy="914400"/>
          </a:xfrm>
          <a:prstGeom prst="sun">
            <a:avLst>
              <a:gd name="adj" fmla="val 2500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 dirty="0">
                <a:solidFill>
                  <a:srgbClr val="800000"/>
                </a:solidFill>
              </a:rPr>
              <a:t>Zn</a:t>
            </a:r>
            <a:endParaRPr lang="ru-RU" sz="2800" dirty="0">
              <a:solidFill>
                <a:srgbClr val="800000"/>
              </a:solidFill>
            </a:endParaRPr>
          </a:p>
        </p:txBody>
      </p:sp>
      <p:sp>
        <p:nvSpPr>
          <p:cNvPr id="23" name="AutoShape 20"/>
          <p:cNvSpPr>
            <a:spLocks noChangeArrowheads="1"/>
          </p:cNvSpPr>
          <p:nvPr/>
        </p:nvSpPr>
        <p:spPr bwMode="auto">
          <a:xfrm>
            <a:off x="2809340" y="4445076"/>
            <a:ext cx="914400" cy="914400"/>
          </a:xfrm>
          <a:prstGeom prst="sun">
            <a:avLst>
              <a:gd name="adj" fmla="val 2500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 dirty="0">
                <a:solidFill>
                  <a:srgbClr val="800000"/>
                </a:solidFill>
              </a:rPr>
              <a:t>P</a:t>
            </a:r>
            <a:endParaRPr lang="ru-RU" sz="2800" dirty="0">
              <a:solidFill>
                <a:srgbClr val="800000"/>
              </a:solidFill>
            </a:endParaRPr>
          </a:p>
        </p:txBody>
      </p:sp>
      <p:sp>
        <p:nvSpPr>
          <p:cNvPr id="24" name="AutoShape 15"/>
          <p:cNvSpPr>
            <a:spLocks noChangeArrowheads="1"/>
          </p:cNvSpPr>
          <p:nvPr/>
        </p:nvSpPr>
        <p:spPr bwMode="auto">
          <a:xfrm>
            <a:off x="2866757" y="1819333"/>
            <a:ext cx="914400" cy="914400"/>
          </a:xfrm>
          <a:prstGeom prst="sun">
            <a:avLst>
              <a:gd name="adj" fmla="val 2500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800" dirty="0">
                <a:solidFill>
                  <a:srgbClr val="800000"/>
                </a:solidFill>
              </a:rPr>
              <a:t>H</a:t>
            </a:r>
            <a:endParaRPr lang="ru-RU" sz="2800" dirty="0">
              <a:solidFill>
                <a:srgbClr val="800000"/>
              </a:solidFill>
            </a:endParaRPr>
          </a:p>
        </p:txBody>
      </p:sp>
      <p:pic>
        <p:nvPicPr>
          <p:cNvPr id="40962" name="Picture 2" descr="http://im0-tub-ru.yandex.net/i?id=79766650-06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25386" y="5707640"/>
            <a:ext cx="1476261" cy="11503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0964" name="Picture 4" descr="http://im3-tub-ru.yandex.net/i?id=15795596-04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368627" y="5624259"/>
            <a:ext cx="1784733" cy="12337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0966" name="Picture 6" descr="http://im0-tub-ru.yandex.net/i?id=193141777-42-72&amp;n=21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648054" y="4946573"/>
            <a:ext cx="1439024" cy="17131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3875" y="241300"/>
            <a:ext cx="8229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Проверьте себя:</a:t>
            </a:r>
            <a:endParaRPr lang="ru-RU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utoShape 4"/>
          <p:cNvSpPr>
            <a:spLocks noChangeArrowheads="1"/>
          </p:cNvSpPr>
          <p:nvPr/>
        </p:nvSpPr>
        <p:spPr bwMode="auto">
          <a:xfrm>
            <a:off x="2417763" y="1317625"/>
            <a:ext cx="4319587" cy="576263"/>
          </a:xfrm>
          <a:prstGeom prst="ribbon2">
            <a:avLst>
              <a:gd name="adj1" fmla="val 12500"/>
              <a:gd name="adj2" fmla="val 5000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003300"/>
            </a:solidFill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ХИМЭЛЕМЕНТЫ </a:t>
            </a:r>
          </a:p>
          <a:p>
            <a:pPr algn="ctr">
              <a:defRPr/>
            </a:pPr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РАСТЕНИЙ</a:t>
            </a:r>
          </a:p>
        </p:txBody>
      </p:sp>
      <p:sp>
        <p:nvSpPr>
          <p:cNvPr id="4" name="AutoShape 5"/>
          <p:cNvSpPr>
            <a:spLocks noChangeArrowheads="1"/>
          </p:cNvSpPr>
          <p:nvPr/>
        </p:nvSpPr>
        <p:spPr bwMode="auto">
          <a:xfrm>
            <a:off x="827088" y="2130425"/>
            <a:ext cx="3240087" cy="538163"/>
          </a:xfrm>
          <a:prstGeom prst="ribbon2">
            <a:avLst>
              <a:gd name="adj1" fmla="val 12500"/>
              <a:gd name="adj2" fmla="val 50000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МАКРОЭЛЕМЕНТЫ</a:t>
            </a:r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>
            <a:off x="4802188" y="2119313"/>
            <a:ext cx="3311525" cy="504825"/>
          </a:xfrm>
          <a:prstGeom prst="ribbon2">
            <a:avLst>
              <a:gd name="adj1" fmla="val 12500"/>
              <a:gd name="adj2" fmla="val 50000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МИКРОЭЛЕМЕНТЫ</a:t>
            </a:r>
          </a:p>
        </p:txBody>
      </p:sp>
      <p:sp>
        <p:nvSpPr>
          <p:cNvPr id="6" name="AutoShape 18"/>
          <p:cNvSpPr>
            <a:spLocks noChangeArrowheads="1"/>
          </p:cNvSpPr>
          <p:nvPr/>
        </p:nvSpPr>
        <p:spPr bwMode="auto">
          <a:xfrm>
            <a:off x="1333157" y="3290218"/>
            <a:ext cx="914400" cy="914400"/>
          </a:xfrm>
          <a:prstGeom prst="sun">
            <a:avLst>
              <a:gd name="adj" fmla="val 2500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400" dirty="0">
                <a:solidFill>
                  <a:srgbClr val="800000"/>
                </a:solidFill>
              </a:rPr>
              <a:t>C</a:t>
            </a:r>
            <a:endParaRPr lang="ru-RU" sz="2400" dirty="0">
              <a:solidFill>
                <a:srgbClr val="800000"/>
              </a:solidFill>
            </a:endParaRPr>
          </a:p>
        </p:txBody>
      </p:sp>
      <p:sp>
        <p:nvSpPr>
          <p:cNvPr id="7" name="AutoShape 11"/>
          <p:cNvSpPr>
            <a:spLocks noChangeArrowheads="1"/>
          </p:cNvSpPr>
          <p:nvPr/>
        </p:nvSpPr>
        <p:spPr bwMode="auto">
          <a:xfrm>
            <a:off x="2445707" y="3295555"/>
            <a:ext cx="914400" cy="914400"/>
          </a:xfrm>
          <a:prstGeom prst="sun">
            <a:avLst>
              <a:gd name="adj" fmla="val 2500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400" dirty="0">
                <a:solidFill>
                  <a:srgbClr val="800000"/>
                </a:solidFill>
              </a:rPr>
              <a:t>O</a:t>
            </a:r>
            <a:endParaRPr lang="ru-RU" sz="2400" dirty="0">
              <a:solidFill>
                <a:srgbClr val="800000"/>
              </a:solidFill>
            </a:endParaRPr>
          </a:p>
        </p:txBody>
      </p:sp>
      <p:sp>
        <p:nvSpPr>
          <p:cNvPr id="8" name="AutoShape 15"/>
          <p:cNvSpPr>
            <a:spLocks noChangeArrowheads="1"/>
          </p:cNvSpPr>
          <p:nvPr/>
        </p:nvSpPr>
        <p:spPr bwMode="auto">
          <a:xfrm>
            <a:off x="679775" y="4153818"/>
            <a:ext cx="914400" cy="914400"/>
          </a:xfrm>
          <a:prstGeom prst="sun">
            <a:avLst>
              <a:gd name="adj" fmla="val 2500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400" dirty="0">
                <a:solidFill>
                  <a:srgbClr val="800000"/>
                </a:solidFill>
              </a:rPr>
              <a:t>H</a:t>
            </a:r>
            <a:endParaRPr lang="ru-RU" sz="2400" dirty="0">
              <a:solidFill>
                <a:srgbClr val="800000"/>
              </a:solidFill>
            </a:endParaRPr>
          </a:p>
        </p:txBody>
      </p:sp>
      <p:sp>
        <p:nvSpPr>
          <p:cNvPr id="9" name="AutoShape 16"/>
          <p:cNvSpPr>
            <a:spLocks noChangeArrowheads="1"/>
          </p:cNvSpPr>
          <p:nvPr/>
        </p:nvSpPr>
        <p:spPr bwMode="auto">
          <a:xfrm>
            <a:off x="1775629" y="4230937"/>
            <a:ext cx="914400" cy="914400"/>
          </a:xfrm>
          <a:prstGeom prst="sun">
            <a:avLst>
              <a:gd name="adj" fmla="val 2500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400">
                <a:solidFill>
                  <a:srgbClr val="800000"/>
                </a:solidFill>
              </a:rPr>
              <a:t>N</a:t>
            </a:r>
            <a:endParaRPr lang="ru-RU" sz="2400">
              <a:solidFill>
                <a:srgbClr val="800000"/>
              </a:solidFill>
            </a:endParaRPr>
          </a:p>
        </p:txBody>
      </p:sp>
      <p:sp>
        <p:nvSpPr>
          <p:cNvPr id="10" name="AutoShape 17"/>
          <p:cNvSpPr>
            <a:spLocks noChangeArrowheads="1"/>
          </p:cNvSpPr>
          <p:nvPr/>
        </p:nvSpPr>
        <p:spPr bwMode="auto">
          <a:xfrm>
            <a:off x="3010952" y="4230936"/>
            <a:ext cx="914400" cy="914400"/>
          </a:xfrm>
          <a:prstGeom prst="sun">
            <a:avLst>
              <a:gd name="adj" fmla="val 2500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400">
                <a:solidFill>
                  <a:srgbClr val="800000"/>
                </a:solidFill>
              </a:rPr>
              <a:t>P</a:t>
            </a:r>
            <a:endParaRPr lang="ru-RU" sz="2400">
              <a:solidFill>
                <a:srgbClr val="800000"/>
              </a:solidFill>
            </a:endParaRPr>
          </a:p>
        </p:txBody>
      </p:sp>
      <p:sp>
        <p:nvSpPr>
          <p:cNvPr id="11" name="AutoShape 7"/>
          <p:cNvSpPr>
            <a:spLocks noChangeArrowheads="1"/>
          </p:cNvSpPr>
          <p:nvPr/>
        </p:nvSpPr>
        <p:spPr bwMode="auto">
          <a:xfrm>
            <a:off x="302716" y="5124738"/>
            <a:ext cx="914400" cy="935037"/>
          </a:xfrm>
          <a:prstGeom prst="sun">
            <a:avLst>
              <a:gd name="adj" fmla="val 2500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400">
                <a:solidFill>
                  <a:srgbClr val="800000"/>
                </a:solidFill>
              </a:rPr>
              <a:t>S</a:t>
            </a:r>
            <a:endParaRPr lang="ru-RU" sz="2400">
              <a:solidFill>
                <a:srgbClr val="800000"/>
              </a:solidFill>
            </a:endParaRPr>
          </a:p>
        </p:txBody>
      </p:sp>
      <p:sp>
        <p:nvSpPr>
          <p:cNvPr id="12" name="AutoShape 8"/>
          <p:cNvSpPr>
            <a:spLocks noChangeArrowheads="1"/>
          </p:cNvSpPr>
          <p:nvPr/>
        </p:nvSpPr>
        <p:spPr bwMode="auto">
          <a:xfrm>
            <a:off x="1310778" y="5161881"/>
            <a:ext cx="914400" cy="914400"/>
          </a:xfrm>
          <a:prstGeom prst="sun">
            <a:avLst>
              <a:gd name="adj" fmla="val 2500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400">
                <a:solidFill>
                  <a:srgbClr val="800000"/>
                </a:solidFill>
              </a:rPr>
              <a:t>K</a:t>
            </a:r>
            <a:endParaRPr lang="ru-RU" sz="2400">
              <a:solidFill>
                <a:srgbClr val="800000"/>
              </a:solidFill>
            </a:endParaRPr>
          </a:p>
        </p:txBody>
      </p:sp>
      <p:sp>
        <p:nvSpPr>
          <p:cNvPr id="13" name="AutoShape 9"/>
          <p:cNvSpPr>
            <a:spLocks noChangeArrowheads="1"/>
          </p:cNvSpPr>
          <p:nvPr/>
        </p:nvSpPr>
        <p:spPr bwMode="auto">
          <a:xfrm>
            <a:off x="2351891" y="5216965"/>
            <a:ext cx="914400" cy="914400"/>
          </a:xfrm>
          <a:prstGeom prst="sun">
            <a:avLst>
              <a:gd name="adj" fmla="val 2500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400">
                <a:solidFill>
                  <a:srgbClr val="800000"/>
                </a:solidFill>
              </a:rPr>
              <a:t>Ca</a:t>
            </a:r>
            <a:endParaRPr lang="ru-RU" sz="2400">
              <a:solidFill>
                <a:srgbClr val="800000"/>
              </a:solidFill>
            </a:endParaRPr>
          </a:p>
        </p:txBody>
      </p:sp>
      <p:sp>
        <p:nvSpPr>
          <p:cNvPr id="14" name="AutoShape 10"/>
          <p:cNvSpPr>
            <a:spLocks noChangeArrowheads="1"/>
          </p:cNvSpPr>
          <p:nvPr/>
        </p:nvSpPr>
        <p:spPr bwMode="auto">
          <a:xfrm>
            <a:off x="3426054" y="5183914"/>
            <a:ext cx="914400" cy="914400"/>
          </a:xfrm>
          <a:prstGeom prst="sun">
            <a:avLst>
              <a:gd name="adj" fmla="val 2500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400" dirty="0">
                <a:solidFill>
                  <a:srgbClr val="800000"/>
                </a:solidFill>
              </a:rPr>
              <a:t>Mg</a:t>
            </a:r>
            <a:endParaRPr lang="ru-RU" sz="2400" dirty="0">
              <a:solidFill>
                <a:srgbClr val="800000"/>
              </a:solidFill>
            </a:endParaRPr>
          </a:p>
        </p:txBody>
      </p:sp>
      <p:sp>
        <p:nvSpPr>
          <p:cNvPr id="15" name="AutoShape 20"/>
          <p:cNvSpPr>
            <a:spLocks noChangeArrowheads="1"/>
          </p:cNvSpPr>
          <p:nvPr/>
        </p:nvSpPr>
        <p:spPr bwMode="auto">
          <a:xfrm>
            <a:off x="5759718" y="3515184"/>
            <a:ext cx="914400" cy="914400"/>
          </a:xfrm>
          <a:prstGeom prst="sun">
            <a:avLst>
              <a:gd name="adj" fmla="val 2500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400">
                <a:solidFill>
                  <a:srgbClr val="800000"/>
                </a:solidFill>
              </a:rPr>
              <a:t>Fe</a:t>
            </a:r>
            <a:endParaRPr lang="ru-RU" sz="2400">
              <a:solidFill>
                <a:srgbClr val="800000"/>
              </a:solidFill>
            </a:endParaRPr>
          </a:p>
        </p:txBody>
      </p:sp>
      <p:sp>
        <p:nvSpPr>
          <p:cNvPr id="16" name="AutoShape 21"/>
          <p:cNvSpPr>
            <a:spLocks noChangeArrowheads="1"/>
          </p:cNvSpPr>
          <p:nvPr/>
        </p:nvSpPr>
        <p:spPr bwMode="auto">
          <a:xfrm>
            <a:off x="7186422" y="3504167"/>
            <a:ext cx="914400" cy="914400"/>
          </a:xfrm>
          <a:prstGeom prst="sun">
            <a:avLst>
              <a:gd name="adj" fmla="val 2500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400" dirty="0" err="1">
                <a:solidFill>
                  <a:srgbClr val="800000"/>
                </a:solidFill>
              </a:rPr>
              <a:t>Mn</a:t>
            </a:r>
            <a:endParaRPr lang="ru-RU" sz="2400" dirty="0">
              <a:solidFill>
                <a:srgbClr val="800000"/>
              </a:solidFill>
            </a:endParaRPr>
          </a:p>
        </p:txBody>
      </p:sp>
      <p:sp>
        <p:nvSpPr>
          <p:cNvPr id="17" name="AutoShape 12"/>
          <p:cNvSpPr>
            <a:spLocks noChangeArrowheads="1"/>
          </p:cNvSpPr>
          <p:nvPr/>
        </p:nvSpPr>
        <p:spPr bwMode="auto">
          <a:xfrm>
            <a:off x="5173682" y="4688156"/>
            <a:ext cx="914400" cy="914400"/>
          </a:xfrm>
          <a:prstGeom prst="sun">
            <a:avLst>
              <a:gd name="adj" fmla="val 2500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400">
                <a:solidFill>
                  <a:srgbClr val="800000"/>
                </a:solidFill>
              </a:rPr>
              <a:t>Cu</a:t>
            </a:r>
            <a:endParaRPr lang="ru-RU" sz="2400">
              <a:solidFill>
                <a:srgbClr val="800000"/>
              </a:solidFill>
            </a:endParaRPr>
          </a:p>
        </p:txBody>
      </p:sp>
      <p:sp>
        <p:nvSpPr>
          <p:cNvPr id="18" name="AutoShape 13"/>
          <p:cNvSpPr>
            <a:spLocks noChangeArrowheads="1"/>
          </p:cNvSpPr>
          <p:nvPr/>
        </p:nvSpPr>
        <p:spPr bwMode="auto">
          <a:xfrm>
            <a:off x="6341316" y="4776290"/>
            <a:ext cx="914400" cy="914400"/>
          </a:xfrm>
          <a:prstGeom prst="sun">
            <a:avLst>
              <a:gd name="adj" fmla="val 2500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400" dirty="0">
                <a:solidFill>
                  <a:srgbClr val="800000"/>
                </a:solidFill>
              </a:rPr>
              <a:t>Zn</a:t>
            </a:r>
            <a:endParaRPr lang="ru-RU" sz="2400" dirty="0">
              <a:solidFill>
                <a:srgbClr val="800000"/>
              </a:solidFill>
            </a:endParaRPr>
          </a:p>
        </p:txBody>
      </p:sp>
      <p:sp>
        <p:nvSpPr>
          <p:cNvPr id="19" name="AutoShape 14"/>
          <p:cNvSpPr>
            <a:spLocks noChangeArrowheads="1"/>
          </p:cNvSpPr>
          <p:nvPr/>
        </p:nvSpPr>
        <p:spPr bwMode="auto">
          <a:xfrm>
            <a:off x="7547684" y="4754256"/>
            <a:ext cx="1008062" cy="914400"/>
          </a:xfrm>
          <a:prstGeom prst="sun">
            <a:avLst>
              <a:gd name="adj" fmla="val 2500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2400">
                <a:solidFill>
                  <a:srgbClr val="800000"/>
                </a:solidFill>
              </a:rPr>
              <a:t>Cr</a:t>
            </a:r>
            <a:endParaRPr lang="ru-RU" sz="2400">
              <a:solidFill>
                <a:srgbClr val="800000"/>
              </a:solidFill>
            </a:endParaRPr>
          </a:p>
        </p:txBody>
      </p:sp>
      <p:pic>
        <p:nvPicPr>
          <p:cNvPr id="39938" name="Picture 2" descr="http://im1-tub-ru.yandex.net/i?id=110529940-31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85259" y="91237"/>
            <a:ext cx="1533372" cy="187458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9940" name="Picture 4" descr="http://im6-tub-ru.yandex.net/i?id=533025-56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7260116" y="195548"/>
            <a:ext cx="1711014" cy="17544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03275"/>
            <a:ext cx="8229600" cy="893763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Ответим на вопросы:</a:t>
            </a:r>
            <a:endParaRPr lang="ru-RU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3" name="Прямоугольник 2"/>
          <p:cNvSpPr>
            <a:spLocks noChangeArrowheads="1"/>
          </p:cNvSpPr>
          <p:nvPr/>
        </p:nvSpPr>
        <p:spPr bwMode="auto">
          <a:xfrm>
            <a:off x="738188" y="2413000"/>
            <a:ext cx="7777162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40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Откуда растения получают необходимые им элементы?</a:t>
            </a:r>
          </a:p>
          <a:p>
            <a:pPr>
              <a:buFont typeface="Wingdings" pitchFamily="2" charset="2"/>
              <a:buChar char="Ø"/>
            </a:pPr>
            <a:r>
              <a:rPr lang="ru-RU" sz="240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Откуда в растение поступает углерод?</a:t>
            </a:r>
          </a:p>
          <a:p>
            <a:pPr>
              <a:buFont typeface="Wingdings" pitchFamily="2" charset="2"/>
              <a:buChar char="Ø"/>
            </a:pPr>
            <a:r>
              <a:rPr lang="ru-RU" sz="240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Откуда растение может брать кислород и водород?</a:t>
            </a:r>
          </a:p>
          <a:p>
            <a:pPr>
              <a:buFont typeface="Wingdings" pitchFamily="2" charset="2"/>
              <a:buChar char="Ø"/>
            </a:pPr>
            <a:r>
              <a:rPr lang="ru-RU" sz="240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Что является источником азота для растений?</a:t>
            </a:r>
          </a:p>
        </p:txBody>
      </p:sp>
      <p:pic>
        <p:nvPicPr>
          <p:cNvPr id="10244" name="Picture 2" descr="http://im1-tub-ru.yandex.net/i?id=35868693-51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96850" y="4403725"/>
            <a:ext cx="22606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4" descr="http://im7-tub-ru.yandex.net/i?id=411528096-42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686050" y="4748213"/>
            <a:ext cx="1905000" cy="149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" name="Picture 6" descr="http://im0-tub-ru.yandex.net/i?id=102687932-53-72&amp;n=21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4691063" y="4756150"/>
            <a:ext cx="1905000" cy="147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7" name="Picture 8" descr="http://im7-tub-ru.yandex.net/i?id=308900366-55-72&amp;n=21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6853238" y="4503738"/>
            <a:ext cx="21272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8" name="Picture 10" descr="http://im0-tub-ru.yandex.net/i?id=159611234-11-72&amp;n=21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email"/>
          <a:srcRect/>
          <a:stretch>
            <a:fillRect/>
          </a:stretch>
        </p:blipFill>
        <p:spPr bwMode="auto">
          <a:xfrm>
            <a:off x="6916738" y="360363"/>
            <a:ext cx="17145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9" name="Picture 12" descr="http://im3-tub-ru.yandex.net/i?id=290107130-06-72&amp;n=21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email"/>
          <a:srcRect/>
          <a:stretch>
            <a:fillRect/>
          </a:stretch>
        </p:blipFill>
        <p:spPr bwMode="auto">
          <a:xfrm>
            <a:off x="703263" y="382588"/>
            <a:ext cx="13906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Ионный состав почвенных растворов</a:t>
            </a:r>
            <a:endParaRPr lang="ru-RU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55625" y="1630363"/>
            <a:ext cx="4040188" cy="584200"/>
          </a:xfrm>
        </p:spPr>
        <p:txBody>
          <a:bodyPr/>
          <a:lstStyle/>
          <a:p>
            <a:pPr algn="ctr" eaLnBrk="1" hangingPunct="1">
              <a:defRPr/>
            </a:pPr>
            <a:endParaRPr lang="ru-RU" sz="2000" u="sng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sz="2000" u="sng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sz="2000" u="sng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sz="2000" u="sng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sz="2000" u="sng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sz="2000" u="sng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sz="2000" u="sng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 eaLnBrk="1" hangingPunct="1">
              <a:defRPr/>
            </a:pPr>
            <a:r>
              <a:rPr lang="ru-RU" sz="2000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П.С.Коссович</a:t>
            </a:r>
            <a:endParaRPr lang="ru-RU" sz="2000" u="sng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8" name="Содержимое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ru-RU" sz="2800" b="1" i="1" u="sng" smtClean="0"/>
          </a:p>
          <a:p>
            <a:pPr eaLnBrk="1" hangingPunct="1">
              <a:lnSpc>
                <a:spcPct val="80000"/>
              </a:lnSpc>
            </a:pPr>
            <a:r>
              <a:rPr lang="ru-RU" sz="2000" b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«… в воздухе много свободного азота, но растения не способны его усваивать. Только бобовые растения, имеющие азотофиксирующие клубеньки, способны усваивать азот воздуха. Все другие берут его из почвы. Пригодные для питания вещества в почве содержатся в виде растворов.»</a:t>
            </a:r>
          </a:p>
          <a:p>
            <a:pPr eaLnBrk="1" hangingPunct="1"/>
            <a:endParaRPr lang="ru-RU" smtClean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2000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Запишите формулы ионов</a:t>
            </a:r>
            <a:endParaRPr lang="ru-RU" sz="2000" u="sng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0" name="Содержимое 6"/>
          <p:cNvSpPr>
            <a:spLocks noGrp="1"/>
          </p:cNvSpPr>
          <p:nvPr>
            <p:ph sz="quarter" idx="4"/>
          </p:nvPr>
        </p:nvSpPr>
        <p:spPr>
          <a:xfrm>
            <a:off x="4678363" y="2703513"/>
            <a:ext cx="4041775" cy="26844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000" b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НИТРАТ – ИОНЫ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000" b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ИОНЫ АММОНИЯ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000" b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ФОСФАТ – ИОНЫ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000" b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ГИДРОФОСФАТ – ИОНЫ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000" b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ДИГИДРОФОСДАТ – ИОНЫ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000" b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СУЛЬФИД – ИОНЫ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ru-RU" sz="2000" b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КАТИОНЫ КАЛИЯ, КАЛЬЦИЯ, МАГНИЯ …</a:t>
            </a:r>
          </a:p>
          <a:p>
            <a:pPr eaLnBrk="1" hangingPunct="1">
              <a:buFont typeface="Wingdings" pitchFamily="2" charset="2"/>
              <a:buChar char="Ø"/>
            </a:pPr>
            <a:endParaRPr lang="ru-RU" sz="2000" b="1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71" name="Picture 2" descr="http://im1-tub-ru.yandex.net/i?id=109132012-61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550988" y="1120775"/>
            <a:ext cx="10382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d_0412_slide333">
  <a:themeElements>
    <a:clrScheme name="Тема Office 2">
      <a:dk1>
        <a:srgbClr val="000000"/>
      </a:dk1>
      <a:lt1>
        <a:srgbClr val="FFFAA9"/>
      </a:lt1>
      <a:dk2>
        <a:srgbClr val="000000"/>
      </a:dk2>
      <a:lt2>
        <a:srgbClr val="B2B2B2"/>
      </a:lt2>
      <a:accent1>
        <a:srgbClr val="FFC110"/>
      </a:accent1>
      <a:accent2>
        <a:srgbClr val="BDDD00"/>
      </a:accent2>
      <a:accent3>
        <a:srgbClr val="FFFCD1"/>
      </a:accent3>
      <a:accent4>
        <a:srgbClr val="000000"/>
      </a:accent4>
      <a:accent5>
        <a:srgbClr val="FFDDAA"/>
      </a:accent5>
      <a:accent6>
        <a:srgbClr val="ABC800"/>
      </a:accent6>
      <a:hlink>
        <a:srgbClr val="787000"/>
      </a:hlink>
      <a:folHlink>
        <a:srgbClr val="916A00"/>
      </a:folHlink>
    </a:clrScheme>
    <a:fontScheme name="Тема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AA9"/>
        </a:lt1>
        <a:dk2>
          <a:srgbClr val="000000"/>
        </a:dk2>
        <a:lt2>
          <a:srgbClr val="B2B2B2"/>
        </a:lt2>
        <a:accent1>
          <a:srgbClr val="FFE343"/>
        </a:accent1>
        <a:accent2>
          <a:srgbClr val="E9E04A"/>
        </a:accent2>
        <a:accent3>
          <a:srgbClr val="FFFCD1"/>
        </a:accent3>
        <a:accent4>
          <a:srgbClr val="000000"/>
        </a:accent4>
        <a:accent5>
          <a:srgbClr val="FFEFB0"/>
        </a:accent5>
        <a:accent6>
          <a:srgbClr val="D3CB42"/>
        </a:accent6>
        <a:hlink>
          <a:srgbClr val="A59D1C"/>
        </a:hlink>
        <a:folHlink>
          <a:srgbClr val="59572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AA9"/>
        </a:lt1>
        <a:dk2>
          <a:srgbClr val="000000"/>
        </a:dk2>
        <a:lt2>
          <a:srgbClr val="B2B2B2"/>
        </a:lt2>
        <a:accent1>
          <a:srgbClr val="FFC110"/>
        </a:accent1>
        <a:accent2>
          <a:srgbClr val="BDDD00"/>
        </a:accent2>
        <a:accent3>
          <a:srgbClr val="FFFCD1"/>
        </a:accent3>
        <a:accent4>
          <a:srgbClr val="000000"/>
        </a:accent4>
        <a:accent5>
          <a:srgbClr val="FFDDAA"/>
        </a:accent5>
        <a:accent6>
          <a:srgbClr val="ABC800"/>
        </a:accent6>
        <a:hlink>
          <a:srgbClr val="787000"/>
        </a:hlink>
        <a:folHlink>
          <a:srgbClr val="916A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AA9"/>
        </a:lt1>
        <a:dk2>
          <a:srgbClr val="000000"/>
        </a:dk2>
        <a:lt2>
          <a:srgbClr val="B2B2B2"/>
        </a:lt2>
        <a:accent1>
          <a:srgbClr val="DCB727"/>
        </a:accent1>
        <a:accent2>
          <a:srgbClr val="C73DC7"/>
        </a:accent2>
        <a:accent3>
          <a:srgbClr val="FFFCD1"/>
        </a:accent3>
        <a:accent4>
          <a:srgbClr val="000000"/>
        </a:accent4>
        <a:accent5>
          <a:srgbClr val="EBD8AC"/>
        </a:accent5>
        <a:accent6>
          <a:srgbClr val="B436B4"/>
        </a:accent6>
        <a:hlink>
          <a:srgbClr val="746F00"/>
        </a:hlink>
        <a:folHlink>
          <a:srgbClr val="363FB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AA9"/>
        </a:lt1>
        <a:dk2>
          <a:srgbClr val="000000"/>
        </a:dk2>
        <a:lt2>
          <a:srgbClr val="B2B2B2"/>
        </a:lt2>
        <a:accent1>
          <a:srgbClr val="00C1DD"/>
        </a:accent1>
        <a:accent2>
          <a:srgbClr val="DDD000"/>
        </a:accent2>
        <a:accent3>
          <a:srgbClr val="FFFCD1"/>
        </a:accent3>
        <a:accent4>
          <a:srgbClr val="000000"/>
        </a:accent4>
        <a:accent5>
          <a:srgbClr val="AADDEB"/>
        </a:accent5>
        <a:accent6>
          <a:srgbClr val="C8BC00"/>
        </a:accent6>
        <a:hlink>
          <a:srgbClr val="DD4200"/>
        </a:hlink>
        <a:folHlink>
          <a:srgbClr val="6200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E343"/>
        </a:accent1>
        <a:accent2>
          <a:srgbClr val="E9E04A"/>
        </a:accent2>
        <a:accent3>
          <a:srgbClr val="FFFFFF"/>
        </a:accent3>
        <a:accent4>
          <a:srgbClr val="000000"/>
        </a:accent4>
        <a:accent5>
          <a:srgbClr val="FFEFB0"/>
        </a:accent5>
        <a:accent6>
          <a:srgbClr val="D3CB42"/>
        </a:accent6>
        <a:hlink>
          <a:srgbClr val="A59D1C"/>
        </a:hlink>
        <a:folHlink>
          <a:srgbClr val="59572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C110"/>
        </a:accent1>
        <a:accent2>
          <a:srgbClr val="BDDD00"/>
        </a:accent2>
        <a:accent3>
          <a:srgbClr val="FFFFFF"/>
        </a:accent3>
        <a:accent4>
          <a:srgbClr val="000000"/>
        </a:accent4>
        <a:accent5>
          <a:srgbClr val="FFDDAA"/>
        </a:accent5>
        <a:accent6>
          <a:srgbClr val="ABC800"/>
        </a:accent6>
        <a:hlink>
          <a:srgbClr val="787000"/>
        </a:hlink>
        <a:folHlink>
          <a:srgbClr val="916A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DCB727"/>
        </a:accent1>
        <a:accent2>
          <a:srgbClr val="C73DC7"/>
        </a:accent2>
        <a:accent3>
          <a:srgbClr val="FFFFFF"/>
        </a:accent3>
        <a:accent4>
          <a:srgbClr val="000000"/>
        </a:accent4>
        <a:accent5>
          <a:srgbClr val="EBD8AC"/>
        </a:accent5>
        <a:accent6>
          <a:srgbClr val="B436B4"/>
        </a:accent6>
        <a:hlink>
          <a:srgbClr val="746F00"/>
        </a:hlink>
        <a:folHlink>
          <a:srgbClr val="363FB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C1DD"/>
        </a:accent1>
        <a:accent2>
          <a:srgbClr val="DDD000"/>
        </a:accent2>
        <a:accent3>
          <a:srgbClr val="FFFFFF"/>
        </a:accent3>
        <a:accent4>
          <a:srgbClr val="000000"/>
        </a:accent4>
        <a:accent5>
          <a:srgbClr val="AADDEB"/>
        </a:accent5>
        <a:accent6>
          <a:srgbClr val="C8BC00"/>
        </a:accent6>
        <a:hlink>
          <a:srgbClr val="DD4200"/>
        </a:hlink>
        <a:folHlink>
          <a:srgbClr val="6200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ind_0412_slide333</Template>
  <TotalTime>267</TotalTime>
  <Words>1314</Words>
  <Application>Microsoft Office PowerPoint</Application>
  <PresentationFormat>Экран (4:3)</PresentationFormat>
  <Paragraphs>361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5" baseType="lpstr">
      <vt:lpstr>Arial</vt:lpstr>
      <vt:lpstr>Calibri</vt:lpstr>
      <vt:lpstr>Times New Roman</vt:lpstr>
      <vt:lpstr>Wingdings</vt:lpstr>
      <vt:lpstr>ind_0412_slide333</vt:lpstr>
      <vt:lpstr>МКОУ Митрофановская СОШ  Кантемировского муниципального района  Воронежской области</vt:lpstr>
      <vt:lpstr>Тема урока: «Минеральные удобрения»</vt:lpstr>
      <vt:lpstr>Схема: «Химический состав растений»</vt:lpstr>
      <vt:lpstr>Из каких химических элементов состоят данные вещества?   (НАЙДИТЕ СООТВЕТСТВИЕ МЕЖДУ ЭЛЕМЕНТАМИ  ПРАВОГО И ЛЕВОГО СТОЛБИКОВ)</vt:lpstr>
      <vt:lpstr>ТАБЛИЦА: «ХИМИЧЕСКИЙ СОСТАВ РАСТЕНИЙ»</vt:lpstr>
      <vt:lpstr>Классифицируйте элементы, входящие в состав растений, на две группы.  Составьте соответствующую схему </vt:lpstr>
      <vt:lpstr>Проверьте себя:</vt:lpstr>
      <vt:lpstr>Ответим на вопросы:</vt:lpstr>
      <vt:lpstr>Ионный состав почвенных растворов</vt:lpstr>
      <vt:lpstr>Слайд 10</vt:lpstr>
      <vt:lpstr>План урока</vt:lpstr>
      <vt:lpstr>Классификация удобрений</vt:lpstr>
      <vt:lpstr>1. Назовите простые удобрения, укажите их химический состав. 2. Назовите комплексные удобрения. 3. Поясните свой выбор. </vt:lpstr>
      <vt:lpstr>1. Назовите простые удобрения, укажите их химический состав. 2. Назовите комплексные удобрения. 3. Поясните свой выбор. </vt:lpstr>
      <vt:lpstr>1. Почему данные удобрения относятся к комплексным. 2. Назовите комплексные удобрения, содержащие наибольшее число питательных веществ. </vt:lpstr>
      <vt:lpstr>Выполните задание:</vt:lpstr>
      <vt:lpstr>Составьте схему:</vt:lpstr>
      <vt:lpstr>Питательная ценность минерального удобрения</vt:lpstr>
      <vt:lpstr>Опыт: «Растворимость минеральных удобрений в воде»</vt:lpstr>
      <vt:lpstr>План характеристики удобрения</vt:lpstr>
      <vt:lpstr>Распознавание азотных удобрений</vt:lpstr>
      <vt:lpstr>Распознавание фосфорных удобрений</vt:lpstr>
      <vt:lpstr>Распознавание калийных удобрений</vt:lpstr>
      <vt:lpstr>Химический диктант</vt:lpstr>
      <vt:lpstr>Химический диктант</vt:lpstr>
      <vt:lpstr>Химический диктант</vt:lpstr>
      <vt:lpstr>Химический диктант</vt:lpstr>
      <vt:lpstr>Химический диктант</vt:lpstr>
      <vt:lpstr>Химический диктант</vt:lpstr>
      <vt:lpstr>Химический диктант</vt:lpstr>
    </vt:vector>
  </TitlesOfParts>
  <Company>Twoja nazwa firmy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ppsworld.ru</dc:creator>
  <cp:lastModifiedBy>re</cp:lastModifiedBy>
  <cp:revision>57</cp:revision>
  <dcterms:created xsi:type="dcterms:W3CDTF">2013-05-17T09:27:46Z</dcterms:created>
  <dcterms:modified xsi:type="dcterms:W3CDTF">2014-03-13T11:55:16Z</dcterms:modified>
</cp:coreProperties>
</file>