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9" r:id="rId4"/>
    <p:sldId id="268" r:id="rId5"/>
    <p:sldId id="269" r:id="rId6"/>
    <p:sldId id="260" r:id="rId7"/>
    <p:sldId id="270" r:id="rId8"/>
    <p:sldId id="261" r:id="rId9"/>
    <p:sldId id="275" r:id="rId10"/>
    <p:sldId id="262" r:id="rId11"/>
    <p:sldId id="272" r:id="rId12"/>
    <p:sldId id="263" r:id="rId13"/>
    <p:sldId id="271" r:id="rId14"/>
    <p:sldId id="265" r:id="rId15"/>
    <p:sldId id="274" r:id="rId16"/>
    <p:sldId id="276" r:id="rId17"/>
    <p:sldId id="26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20.03.2014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993504"/>
          </a:xfrm>
        </p:spPr>
        <p:txBody>
          <a:bodyPr>
            <a:noAutofit/>
          </a:bodyPr>
          <a:lstStyle/>
          <a:p>
            <a:pPr algn="ctr"/>
            <a:r>
              <a:rPr lang="ru-RU" sz="6600" dirty="0" smtClean="0"/>
              <a:t>«Изготовление перчаточных кукол»</a:t>
            </a:r>
            <a:br>
              <a:rPr lang="ru-RU" sz="6600" dirty="0" smtClean="0"/>
            </a:br>
            <a:endParaRPr lang="ru-RU" sz="6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3789040"/>
            <a:ext cx="7854696" cy="2160240"/>
          </a:xfrm>
        </p:spPr>
        <p:txBody>
          <a:bodyPr>
            <a:normAutofit/>
          </a:bodyPr>
          <a:lstStyle/>
          <a:p>
            <a:pPr algn="ctr"/>
            <a:r>
              <a:rPr lang="ru-RU" sz="3200" i="1" dirty="0" smtClean="0"/>
              <a:t>Занятие по теме</a:t>
            </a:r>
          </a:p>
          <a:p>
            <a:pPr algn="ctr"/>
            <a:r>
              <a:rPr lang="ru-RU" sz="3200" i="1" dirty="0" smtClean="0"/>
              <a:t> </a:t>
            </a:r>
            <a:r>
              <a:rPr lang="ru-RU" sz="3200" i="1" dirty="0"/>
              <a:t>«Изготовление 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цельнокройных</a:t>
            </a:r>
            <a:r>
              <a:rPr lang="ru-RU" sz="3200" i="1" dirty="0" smtClean="0"/>
              <a:t>  кукол»</a:t>
            </a:r>
          </a:p>
          <a:p>
            <a:pPr algn="ctr"/>
            <a:r>
              <a:rPr lang="ru-RU" sz="3200" i="1" dirty="0"/>
              <a:t>п</a:t>
            </a:r>
            <a:r>
              <a:rPr lang="ru-RU" sz="3200" i="1" dirty="0" smtClean="0"/>
              <a:t>о авторской ДОП  «Кукольный мир»</a:t>
            </a:r>
            <a:endParaRPr lang="ru-RU" sz="3200" i="1" dirty="0"/>
          </a:p>
        </p:txBody>
      </p:sp>
    </p:spTree>
    <p:extLst>
      <p:ext uri="{BB962C8B-B14F-4D97-AF65-F5344CB8AC3E}">
        <p14:creationId xmlns:p14="http://schemas.microsoft.com/office/powerpoint/2010/main" xmlns="" val="420617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196752"/>
            <a:ext cx="7643192" cy="424847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3200" dirty="0" smtClean="0"/>
          </a:p>
          <a:p>
            <a:pPr marL="0" indent="0">
              <a:buNone/>
            </a:pPr>
            <a:r>
              <a:rPr lang="ru-RU" sz="3200" dirty="0" smtClean="0"/>
              <a:t>Но </a:t>
            </a:r>
            <a:r>
              <a:rPr lang="ru-RU" sz="3200" dirty="0"/>
              <a:t>среди звёздных мириад  заметна</a:t>
            </a:r>
          </a:p>
          <a:p>
            <a:pPr marL="0" indent="0">
              <a:buNone/>
            </a:pPr>
            <a:r>
              <a:rPr lang="ru-RU" sz="3200" dirty="0"/>
              <a:t>Была одна </a:t>
            </a:r>
            <a:r>
              <a:rPr lang="ru-RU" sz="3200" dirty="0" smtClean="0"/>
              <a:t>звезда</a:t>
            </a:r>
            <a:r>
              <a:rPr lang="ru-RU" sz="3200" dirty="0"/>
              <a:t>, как знак Завета,</a:t>
            </a:r>
          </a:p>
          <a:p>
            <a:pPr marL="0" indent="0">
              <a:buNone/>
            </a:pPr>
            <a:r>
              <a:rPr lang="ru-RU" sz="3200" dirty="0"/>
              <a:t>Как будто связь между землёй и небом, </a:t>
            </a:r>
          </a:p>
          <a:p>
            <a:pPr marL="0" indent="0">
              <a:buNone/>
            </a:pPr>
            <a:r>
              <a:rPr lang="ru-RU" sz="3200" dirty="0"/>
              <a:t>Она стояла над убогим хлевом,</a:t>
            </a:r>
          </a:p>
          <a:p>
            <a:pPr marL="0" indent="0">
              <a:buNone/>
            </a:pPr>
            <a:r>
              <a:rPr lang="ru-RU" sz="3200" dirty="0"/>
              <a:t>Где в эту ночь, что стала так светла, </a:t>
            </a:r>
          </a:p>
          <a:p>
            <a:pPr marL="0" indent="0">
              <a:buNone/>
            </a:pPr>
            <a:r>
              <a:rPr lang="ru-RU" sz="3200" dirty="0"/>
              <a:t>Мария Дева Сына родила.</a:t>
            </a:r>
          </a:p>
        </p:txBody>
      </p:sp>
    </p:spTree>
    <p:extLst>
      <p:ext uri="{BB962C8B-B14F-4D97-AF65-F5344CB8AC3E}">
        <p14:creationId xmlns:p14="http://schemas.microsoft.com/office/powerpoint/2010/main" xmlns="" val="262487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1\Downloads\Рождество 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124744"/>
            <a:ext cx="6787915" cy="4983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4450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5656" y="1700808"/>
            <a:ext cx="5832648" cy="26642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/>
              <a:t>ту ночь на поле пастухи</a:t>
            </a:r>
          </a:p>
          <a:p>
            <a:pPr marL="0" indent="0">
              <a:buNone/>
            </a:pPr>
            <a:r>
              <a:rPr lang="ru-RU" dirty="0"/>
              <a:t>Свои стада пасли усердно,</a:t>
            </a:r>
          </a:p>
          <a:p>
            <a:pPr marL="0" indent="0">
              <a:buNone/>
            </a:pPr>
            <a:r>
              <a:rPr lang="ru-RU" dirty="0"/>
              <a:t>Открыл им Ангел, самым первым</a:t>
            </a:r>
          </a:p>
          <a:p>
            <a:pPr marL="0" indent="0">
              <a:buNone/>
            </a:pPr>
            <a:r>
              <a:rPr lang="ru-RU" dirty="0"/>
              <a:t>Явившись средь ночных стихий,</a:t>
            </a:r>
          </a:p>
          <a:p>
            <a:pPr marL="0" indent="0">
              <a:buNone/>
            </a:pPr>
            <a:r>
              <a:rPr lang="ru-RU" dirty="0"/>
              <a:t>Как свет, сияющий во мгле, </a:t>
            </a:r>
          </a:p>
          <a:p>
            <a:pPr marL="0" indent="0">
              <a:buNone/>
            </a:pPr>
            <a:r>
              <a:rPr lang="ru-RU" dirty="0"/>
              <a:t>Что Бог родился на земле.</a:t>
            </a:r>
          </a:p>
        </p:txBody>
      </p:sp>
    </p:spTree>
    <p:extLst>
      <p:ext uri="{BB962C8B-B14F-4D97-AF65-F5344CB8AC3E}">
        <p14:creationId xmlns:p14="http://schemas.microsoft.com/office/powerpoint/2010/main" xmlns="" val="139303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1\Downloads\Рождество 1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124744"/>
            <a:ext cx="6670707" cy="5003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3270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15816" y="3933056"/>
            <a:ext cx="5338936" cy="18722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Всё ближе, ближе свет небесный</a:t>
            </a:r>
          </a:p>
          <a:p>
            <a:pPr marL="0" indent="0">
              <a:buNone/>
            </a:pPr>
            <a:r>
              <a:rPr lang="ru-RU" dirty="0"/>
              <a:t>Вот </a:t>
            </a:r>
            <a:r>
              <a:rPr lang="ru-RU" dirty="0" err="1"/>
              <a:t>Вифлием</a:t>
            </a:r>
            <a:r>
              <a:rPr lang="ru-RU" dirty="0"/>
              <a:t> – холмов гряда…</a:t>
            </a:r>
          </a:p>
          <a:p>
            <a:pPr marL="0" indent="0">
              <a:buNone/>
            </a:pPr>
            <a:r>
              <a:rPr lang="ru-RU" dirty="0"/>
              <a:t>И над скалой пещеры тесной </a:t>
            </a:r>
          </a:p>
          <a:p>
            <a:pPr marL="0" indent="0">
              <a:buNone/>
            </a:pPr>
            <a:r>
              <a:rPr lang="ru-RU" dirty="0"/>
              <a:t>Остановилась вдруг звезда.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1484784"/>
            <a:ext cx="5328592" cy="1932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ru-RU" sz="2600" dirty="0">
                <a:solidFill>
                  <a:prstClr val="black"/>
                </a:solidFill>
              </a:rPr>
              <a:t>В сиянье звёздном к дальней цели</a:t>
            </a:r>
          </a:p>
          <a:p>
            <a:pPr lvl="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ru-RU" sz="2600" dirty="0">
                <a:solidFill>
                  <a:prstClr val="black"/>
                </a:solidFill>
              </a:rPr>
              <a:t>Спешит усердный караван.</a:t>
            </a:r>
          </a:p>
          <a:p>
            <a:pPr lvl="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ru-RU" sz="2600" dirty="0">
                <a:solidFill>
                  <a:prstClr val="black"/>
                </a:solidFill>
              </a:rPr>
              <a:t>И вот леса зазеленели, </a:t>
            </a:r>
          </a:p>
          <a:p>
            <a:pPr lvl="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ru-RU" sz="2600" dirty="0">
                <a:solidFill>
                  <a:prstClr val="black"/>
                </a:solidFill>
              </a:rPr>
              <a:t>Засеребрился Иордан.</a:t>
            </a:r>
          </a:p>
        </p:txBody>
      </p:sp>
    </p:spTree>
    <p:extLst>
      <p:ext uri="{BB962C8B-B14F-4D97-AF65-F5344CB8AC3E}">
        <p14:creationId xmlns:p14="http://schemas.microsoft.com/office/powerpoint/2010/main" xmlns="" val="118699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1\Downloads\Рождество 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070738"/>
            <a:ext cx="6552728" cy="4914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7006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1\Downloads\Рождество 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9645" y="764704"/>
            <a:ext cx="4510467" cy="3382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203848" y="4365104"/>
            <a:ext cx="4968552" cy="1932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ru-RU" sz="2600" dirty="0">
                <a:solidFill>
                  <a:prstClr val="black"/>
                </a:solidFill>
              </a:rPr>
              <a:t>Волхвами вещий сон разгадан.</a:t>
            </a:r>
          </a:p>
          <a:p>
            <a:pPr lvl="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ru-RU" sz="2600" dirty="0">
                <a:solidFill>
                  <a:prstClr val="black"/>
                </a:solidFill>
              </a:rPr>
              <a:t>Открылся Бог своим рабам,</a:t>
            </a:r>
          </a:p>
          <a:p>
            <a:pPr lvl="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ru-RU" sz="2600" dirty="0">
                <a:solidFill>
                  <a:prstClr val="black"/>
                </a:solidFill>
              </a:rPr>
              <a:t>И смирну, золото и ладан</a:t>
            </a:r>
          </a:p>
          <a:p>
            <a:pPr lvl="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ru-RU" sz="2600" dirty="0">
                <a:solidFill>
                  <a:prstClr val="black"/>
                </a:solidFill>
              </a:rPr>
              <a:t>Они несут к его ногам.</a:t>
            </a:r>
          </a:p>
        </p:txBody>
      </p:sp>
    </p:spTree>
    <p:extLst>
      <p:ext uri="{BB962C8B-B14F-4D97-AF65-F5344CB8AC3E}">
        <p14:creationId xmlns:p14="http://schemas.microsoft.com/office/powerpoint/2010/main" xmlns="" val="281213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860816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573016"/>
            <a:ext cx="8229600" cy="27515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/>
              <a:t>Презентацию подготовила </a:t>
            </a:r>
          </a:p>
          <a:p>
            <a:pPr marL="0" indent="0" algn="ctr">
              <a:buNone/>
            </a:pPr>
            <a:r>
              <a:rPr lang="ru-RU" sz="2800" dirty="0" smtClean="0"/>
              <a:t>педагог дополнительного образования </a:t>
            </a:r>
          </a:p>
          <a:p>
            <a:pPr marL="0" indent="0" algn="ctr">
              <a:buNone/>
            </a:pPr>
            <a:r>
              <a:rPr lang="ru-RU" sz="2800" dirty="0" smtClean="0"/>
              <a:t>МОУ ДЮЦ г. Волгограда</a:t>
            </a:r>
          </a:p>
          <a:p>
            <a:pPr marL="0" indent="0" algn="ctr">
              <a:buNone/>
            </a:pPr>
            <a:r>
              <a:rPr lang="ru-RU" sz="2800" dirty="0" smtClean="0"/>
              <a:t>Десятиркина Л.Е.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46115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занятия: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 smtClean="0"/>
              <a:t>Разработка эскизов текстильных кукол в технике аппликации, согласно выбранному образу Рождественской истории:</a:t>
            </a:r>
          </a:p>
          <a:p>
            <a:r>
              <a:rPr lang="ru-RU" sz="2800" dirty="0" smtClean="0"/>
              <a:t> Мария с младенцем,</a:t>
            </a:r>
          </a:p>
          <a:p>
            <a:r>
              <a:rPr lang="ru-RU" sz="2800" dirty="0" smtClean="0"/>
              <a:t> Иосиф,</a:t>
            </a:r>
          </a:p>
          <a:p>
            <a:r>
              <a:rPr lang="ru-RU" sz="2800" dirty="0" smtClean="0"/>
              <a:t> три волхва,</a:t>
            </a:r>
          </a:p>
          <a:p>
            <a:r>
              <a:rPr lang="ru-RU" sz="2800" dirty="0" smtClean="0"/>
              <a:t> два пастуха,</a:t>
            </a:r>
          </a:p>
          <a:p>
            <a:r>
              <a:rPr lang="ru-RU" sz="2800" dirty="0" smtClean="0"/>
              <a:t> ослик,</a:t>
            </a:r>
          </a:p>
          <a:p>
            <a:r>
              <a:rPr lang="ru-RU" sz="2800" dirty="0" smtClean="0"/>
              <a:t>Рождественская звезда.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57778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esktop\Рождество Картинки\Отсканировано 30.11.2010 11-30.bmp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61109" y="980728"/>
            <a:ext cx="3744416" cy="5185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9917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412776"/>
            <a:ext cx="735516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3200" dirty="0" smtClean="0"/>
          </a:p>
          <a:p>
            <a:pPr marL="0" indent="0">
              <a:buNone/>
            </a:pPr>
            <a:r>
              <a:rPr lang="ru-RU" sz="3200" dirty="0" smtClean="0"/>
              <a:t>Случилось </a:t>
            </a:r>
            <a:r>
              <a:rPr lang="ru-RU" sz="3200" dirty="0"/>
              <a:t>то, что предрекал пророк:</a:t>
            </a:r>
          </a:p>
          <a:p>
            <a:pPr marL="0" indent="0">
              <a:buNone/>
            </a:pPr>
            <a:r>
              <a:rPr lang="ru-RU" sz="3200" dirty="0"/>
              <a:t>Из Назарета в малый </a:t>
            </a:r>
            <a:r>
              <a:rPr lang="ru-RU" sz="3200" dirty="0" err="1"/>
              <a:t>Вифлием</a:t>
            </a:r>
            <a:endParaRPr lang="ru-RU" sz="3200" dirty="0"/>
          </a:p>
          <a:p>
            <a:pPr marL="0" indent="0">
              <a:buNone/>
            </a:pPr>
            <a:r>
              <a:rPr lang="ru-RU" sz="3200" dirty="0"/>
              <a:t>На перепись потёк людской поток, </a:t>
            </a:r>
          </a:p>
          <a:p>
            <a:pPr marL="0" indent="0">
              <a:buNone/>
            </a:pPr>
            <a:r>
              <a:rPr lang="ru-RU" sz="3200" dirty="0"/>
              <a:t>Иосиф и Мария на осле.</a:t>
            </a:r>
          </a:p>
          <a:p>
            <a:pPr marL="0" indent="0">
              <a:buNone/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219215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1\Downloads\Рождество 1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62926"/>
            <a:ext cx="7200800" cy="5389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99065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124744"/>
            <a:ext cx="7715200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3200" dirty="0" smtClean="0"/>
          </a:p>
          <a:p>
            <a:pPr marL="0" indent="0">
              <a:buNone/>
            </a:pPr>
            <a:r>
              <a:rPr lang="ru-RU" sz="3200" dirty="0" smtClean="0"/>
              <a:t>Стучали </a:t>
            </a:r>
            <a:r>
              <a:rPr lang="ru-RU" sz="3200" dirty="0"/>
              <a:t>тут, стучали там, везде ответ:</a:t>
            </a:r>
          </a:p>
          <a:p>
            <a:pPr marL="0" indent="0">
              <a:buNone/>
            </a:pPr>
            <a:r>
              <a:rPr lang="ru-RU" sz="3200" dirty="0"/>
              <a:t>«Пустить не можем, в доме места нет!»</a:t>
            </a:r>
          </a:p>
          <a:p>
            <a:pPr marL="0" indent="0">
              <a:buNone/>
            </a:pPr>
            <a:r>
              <a:rPr lang="ru-RU" sz="3200" dirty="0"/>
              <a:t>Но кто-то сжалился, дал молоко и хлеб</a:t>
            </a:r>
          </a:p>
          <a:p>
            <a:pPr marL="0" indent="0">
              <a:buNone/>
            </a:pPr>
            <a:r>
              <a:rPr lang="ru-RU" sz="3200" dirty="0"/>
              <a:t>И на ночлег пустил в овечий хлев.</a:t>
            </a:r>
          </a:p>
        </p:txBody>
      </p:sp>
    </p:spTree>
    <p:extLst>
      <p:ext uri="{BB962C8B-B14F-4D97-AF65-F5344CB8AC3E}">
        <p14:creationId xmlns:p14="http://schemas.microsoft.com/office/powerpoint/2010/main" xmlns="" val="3126576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1\Downloads\Рождество 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196752"/>
            <a:ext cx="5976664" cy="4781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21401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196752"/>
            <a:ext cx="7427168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3200" dirty="0" smtClean="0"/>
          </a:p>
          <a:p>
            <a:pPr marL="0" indent="0">
              <a:buNone/>
            </a:pPr>
            <a:r>
              <a:rPr lang="ru-RU" sz="3200" dirty="0" smtClean="0"/>
              <a:t>На </a:t>
            </a:r>
            <a:r>
              <a:rPr lang="ru-RU" sz="3200" dirty="0"/>
              <a:t>землю ночь глубокая спустилась, </a:t>
            </a:r>
          </a:p>
          <a:p>
            <a:pPr marL="0" indent="0">
              <a:buNone/>
            </a:pPr>
            <a:r>
              <a:rPr lang="ru-RU" sz="3200" dirty="0"/>
              <a:t>Раскинув плащ над тихими полями.</a:t>
            </a:r>
          </a:p>
          <a:p>
            <a:pPr marL="0" indent="0">
              <a:buNone/>
            </a:pPr>
            <a:r>
              <a:rPr lang="ru-RU" sz="3200" dirty="0"/>
              <a:t>И небо ясным светом озарилось, </a:t>
            </a:r>
          </a:p>
          <a:p>
            <a:pPr marL="0" indent="0">
              <a:buNone/>
            </a:pPr>
            <a:r>
              <a:rPr lang="ru-RU" sz="3200" dirty="0"/>
              <a:t>Внезапно вспыхнув яркими звездами.</a:t>
            </a:r>
          </a:p>
        </p:txBody>
      </p:sp>
    </p:spTree>
    <p:extLst>
      <p:ext uri="{BB962C8B-B14F-4D97-AF65-F5344CB8AC3E}">
        <p14:creationId xmlns:p14="http://schemas.microsoft.com/office/powerpoint/2010/main" xmlns="" val="278149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1\Downloads\рождество 5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5616" y="908720"/>
            <a:ext cx="6918010" cy="5268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99127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106</TotalTime>
  <Words>297</Words>
  <Application>Microsoft Office PowerPoint</Application>
  <PresentationFormat>Экран (4:3)</PresentationFormat>
  <Paragraphs>57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Поток</vt:lpstr>
      <vt:lpstr>«Изготовление перчаточных кукол» </vt:lpstr>
      <vt:lpstr>Цель занятия: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re</cp:lastModifiedBy>
  <cp:revision>12</cp:revision>
  <dcterms:created xsi:type="dcterms:W3CDTF">2014-01-30T19:57:50Z</dcterms:created>
  <dcterms:modified xsi:type="dcterms:W3CDTF">2014-03-19T20:31:19Z</dcterms:modified>
</cp:coreProperties>
</file>