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8" r:id="rId2"/>
    <p:sldId id="307" r:id="rId3"/>
    <p:sldId id="260" r:id="rId4"/>
    <p:sldId id="262" r:id="rId5"/>
    <p:sldId id="326" r:id="rId6"/>
    <p:sldId id="264" r:id="rId7"/>
    <p:sldId id="265" r:id="rId8"/>
    <p:sldId id="266" r:id="rId9"/>
    <p:sldId id="318" r:id="rId10"/>
    <p:sldId id="267" r:id="rId11"/>
    <p:sldId id="268" r:id="rId12"/>
    <p:sldId id="269" r:id="rId13"/>
    <p:sldId id="319" r:id="rId14"/>
    <p:sldId id="270" r:id="rId15"/>
    <p:sldId id="271" r:id="rId16"/>
    <p:sldId id="272" r:id="rId17"/>
    <p:sldId id="311" r:id="rId18"/>
    <p:sldId id="273" r:id="rId19"/>
    <p:sldId id="274" r:id="rId20"/>
    <p:sldId id="312" r:id="rId21"/>
    <p:sldId id="275" r:id="rId22"/>
    <p:sldId id="276" r:id="rId23"/>
    <p:sldId id="313" r:id="rId24"/>
    <p:sldId id="277" r:id="rId25"/>
    <p:sldId id="278" r:id="rId26"/>
    <p:sldId id="279" r:id="rId27"/>
    <p:sldId id="320" r:id="rId28"/>
    <p:sldId id="280" r:id="rId29"/>
    <p:sldId id="281" r:id="rId30"/>
    <p:sldId id="282" r:id="rId31"/>
    <p:sldId id="321" r:id="rId32"/>
    <p:sldId id="283" r:id="rId33"/>
    <p:sldId id="284" r:id="rId34"/>
    <p:sldId id="285" r:id="rId35"/>
    <p:sldId id="314" r:id="rId36"/>
    <p:sldId id="286" r:id="rId37"/>
    <p:sldId id="287" r:id="rId38"/>
    <p:sldId id="315" r:id="rId39"/>
    <p:sldId id="288" r:id="rId40"/>
    <p:sldId id="289" r:id="rId41"/>
    <p:sldId id="316" r:id="rId42"/>
    <p:sldId id="290" r:id="rId43"/>
    <p:sldId id="295" r:id="rId44"/>
    <p:sldId id="292" r:id="rId45"/>
    <p:sldId id="293" r:id="rId46"/>
    <p:sldId id="322" r:id="rId47"/>
    <p:sldId id="294" r:id="rId48"/>
    <p:sldId id="297" r:id="rId49"/>
    <p:sldId id="298" r:id="rId50"/>
    <p:sldId id="323" r:id="rId51"/>
    <p:sldId id="299" r:id="rId52"/>
    <p:sldId id="300" r:id="rId53"/>
    <p:sldId id="301" r:id="rId54"/>
    <p:sldId id="324" r:id="rId55"/>
    <p:sldId id="302" r:id="rId56"/>
    <p:sldId id="303" r:id="rId57"/>
    <p:sldId id="304" r:id="rId58"/>
    <p:sldId id="325" r:id="rId59"/>
    <p:sldId id="305" r:id="rId60"/>
    <p:sldId id="306" r:id="rId6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66" y="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684F17E-8D9B-4C7D-9192-570DF3DE4396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224909F-0257-4411-ACC6-8D77A0826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FEED4-84AC-416C-BBE6-B1516E2000D7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BA68C-B0F9-417F-8613-1F4D753A4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E5CAF-6653-4E44-AC2E-D6F1886A45F7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C5AE0-5872-4DE9-AEAB-830485CC6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45D73-1F15-45A8-A848-3C7D4EAA397E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B4AE1-5475-4D7D-BC91-4DDF51D71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CF901-1DB9-4BF2-97CC-3E378007555E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61AA3-3940-474A-907A-343A89AA2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3C6DB-F1FB-43F1-BDA4-619DC08022AB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7D309-6D91-4857-AB0C-F84FCF88A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9C914-AE34-45D5-80A5-58DEF0779CEB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FD691-D351-4763-A7AC-49FA43101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2B54E-CC8A-4F48-B488-9CB6B19F5C60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D0747-120B-470D-AD83-6AF2535A1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170CA-DD50-44BA-A099-D6CF2EC65CB4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52CC4-292B-4242-A4D3-19DBAF9CF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88DFC-D694-4A3E-8EFB-DC28FEDC2919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88B9E-372C-4F6A-BCBA-E85608C0F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56FA4-934B-45DA-86A6-408C4A625B37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DC816-8AF7-4580-8F02-AE8296665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36136-52DE-4759-ADFE-DD16329473C0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7C14-3D6D-49B3-95CA-A642FFAC8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9D04E0-0124-4DD0-AC33-5B4292C2D9AB}" type="datetimeFigureOut">
              <a:rPr lang="ru-RU"/>
              <a:pPr>
                <a:defRPr/>
              </a:pPr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664E1-EA6A-40BC-B970-897F98380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6;&#1072;&#1073;&#1086;&#1090;&#1072;%20&#1056;&#1077;&#1074;&#1072;&#1079;&#1086;&#1074;&#1086;&#1081;\&#1092;&#1077;&#1089;&#1090;&#1080;&#1074;&#1072;&#1083;&#1100;\2471\644656\&#1055;&#1088;&#1077;&#1079;&#1077;&#1085;&#1090;&#1072;&#1094;&#1080;&#1103;\6f7be01d4df3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3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&#1095;&#1072;&#1089;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52.xml"/><Relationship Id="rId3" Type="http://schemas.openxmlformats.org/officeDocument/2006/relationships/image" Target="../media/image3.jpeg"/><Relationship Id="rId7" Type="http://schemas.openxmlformats.org/officeDocument/2006/relationships/slide" Target="slide7.xml"/><Relationship Id="rId12" Type="http://schemas.openxmlformats.org/officeDocument/2006/relationships/slide" Target="slide48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5.xml"/><Relationship Id="rId1" Type="http://schemas.openxmlformats.org/officeDocument/2006/relationships/audio" Target="file:///C:\&#1056;&#1072;&#1073;&#1086;&#1090;&#1072;%20&#1056;&#1077;&#1074;&#1072;&#1079;&#1086;&#1074;&#1086;&#1081;\&#1092;&#1077;&#1089;&#1090;&#1080;&#1074;&#1072;&#1083;&#1100;\2471\644656\&#1055;&#1088;&#1077;&#1079;&#1077;&#1085;&#1090;&#1072;&#1094;&#1080;&#1103;\&#1042;&#1086;&#1083;&#1095;&#1086;&#1082;.mp3" TargetMode="External"/><Relationship Id="rId6" Type="http://schemas.openxmlformats.org/officeDocument/2006/relationships/slide" Target="slide3.xml"/><Relationship Id="rId11" Type="http://schemas.openxmlformats.org/officeDocument/2006/relationships/slide" Target="slide33.xml"/><Relationship Id="rId5" Type="http://schemas.openxmlformats.org/officeDocument/2006/relationships/image" Target="../media/image4.jpeg"/><Relationship Id="rId15" Type="http://schemas.openxmlformats.org/officeDocument/2006/relationships/slide" Target="slide15.xml"/><Relationship Id="rId10" Type="http://schemas.openxmlformats.org/officeDocument/2006/relationships/slide" Target="slide43.xml"/><Relationship Id="rId4" Type="http://schemas.openxmlformats.org/officeDocument/2006/relationships/slide" Target="slide60.xml"/><Relationship Id="rId9" Type="http://schemas.openxmlformats.org/officeDocument/2006/relationships/slide" Target="slide29.xml"/><Relationship Id="rId14" Type="http://schemas.openxmlformats.org/officeDocument/2006/relationships/slide" Target="slide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&#1095;&#1072;&#1089;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&#1095;&#1072;&#1089;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5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6;&#1072;&#1073;&#1086;&#1090;&#1072;%20&#1056;&#1077;&#1074;&#1072;&#1079;&#1086;&#1074;&#1086;&#1081;\&#1092;&#1077;&#1089;&#1090;&#1080;&#1074;&#1072;&#1083;&#1100;\2471\644656\&#1055;&#1088;&#1077;&#1079;&#1077;&#1085;&#1090;&#1072;&#1094;&#1080;&#1103;\gong.mp3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6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&#1095;&#1072;&#1089;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&#1095;&#1072;&#1089;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&#1095;&#1072;&#1089;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&#1074;&#1086;&#1083;&#1095;&#1086;&#1082;.wma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8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&#1056;&#1072;&#1073;&#1086;&#1090;&#1072;%20&#1056;&#1077;&#1074;&#1072;&#1079;&#1086;&#1074;&#1086;&#1081;\&#1092;&#1077;&#1089;&#1090;&#1080;&#1074;&#1072;&#1083;&#1100;\2471\644656\&#1055;&#1088;&#1077;&#1079;&#1077;&#1085;&#1090;&#1072;&#1094;&#1080;&#1103;\gong.mp3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1.wma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9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10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5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11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6;&#1072;&#1073;&#1086;&#1090;&#1072;%20&#1056;&#1077;&#1074;&#1072;&#1079;&#1086;&#1074;&#1086;&#1081;\&#1092;&#1077;&#1089;&#1090;&#1080;&#1074;&#1072;&#1083;&#1100;\2471\644656\&#1055;&#1088;&#1077;&#1079;&#1077;&#1085;&#1090;&#1072;&#1094;&#1080;&#1103;\gong.mp3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0;&#1088;&#1090;&#1105;&#1084;\Desktop\&#1063;&#1090;&#1086;%20&#1075;&#1076;&#1077;%20&#1050;&#1086;&#1075;&#1076;&#1072;\2.wma" TargetMode="External"/><Relationship Id="rId1" Type="http://schemas.openxmlformats.org/officeDocument/2006/relationships/audio" Target="file:///C:\Users\&#1040;&#1088;&#1090;&#1105;&#1084;\Desktop\&#1063;&#1090;&#1086;%20&#1075;&#1076;&#1077;%20&#1050;&#1086;&#1075;&#1076;&#1072;\gong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тём\Desktop\owl-fac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142852"/>
            <a:ext cx="290417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Что?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214422"/>
            <a:ext cx="290417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Где?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2285992"/>
            <a:ext cx="290417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Когда?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500702"/>
            <a:ext cx="9144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Математическая викторина</a:t>
            </a:r>
          </a:p>
        </p:txBody>
      </p:sp>
      <p:pic>
        <p:nvPicPr>
          <p:cNvPr id="9" name="6f7be01d4df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6715125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2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8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Софья Васильевна Ковалевская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214290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Уважаемые знатоки!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1785926"/>
            <a:ext cx="5500726" cy="181588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Перед вами – игральная карта: бубновый король. Посмотрите внимательно: на карте вы видите изображение ромба.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 descr="C:\Users\Артём\Desktop\Что где Когда\47433343_d04410d02d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428736"/>
            <a:ext cx="2571768" cy="3948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1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2123658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Почему на карте бубновой масти изображен именно ромб, а не что-нибудь другое?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38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33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32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30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185736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26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85786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14348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24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21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714745" y="1643050"/>
            <a:ext cx="214314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86182" y="1643050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786182" y="150017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929058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000496" y="1714488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071934" y="178592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929058" y="1643050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pic>
        <p:nvPicPr>
          <p:cNvPr id="72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Прямоугольник 73"/>
          <p:cNvSpPr/>
          <p:nvPr/>
        </p:nvSpPr>
        <p:spPr>
          <a:xfrm>
            <a:off x="4071934" y="1785926"/>
            <a:ext cx="17145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70" name="3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428596" y="4286256"/>
            <a:ext cx="3000396" cy="2253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" name="Picture 2" descr="C:\Users\Артём\Desktop\Что где Когда\47433343_d04410d02dK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142852"/>
            <a:ext cx="2571768" cy="3948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7184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684"/>
                            </p:stCondLst>
                            <p:childTnLst>
                              <p:par>
                                <p:cTn id="1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8184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684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9184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9684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184"/>
                            </p:stCondLst>
                            <p:childTnLst>
                              <p:par>
                                <p:cTn id="2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684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1184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684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2184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2684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184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3684"/>
                            </p:stCondLst>
                            <p:childTnLst>
                              <p:par>
                                <p:cTn id="2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4184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4684"/>
                            </p:stCondLst>
                            <p:childTnLst>
                              <p:par>
                                <p:cTn id="2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5184"/>
                            </p:stCondLst>
                            <p:childTnLst>
                              <p:par>
                                <p:cTn id="2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35684"/>
                            </p:stCondLst>
                            <p:childTnLst>
                              <p:par>
                                <p:cTn id="2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6184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6684"/>
                            </p:stCondLst>
                            <p:childTnLst>
                              <p:par>
                                <p:cTn id="2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7184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7684"/>
                            </p:stCondLst>
                            <p:childTnLst>
                              <p:par>
                                <p:cTn id="2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8184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8684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9184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9684"/>
                            </p:stCondLst>
                            <p:childTnLst>
                              <p:par>
                                <p:cTn id="2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184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684"/>
                            </p:stCondLst>
                            <p:childTnLst>
                              <p:par>
                                <p:cTn id="2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1184"/>
                            </p:stCondLst>
                            <p:childTnLst>
                              <p:par>
                                <p:cTn id="2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1684"/>
                            </p:stCondLst>
                            <p:childTnLst>
                              <p:par>
                                <p:cTn id="2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2184"/>
                            </p:stCondLst>
                            <p:childTnLst>
                              <p:par>
                                <p:cTn id="2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2684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3184"/>
                            </p:stCondLst>
                            <p:childTnLst>
                              <p:par>
                                <p:cTn id="3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3684"/>
                            </p:stCondLst>
                            <p:childTnLst>
                              <p:par>
                                <p:cTn id="3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4184"/>
                            </p:stCondLst>
                            <p:childTnLst>
                              <p:par>
                                <p:cTn id="3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4684"/>
                            </p:stCondLst>
                            <p:childTnLst>
                              <p:par>
                                <p:cTn id="3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5184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5684"/>
                            </p:stCondLst>
                            <p:childTnLst>
                              <p:par>
                                <p:cTn id="3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6184"/>
                            </p:stCondLst>
                            <p:childTnLst>
                              <p:par>
                                <p:cTn id="3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6684"/>
                            </p:stCondLst>
                            <p:childTnLst>
                              <p:par>
                                <p:cTn id="3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7184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7684"/>
                            </p:stCondLst>
                            <p:childTnLst>
                              <p:par>
                                <p:cTn id="3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8184"/>
                            </p:stCondLst>
                            <p:childTnLst>
                              <p:par>
                                <p:cTn id="3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8684"/>
                            </p:stCondLst>
                            <p:childTnLst>
                              <p:par>
                                <p:cTn id="3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49184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9684"/>
                            </p:stCondLst>
                            <p:childTnLst>
                              <p:par>
                                <p:cTn id="3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184"/>
                            </p:stCondLst>
                            <p:childTnLst>
                              <p:par>
                                <p:cTn id="3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684"/>
                            </p:stCondLst>
                            <p:childTnLst>
                              <p:par>
                                <p:cTn id="3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1184"/>
                            </p:stCondLst>
                            <p:childTnLst>
                              <p:par>
                                <p:cTn id="3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1684"/>
                            </p:stCondLst>
                            <p:childTnLst>
                              <p:par>
                                <p:cTn id="3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2184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2684"/>
                            </p:stCondLst>
                            <p:childTnLst>
                              <p:par>
                                <p:cTn id="3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3184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53684"/>
                            </p:stCondLst>
                            <p:childTnLst>
                              <p:par>
                                <p:cTn id="3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4184"/>
                            </p:stCondLst>
                            <p:childTnLst>
                              <p:par>
                                <p:cTn id="3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4684"/>
                            </p:stCondLst>
                            <p:childTnLst>
                              <p:par>
                                <p:cTn id="3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5184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5684"/>
                            </p:stCondLst>
                            <p:childTnLst>
                              <p:par>
                                <p:cTn id="4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6184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6684"/>
                            </p:stCondLst>
                            <p:childTnLst>
                              <p:par>
                                <p:cTn id="4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58184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9684"/>
                            </p:stCondLst>
                            <p:childTnLst>
                              <p:par>
                                <p:cTn id="4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60184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60684"/>
                            </p:stCondLst>
                            <p:childTnLst>
                              <p:par>
                                <p:cTn id="4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61184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61684"/>
                            </p:stCondLst>
                            <p:childTnLst>
                              <p:par>
                                <p:cTn id="4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62184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62684"/>
                            </p:stCondLst>
                            <p:childTnLst>
                              <p:par>
                                <p:cTn id="4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63184"/>
                            </p:stCondLst>
                            <p:childTnLst>
                              <p:par>
                                <p:cTn id="4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3684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64184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64684"/>
                            </p:stCondLst>
                            <p:childTnLst>
                              <p:par>
                                <p:cTn id="4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65184"/>
                            </p:stCondLst>
                            <p:childTnLst>
                              <p:par>
                                <p:cTn id="4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65684"/>
                            </p:stCondLst>
                            <p:childTnLst>
                              <p:par>
                                <p:cTn id="4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66184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66684"/>
                            </p:stCondLst>
                            <p:childTnLst>
                              <p:par>
                                <p:cTn id="4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67184"/>
                            </p:stCondLst>
                            <p:childTnLst>
                              <p:par>
                                <p:cTn id="4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67684"/>
                            </p:stCondLst>
                            <p:childTnLst>
                              <p:par>
                                <p:cTn id="4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68184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68684"/>
                            </p:stCondLst>
                            <p:childTnLst>
                              <p:par>
                                <p:cTn id="4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6" dur="618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50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50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3" fill="hold">
                      <p:stCondLst>
                        <p:cond delay="0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6" dur="6303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audio>
              <p:cMediaNode>
                <p:cTn id="5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0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142984"/>
            <a:ext cx="8715436" cy="4154984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Слово «ромб» происходит от греческого «</a:t>
            </a:r>
            <a:r>
              <a:rPr lang="ru-RU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ромбос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», означающее бубен. Мы привыкли к тому, что бубен имеет форму круга, но раньше бубны имели форму ромба или квадрата.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928934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Блиц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 №1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2123658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Какое слово лишнее? Скорость, время, путь, площадь, метр, секунда</a:t>
            </a: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143116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071934" y="207167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27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38838" y="44386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час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357157" y="4572008"/>
            <a:ext cx="2663791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618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showWhenStopped="0">
                <p:cTn id="1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3" dur="22105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audio>
              <p:cMediaNode>
                <p:cTn id="1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Площадь</a:t>
            </a:r>
          </a:p>
        </p:txBody>
      </p:sp>
      <p:sp>
        <p:nvSpPr>
          <p:cNvPr id="5" name="Круговая стрелка 4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0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 №2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071546"/>
            <a:ext cx="9144000" cy="550920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Двенадцатый месяц у нас называется «декабрь». Это слово происходит от греческого «дека» - десять. Отсюда также слово «декалитр» - 10 литров, «декада» - 10 дней и т.п. Выходит, что месяц декабрь носит название десятый? Чем объяснить это несоответствие?</a:t>
            </a: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Волч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3071802" y="2000240"/>
            <a:ext cx="2643206" cy="26798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5" name="Picture 1" descr="C:\Users\Артём\Desktop\950836181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8" y="0"/>
            <a:ext cx="1316037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>
            <a:hlinkClick r:id="rId6" action="ppaction://hlinksldjump"/>
          </p:cNvPr>
          <p:cNvSpPr/>
          <p:nvPr/>
        </p:nvSpPr>
        <p:spPr>
          <a:xfrm rot="1723306">
            <a:off x="5290439" y="358664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1 сектор</a:t>
            </a:r>
          </a:p>
        </p:txBody>
      </p:sp>
      <p:sp>
        <p:nvSpPr>
          <p:cNvPr id="7" name="Скругленный прямоугольник 6">
            <a:hlinkClick r:id="rId7" action="ppaction://hlinksldjump"/>
          </p:cNvPr>
          <p:cNvSpPr/>
          <p:nvPr/>
        </p:nvSpPr>
        <p:spPr>
          <a:xfrm rot="3532225">
            <a:off x="6062574" y="1248373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2 сектор</a:t>
            </a:r>
          </a:p>
        </p:txBody>
      </p:sp>
      <p:sp>
        <p:nvSpPr>
          <p:cNvPr id="8" name="Скругленный прямоугольник 7">
            <a:hlinkClick r:id="rId8" action="ppaction://hlinksldjump"/>
          </p:cNvPr>
          <p:cNvSpPr/>
          <p:nvPr/>
        </p:nvSpPr>
        <p:spPr>
          <a:xfrm rot="5400000">
            <a:off x="6357938" y="2428880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3 сектор</a:t>
            </a: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 rot="10800000">
            <a:off x="4214810" y="4714884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6 сектор</a:t>
            </a:r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 rot="3532225">
            <a:off x="2276359" y="3534388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8 сектор</a:t>
            </a:r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 rot="1723306">
            <a:off x="3147298" y="4502070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7 сектор</a:t>
            </a:r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 rot="5400000">
            <a:off x="2000220" y="2428880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9 сектор</a:t>
            </a:r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 rot="7234066">
            <a:off x="2279105" y="1170073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10 сектор</a:t>
            </a:r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 rot="9076138">
            <a:off x="3147415" y="287187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11 сектор</a:t>
            </a:r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 rot="7234066">
            <a:off x="6065318" y="3598965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4 сектор</a:t>
            </a:r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 rot="9076138">
            <a:off x="5290555" y="4430591"/>
            <a:ext cx="500066" cy="192880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5 сектор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4323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143116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071934" y="207167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27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38838" y="44386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час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357157" y="4572008"/>
            <a:ext cx="2663791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618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showWhenStopped="0">
                <p:cTn id="1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3" dur="2210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>
                <p:cTn id="1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144655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Раньше новый год начинался с марта</a:t>
            </a:r>
          </a:p>
        </p:txBody>
      </p:sp>
      <p:sp>
        <p:nvSpPr>
          <p:cNvPr id="5" name="Круговая стрелка 4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857232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 №3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285992"/>
            <a:ext cx="7929618" cy="2800767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знают, что два в квадрате (2*2) – четыре, три в квадрате(3*3) – девять. А чему равен угол в квадрате?</a:t>
            </a: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143116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071934" y="207167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27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38838" y="44386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час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357157" y="4572008"/>
            <a:ext cx="2663791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618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showWhenStopped="0">
                <p:cTn id="1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3" dur="2210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>
                <p:cTn id="1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90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1428736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Уважаемые знатоки!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928934"/>
            <a:ext cx="8001024" cy="181588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Первое – цифра – она в середине,</a:t>
            </a:r>
            <a:b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Буква сначала и буква с конца.</a:t>
            </a:r>
            <a:b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целом – леса, города и равнины,</a:t>
            </a:r>
            <a:b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целому – полны любовью сердца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144655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Какое слово зашифровано в четверостишье?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38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33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32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30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185736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26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85786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14348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24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21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714745" y="1643050"/>
            <a:ext cx="214314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86182" y="1643050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786182" y="150017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929058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000496" y="1714488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071934" y="178592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929058" y="1643050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pic>
        <p:nvPicPr>
          <p:cNvPr id="72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Прямоугольник 73"/>
          <p:cNvSpPr/>
          <p:nvPr/>
        </p:nvSpPr>
        <p:spPr>
          <a:xfrm>
            <a:off x="4071934" y="1785926"/>
            <a:ext cx="17145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70" name="5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285720" y="3929066"/>
            <a:ext cx="3520009" cy="2643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7184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684"/>
                            </p:stCondLst>
                            <p:childTnLst>
                              <p:par>
                                <p:cTn id="1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8184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684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9184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9684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184"/>
                            </p:stCondLst>
                            <p:childTnLst>
                              <p:par>
                                <p:cTn id="2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684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1184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684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2184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2684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184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3684"/>
                            </p:stCondLst>
                            <p:childTnLst>
                              <p:par>
                                <p:cTn id="2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4184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4684"/>
                            </p:stCondLst>
                            <p:childTnLst>
                              <p:par>
                                <p:cTn id="2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5184"/>
                            </p:stCondLst>
                            <p:childTnLst>
                              <p:par>
                                <p:cTn id="2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35684"/>
                            </p:stCondLst>
                            <p:childTnLst>
                              <p:par>
                                <p:cTn id="2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6184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6684"/>
                            </p:stCondLst>
                            <p:childTnLst>
                              <p:par>
                                <p:cTn id="2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7184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7684"/>
                            </p:stCondLst>
                            <p:childTnLst>
                              <p:par>
                                <p:cTn id="2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8184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8684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9184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9684"/>
                            </p:stCondLst>
                            <p:childTnLst>
                              <p:par>
                                <p:cTn id="2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184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684"/>
                            </p:stCondLst>
                            <p:childTnLst>
                              <p:par>
                                <p:cTn id="2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1184"/>
                            </p:stCondLst>
                            <p:childTnLst>
                              <p:par>
                                <p:cTn id="2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1684"/>
                            </p:stCondLst>
                            <p:childTnLst>
                              <p:par>
                                <p:cTn id="2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2184"/>
                            </p:stCondLst>
                            <p:childTnLst>
                              <p:par>
                                <p:cTn id="2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2684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3184"/>
                            </p:stCondLst>
                            <p:childTnLst>
                              <p:par>
                                <p:cTn id="3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3684"/>
                            </p:stCondLst>
                            <p:childTnLst>
                              <p:par>
                                <p:cTn id="3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4184"/>
                            </p:stCondLst>
                            <p:childTnLst>
                              <p:par>
                                <p:cTn id="3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4684"/>
                            </p:stCondLst>
                            <p:childTnLst>
                              <p:par>
                                <p:cTn id="3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5184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5684"/>
                            </p:stCondLst>
                            <p:childTnLst>
                              <p:par>
                                <p:cTn id="3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6184"/>
                            </p:stCondLst>
                            <p:childTnLst>
                              <p:par>
                                <p:cTn id="3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6684"/>
                            </p:stCondLst>
                            <p:childTnLst>
                              <p:par>
                                <p:cTn id="3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7184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7684"/>
                            </p:stCondLst>
                            <p:childTnLst>
                              <p:par>
                                <p:cTn id="3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8184"/>
                            </p:stCondLst>
                            <p:childTnLst>
                              <p:par>
                                <p:cTn id="3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8684"/>
                            </p:stCondLst>
                            <p:childTnLst>
                              <p:par>
                                <p:cTn id="3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49184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9684"/>
                            </p:stCondLst>
                            <p:childTnLst>
                              <p:par>
                                <p:cTn id="3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184"/>
                            </p:stCondLst>
                            <p:childTnLst>
                              <p:par>
                                <p:cTn id="3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684"/>
                            </p:stCondLst>
                            <p:childTnLst>
                              <p:par>
                                <p:cTn id="3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1184"/>
                            </p:stCondLst>
                            <p:childTnLst>
                              <p:par>
                                <p:cTn id="3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1684"/>
                            </p:stCondLst>
                            <p:childTnLst>
                              <p:par>
                                <p:cTn id="3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2184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2684"/>
                            </p:stCondLst>
                            <p:childTnLst>
                              <p:par>
                                <p:cTn id="3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3184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53684"/>
                            </p:stCondLst>
                            <p:childTnLst>
                              <p:par>
                                <p:cTn id="3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4184"/>
                            </p:stCondLst>
                            <p:childTnLst>
                              <p:par>
                                <p:cTn id="3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4684"/>
                            </p:stCondLst>
                            <p:childTnLst>
                              <p:par>
                                <p:cTn id="3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5184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5684"/>
                            </p:stCondLst>
                            <p:childTnLst>
                              <p:par>
                                <p:cTn id="4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6184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6684"/>
                            </p:stCondLst>
                            <p:childTnLst>
                              <p:par>
                                <p:cTn id="4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58184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9684"/>
                            </p:stCondLst>
                            <p:childTnLst>
                              <p:par>
                                <p:cTn id="4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60184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60684"/>
                            </p:stCondLst>
                            <p:childTnLst>
                              <p:par>
                                <p:cTn id="4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61184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61684"/>
                            </p:stCondLst>
                            <p:childTnLst>
                              <p:par>
                                <p:cTn id="4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62184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62684"/>
                            </p:stCondLst>
                            <p:childTnLst>
                              <p:par>
                                <p:cTn id="4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63184"/>
                            </p:stCondLst>
                            <p:childTnLst>
                              <p:par>
                                <p:cTn id="4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3684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64184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64684"/>
                            </p:stCondLst>
                            <p:childTnLst>
                              <p:par>
                                <p:cTn id="4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65184"/>
                            </p:stCondLst>
                            <p:childTnLst>
                              <p:par>
                                <p:cTn id="4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65684"/>
                            </p:stCondLst>
                            <p:childTnLst>
                              <p:par>
                                <p:cTn id="4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66184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66684"/>
                            </p:stCondLst>
                            <p:childTnLst>
                              <p:par>
                                <p:cTn id="4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67184"/>
                            </p:stCondLst>
                            <p:childTnLst>
                              <p:par>
                                <p:cTn id="4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67684"/>
                            </p:stCondLst>
                            <p:childTnLst>
                              <p:par>
                                <p:cTn id="4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68184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68684"/>
                            </p:stCondLst>
                            <p:childTnLst>
                              <p:par>
                                <p:cTn id="4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6" dur="618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4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3" dur="6303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audio>
              <p:cMediaNode>
                <p:cTn id="5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Родина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Уважаемые знатоки!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857496"/>
            <a:ext cx="8001024" cy="181588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сковороде одновременно могут жариться 2 котлеты. Каждую котлетку нужно обжарить с двух сторон, при этом для обжаривания еще с одной стороны требуется 2 минуты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214290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Уважаемые знатоки!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85926"/>
            <a:ext cx="8001024" cy="310854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Все знают, что тысяча тысяч – это миллион. Не мало кто знает, как называются следующие разряды. Для их названий приняты латинские наименования чисел. Тысяча миллионов называется биллион (или, как чаще мы называем, миллиард), тысяча биллионов – триллион, дальше –квадриллион, квинтиллион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144655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какое наименьшее время можно поджарить 3 котлеты?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38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33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32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30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185736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26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85786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14348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24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21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714745" y="1643050"/>
            <a:ext cx="214314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86182" y="1643050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786182" y="150017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929058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000496" y="1714488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071934" y="178592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929058" y="1643050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pic>
        <p:nvPicPr>
          <p:cNvPr id="72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Прямоугольник 73"/>
          <p:cNvSpPr/>
          <p:nvPr/>
        </p:nvSpPr>
        <p:spPr>
          <a:xfrm>
            <a:off x="4071934" y="1785926"/>
            <a:ext cx="17145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70" name="6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285720" y="3929066"/>
            <a:ext cx="3374321" cy="25338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7184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684"/>
                            </p:stCondLst>
                            <p:childTnLst>
                              <p:par>
                                <p:cTn id="1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8184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684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9184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9684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184"/>
                            </p:stCondLst>
                            <p:childTnLst>
                              <p:par>
                                <p:cTn id="2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684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1184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684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2184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2684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184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3684"/>
                            </p:stCondLst>
                            <p:childTnLst>
                              <p:par>
                                <p:cTn id="2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4184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4684"/>
                            </p:stCondLst>
                            <p:childTnLst>
                              <p:par>
                                <p:cTn id="2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5184"/>
                            </p:stCondLst>
                            <p:childTnLst>
                              <p:par>
                                <p:cTn id="2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35684"/>
                            </p:stCondLst>
                            <p:childTnLst>
                              <p:par>
                                <p:cTn id="2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6184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6684"/>
                            </p:stCondLst>
                            <p:childTnLst>
                              <p:par>
                                <p:cTn id="2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7184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7684"/>
                            </p:stCondLst>
                            <p:childTnLst>
                              <p:par>
                                <p:cTn id="2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8184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8684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9184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9684"/>
                            </p:stCondLst>
                            <p:childTnLst>
                              <p:par>
                                <p:cTn id="2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184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684"/>
                            </p:stCondLst>
                            <p:childTnLst>
                              <p:par>
                                <p:cTn id="2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1184"/>
                            </p:stCondLst>
                            <p:childTnLst>
                              <p:par>
                                <p:cTn id="2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1684"/>
                            </p:stCondLst>
                            <p:childTnLst>
                              <p:par>
                                <p:cTn id="2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2184"/>
                            </p:stCondLst>
                            <p:childTnLst>
                              <p:par>
                                <p:cTn id="2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2684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3184"/>
                            </p:stCondLst>
                            <p:childTnLst>
                              <p:par>
                                <p:cTn id="3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3684"/>
                            </p:stCondLst>
                            <p:childTnLst>
                              <p:par>
                                <p:cTn id="3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4184"/>
                            </p:stCondLst>
                            <p:childTnLst>
                              <p:par>
                                <p:cTn id="3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4684"/>
                            </p:stCondLst>
                            <p:childTnLst>
                              <p:par>
                                <p:cTn id="3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5184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5684"/>
                            </p:stCondLst>
                            <p:childTnLst>
                              <p:par>
                                <p:cTn id="3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6184"/>
                            </p:stCondLst>
                            <p:childTnLst>
                              <p:par>
                                <p:cTn id="3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6684"/>
                            </p:stCondLst>
                            <p:childTnLst>
                              <p:par>
                                <p:cTn id="3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7184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7684"/>
                            </p:stCondLst>
                            <p:childTnLst>
                              <p:par>
                                <p:cTn id="3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8184"/>
                            </p:stCondLst>
                            <p:childTnLst>
                              <p:par>
                                <p:cTn id="3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8684"/>
                            </p:stCondLst>
                            <p:childTnLst>
                              <p:par>
                                <p:cTn id="3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49184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9684"/>
                            </p:stCondLst>
                            <p:childTnLst>
                              <p:par>
                                <p:cTn id="3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184"/>
                            </p:stCondLst>
                            <p:childTnLst>
                              <p:par>
                                <p:cTn id="3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684"/>
                            </p:stCondLst>
                            <p:childTnLst>
                              <p:par>
                                <p:cTn id="3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1184"/>
                            </p:stCondLst>
                            <p:childTnLst>
                              <p:par>
                                <p:cTn id="3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1684"/>
                            </p:stCondLst>
                            <p:childTnLst>
                              <p:par>
                                <p:cTn id="3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2184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2684"/>
                            </p:stCondLst>
                            <p:childTnLst>
                              <p:par>
                                <p:cTn id="3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3184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53684"/>
                            </p:stCondLst>
                            <p:childTnLst>
                              <p:par>
                                <p:cTn id="3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4184"/>
                            </p:stCondLst>
                            <p:childTnLst>
                              <p:par>
                                <p:cTn id="3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4684"/>
                            </p:stCondLst>
                            <p:childTnLst>
                              <p:par>
                                <p:cTn id="3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5184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5684"/>
                            </p:stCondLst>
                            <p:childTnLst>
                              <p:par>
                                <p:cTn id="4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6184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6684"/>
                            </p:stCondLst>
                            <p:childTnLst>
                              <p:par>
                                <p:cTn id="4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58184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9684"/>
                            </p:stCondLst>
                            <p:childTnLst>
                              <p:par>
                                <p:cTn id="4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60184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60684"/>
                            </p:stCondLst>
                            <p:childTnLst>
                              <p:par>
                                <p:cTn id="4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61184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61684"/>
                            </p:stCondLst>
                            <p:childTnLst>
                              <p:par>
                                <p:cTn id="4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62184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62684"/>
                            </p:stCondLst>
                            <p:childTnLst>
                              <p:par>
                                <p:cTn id="4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63184"/>
                            </p:stCondLst>
                            <p:childTnLst>
                              <p:par>
                                <p:cTn id="4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3684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64184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64684"/>
                            </p:stCondLst>
                            <p:childTnLst>
                              <p:par>
                                <p:cTn id="4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65184"/>
                            </p:stCondLst>
                            <p:childTnLst>
                              <p:par>
                                <p:cTn id="4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65684"/>
                            </p:stCondLst>
                            <p:childTnLst>
                              <p:par>
                                <p:cTn id="4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66184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66684"/>
                            </p:stCondLst>
                            <p:childTnLst>
                              <p:par>
                                <p:cTn id="4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67184"/>
                            </p:stCondLst>
                            <p:childTnLst>
                              <p:par>
                                <p:cTn id="4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67684"/>
                            </p:stCondLst>
                            <p:childTnLst>
                              <p:par>
                                <p:cTn id="4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68184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68684"/>
                            </p:stCondLst>
                            <p:childTnLst>
                              <p:par>
                                <p:cTn id="4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6" dur="618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4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3" dur="6303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audio>
              <p:cMediaNode>
                <p:cTn id="5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6 минут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928934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Супер</a:t>
            </a: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 блиц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 №1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2123658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Шоколадка стоит 10 рублей и еще половину шоколадки, Сколько стоит шоколадка?</a:t>
            </a: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143116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071934" y="207167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27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38838" y="44386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час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357157" y="4572008"/>
            <a:ext cx="2663791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618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showWhenStopped="0">
                <p:cTn id="1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3" dur="2210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>
                <p:cTn id="1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857364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 №2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357562"/>
            <a:ext cx="9144000" cy="144655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земли в дыре глубиной 2м, шириной 2 м, диной 2м?</a:t>
            </a: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143116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071934" y="207167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27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38838" y="44386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час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357157" y="4572008"/>
            <a:ext cx="2663791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618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showWhenStopped="0">
                <p:cTn id="1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3" dur="2210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>
                <p:cTn id="1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Нисколько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144655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Что означает приставка «</a:t>
            </a:r>
            <a:r>
              <a:rPr lang="ru-RU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би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», «три», «</a:t>
            </a:r>
            <a:r>
              <a:rPr lang="ru-RU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квадра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», «квинта»?</a:t>
            </a:r>
            <a:endParaRPr lang="ru-RU" sz="4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07167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 №3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643314"/>
            <a:ext cx="8286808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в году 4 раза переодевается?</a:t>
            </a: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43306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143116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221455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143372" y="2214554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214311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071934" y="207167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200024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27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38838" y="44386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час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357157" y="4572008"/>
            <a:ext cx="2663791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6" dur="6184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showWhenStopped="0">
                <p:cTn id="1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3" dur="2210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>
                <p:cTn id="1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Земля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928934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  <a:cs typeface="+mn-cs"/>
              </a:rPr>
              <a:t>Черный ящик</a:t>
            </a:r>
          </a:p>
        </p:txBody>
      </p:sp>
      <p:pic>
        <p:nvPicPr>
          <p:cNvPr id="4" name="волчо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2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0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Уважаемые знатоки!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000108"/>
            <a:ext cx="9144000" cy="5693866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То, что лежит в черном ящике изобрел очень талантливый юноша, который придумал гончарный круг, первую в мире пилу. Под пеплом Помпеи археологи обнаружили много таких предметов, изготовленных из бронзы. В нашей стране это было обнаружено при раскопках в Нижнем Новгороде. В древней Греции умение пользоваться этим предметом являлось верхом совершенства, а уж умение решать задачи с его помощью – признаком высокого положения в обществе и большого ума. Этот предмет незаменим в архитектуре и строительстве. За многие сотни лет конструкция этого предмета не изменилась. В настоящее время им умеет пользоваться любой старшеклассник.</a:t>
            </a: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лежит  в ящике?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38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33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32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30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185736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26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85786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14348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24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21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714745" y="1643050"/>
            <a:ext cx="214314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86182" y="1643050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786182" y="150017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929058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000496" y="1714488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071934" y="178592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929058" y="1643050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pic>
        <p:nvPicPr>
          <p:cNvPr id="72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Прямоугольник 73"/>
          <p:cNvSpPr/>
          <p:nvPr/>
        </p:nvSpPr>
        <p:spPr>
          <a:xfrm>
            <a:off x="4071934" y="1785926"/>
            <a:ext cx="17145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70" name="8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571472" y="4000504"/>
            <a:ext cx="3429024" cy="2574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7184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684"/>
                            </p:stCondLst>
                            <p:childTnLst>
                              <p:par>
                                <p:cTn id="1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8184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684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9184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9684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184"/>
                            </p:stCondLst>
                            <p:childTnLst>
                              <p:par>
                                <p:cTn id="2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684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1184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684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2184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2684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184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3684"/>
                            </p:stCondLst>
                            <p:childTnLst>
                              <p:par>
                                <p:cTn id="2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4184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4684"/>
                            </p:stCondLst>
                            <p:childTnLst>
                              <p:par>
                                <p:cTn id="2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5184"/>
                            </p:stCondLst>
                            <p:childTnLst>
                              <p:par>
                                <p:cTn id="2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35684"/>
                            </p:stCondLst>
                            <p:childTnLst>
                              <p:par>
                                <p:cTn id="2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6184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6684"/>
                            </p:stCondLst>
                            <p:childTnLst>
                              <p:par>
                                <p:cTn id="2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7184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7684"/>
                            </p:stCondLst>
                            <p:childTnLst>
                              <p:par>
                                <p:cTn id="2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8184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8684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9184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9684"/>
                            </p:stCondLst>
                            <p:childTnLst>
                              <p:par>
                                <p:cTn id="2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184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684"/>
                            </p:stCondLst>
                            <p:childTnLst>
                              <p:par>
                                <p:cTn id="2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1184"/>
                            </p:stCondLst>
                            <p:childTnLst>
                              <p:par>
                                <p:cTn id="2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1684"/>
                            </p:stCondLst>
                            <p:childTnLst>
                              <p:par>
                                <p:cTn id="2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2184"/>
                            </p:stCondLst>
                            <p:childTnLst>
                              <p:par>
                                <p:cTn id="2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2684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3184"/>
                            </p:stCondLst>
                            <p:childTnLst>
                              <p:par>
                                <p:cTn id="3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3684"/>
                            </p:stCondLst>
                            <p:childTnLst>
                              <p:par>
                                <p:cTn id="3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4184"/>
                            </p:stCondLst>
                            <p:childTnLst>
                              <p:par>
                                <p:cTn id="3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4684"/>
                            </p:stCondLst>
                            <p:childTnLst>
                              <p:par>
                                <p:cTn id="3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5184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5684"/>
                            </p:stCondLst>
                            <p:childTnLst>
                              <p:par>
                                <p:cTn id="3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6184"/>
                            </p:stCondLst>
                            <p:childTnLst>
                              <p:par>
                                <p:cTn id="3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6684"/>
                            </p:stCondLst>
                            <p:childTnLst>
                              <p:par>
                                <p:cTn id="3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7184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7684"/>
                            </p:stCondLst>
                            <p:childTnLst>
                              <p:par>
                                <p:cTn id="3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8184"/>
                            </p:stCondLst>
                            <p:childTnLst>
                              <p:par>
                                <p:cTn id="3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8684"/>
                            </p:stCondLst>
                            <p:childTnLst>
                              <p:par>
                                <p:cTn id="3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49184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9684"/>
                            </p:stCondLst>
                            <p:childTnLst>
                              <p:par>
                                <p:cTn id="3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184"/>
                            </p:stCondLst>
                            <p:childTnLst>
                              <p:par>
                                <p:cTn id="3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684"/>
                            </p:stCondLst>
                            <p:childTnLst>
                              <p:par>
                                <p:cTn id="3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1184"/>
                            </p:stCondLst>
                            <p:childTnLst>
                              <p:par>
                                <p:cTn id="3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1684"/>
                            </p:stCondLst>
                            <p:childTnLst>
                              <p:par>
                                <p:cTn id="3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2184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2684"/>
                            </p:stCondLst>
                            <p:childTnLst>
                              <p:par>
                                <p:cTn id="3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3184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53684"/>
                            </p:stCondLst>
                            <p:childTnLst>
                              <p:par>
                                <p:cTn id="3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4184"/>
                            </p:stCondLst>
                            <p:childTnLst>
                              <p:par>
                                <p:cTn id="3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4684"/>
                            </p:stCondLst>
                            <p:childTnLst>
                              <p:par>
                                <p:cTn id="3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5184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5684"/>
                            </p:stCondLst>
                            <p:childTnLst>
                              <p:par>
                                <p:cTn id="4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6184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6684"/>
                            </p:stCondLst>
                            <p:childTnLst>
                              <p:par>
                                <p:cTn id="4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58184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9684"/>
                            </p:stCondLst>
                            <p:childTnLst>
                              <p:par>
                                <p:cTn id="4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60184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60684"/>
                            </p:stCondLst>
                            <p:childTnLst>
                              <p:par>
                                <p:cTn id="4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61184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61684"/>
                            </p:stCondLst>
                            <p:childTnLst>
                              <p:par>
                                <p:cTn id="4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62184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62684"/>
                            </p:stCondLst>
                            <p:childTnLst>
                              <p:par>
                                <p:cTn id="4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63184"/>
                            </p:stCondLst>
                            <p:childTnLst>
                              <p:par>
                                <p:cTn id="4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3684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64184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64684"/>
                            </p:stCondLst>
                            <p:childTnLst>
                              <p:par>
                                <p:cTn id="4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65184"/>
                            </p:stCondLst>
                            <p:childTnLst>
                              <p:par>
                                <p:cTn id="4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65684"/>
                            </p:stCondLst>
                            <p:childTnLst>
                              <p:par>
                                <p:cTn id="4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66184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66684"/>
                            </p:stCondLst>
                            <p:childTnLst>
                              <p:par>
                                <p:cTn id="4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67184"/>
                            </p:stCondLst>
                            <p:childTnLst>
                              <p:par>
                                <p:cTn id="4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67684"/>
                            </p:stCondLst>
                            <p:childTnLst>
                              <p:par>
                                <p:cTn id="4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68184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68684"/>
                            </p:stCondLst>
                            <p:childTnLst>
                              <p:par>
                                <p:cTn id="4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6" dur="618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4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3" dur="60017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audio>
              <p:cMediaNode>
                <p:cTn id="5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769441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Циркуль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857232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Уважаемые знатоки!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143116"/>
            <a:ext cx="8001024" cy="3970318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Два человека устроились на одинаковой должности в разные организации. Им предложили равные оклады, выплачиваемые равными частями дважды в месяц. Но учитывая инфляцию, в трудовом соглашении оговорен порядок прибавок к зарплате. Одному из них по истечении каждого полумесяца добавляется 50 рублей, а другому после каждого месяца добавляется 200 рублей.</a:t>
            </a: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144655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 кто из них в итоге больше зарабатывает?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28596" y="3143248"/>
            <a:ext cx="4185924" cy="3143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38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33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32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30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185736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26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85786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14348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24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21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714745" y="1643050"/>
            <a:ext cx="214314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86182" y="1643050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786182" y="150017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929058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000496" y="1714488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071934" y="178592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929058" y="1643050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pic>
        <p:nvPicPr>
          <p:cNvPr id="72" name="gong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gong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Прямоугольник 73"/>
          <p:cNvSpPr/>
          <p:nvPr/>
        </p:nvSpPr>
        <p:spPr>
          <a:xfrm>
            <a:off x="4071934" y="1785926"/>
            <a:ext cx="17145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7184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684"/>
                            </p:stCondLst>
                            <p:childTnLst>
                              <p:par>
                                <p:cTn id="1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8184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684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9184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9684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184"/>
                            </p:stCondLst>
                            <p:childTnLst>
                              <p:par>
                                <p:cTn id="2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684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1184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684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2184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2684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184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3684"/>
                            </p:stCondLst>
                            <p:childTnLst>
                              <p:par>
                                <p:cTn id="2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4184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4684"/>
                            </p:stCondLst>
                            <p:childTnLst>
                              <p:par>
                                <p:cTn id="2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5184"/>
                            </p:stCondLst>
                            <p:childTnLst>
                              <p:par>
                                <p:cTn id="2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35684"/>
                            </p:stCondLst>
                            <p:childTnLst>
                              <p:par>
                                <p:cTn id="2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6184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6684"/>
                            </p:stCondLst>
                            <p:childTnLst>
                              <p:par>
                                <p:cTn id="2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7184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7684"/>
                            </p:stCondLst>
                            <p:childTnLst>
                              <p:par>
                                <p:cTn id="2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8184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8684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9184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9684"/>
                            </p:stCondLst>
                            <p:childTnLst>
                              <p:par>
                                <p:cTn id="2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184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684"/>
                            </p:stCondLst>
                            <p:childTnLst>
                              <p:par>
                                <p:cTn id="2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1184"/>
                            </p:stCondLst>
                            <p:childTnLst>
                              <p:par>
                                <p:cTn id="2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1684"/>
                            </p:stCondLst>
                            <p:childTnLst>
                              <p:par>
                                <p:cTn id="2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2184"/>
                            </p:stCondLst>
                            <p:childTnLst>
                              <p:par>
                                <p:cTn id="2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2684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3184"/>
                            </p:stCondLst>
                            <p:childTnLst>
                              <p:par>
                                <p:cTn id="3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3684"/>
                            </p:stCondLst>
                            <p:childTnLst>
                              <p:par>
                                <p:cTn id="3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4184"/>
                            </p:stCondLst>
                            <p:childTnLst>
                              <p:par>
                                <p:cTn id="3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4684"/>
                            </p:stCondLst>
                            <p:childTnLst>
                              <p:par>
                                <p:cTn id="3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5184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5684"/>
                            </p:stCondLst>
                            <p:childTnLst>
                              <p:par>
                                <p:cTn id="3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6184"/>
                            </p:stCondLst>
                            <p:childTnLst>
                              <p:par>
                                <p:cTn id="3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6684"/>
                            </p:stCondLst>
                            <p:childTnLst>
                              <p:par>
                                <p:cTn id="3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7184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7684"/>
                            </p:stCondLst>
                            <p:childTnLst>
                              <p:par>
                                <p:cTn id="3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8184"/>
                            </p:stCondLst>
                            <p:childTnLst>
                              <p:par>
                                <p:cTn id="3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8684"/>
                            </p:stCondLst>
                            <p:childTnLst>
                              <p:par>
                                <p:cTn id="3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49184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9684"/>
                            </p:stCondLst>
                            <p:childTnLst>
                              <p:par>
                                <p:cTn id="3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184"/>
                            </p:stCondLst>
                            <p:childTnLst>
                              <p:par>
                                <p:cTn id="3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684"/>
                            </p:stCondLst>
                            <p:childTnLst>
                              <p:par>
                                <p:cTn id="3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1184"/>
                            </p:stCondLst>
                            <p:childTnLst>
                              <p:par>
                                <p:cTn id="3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1684"/>
                            </p:stCondLst>
                            <p:childTnLst>
                              <p:par>
                                <p:cTn id="3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2184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2684"/>
                            </p:stCondLst>
                            <p:childTnLst>
                              <p:par>
                                <p:cTn id="3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3184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53684"/>
                            </p:stCondLst>
                            <p:childTnLst>
                              <p:par>
                                <p:cTn id="3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4184"/>
                            </p:stCondLst>
                            <p:childTnLst>
                              <p:par>
                                <p:cTn id="3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4684"/>
                            </p:stCondLst>
                            <p:childTnLst>
                              <p:par>
                                <p:cTn id="3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5184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5684"/>
                            </p:stCondLst>
                            <p:childTnLst>
                              <p:par>
                                <p:cTn id="4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6184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6684"/>
                            </p:stCondLst>
                            <p:childTnLst>
                              <p:par>
                                <p:cTn id="4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57184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7684"/>
                            </p:stCondLst>
                            <p:childTnLst>
                              <p:par>
                                <p:cTn id="4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58184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58684"/>
                            </p:stCondLst>
                            <p:childTnLst>
                              <p:par>
                                <p:cTn id="4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59184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59684"/>
                            </p:stCondLst>
                            <p:childTnLst>
                              <p:par>
                                <p:cTn id="4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60184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60684"/>
                            </p:stCondLst>
                            <p:childTnLst>
                              <p:par>
                                <p:cTn id="4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61184"/>
                            </p:stCondLst>
                            <p:childTnLst>
                              <p:par>
                                <p:cTn id="4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1684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62184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62684"/>
                            </p:stCondLst>
                            <p:childTnLst>
                              <p:par>
                                <p:cTn id="4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63184"/>
                            </p:stCondLst>
                            <p:childTnLst>
                              <p:par>
                                <p:cTn id="4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63684"/>
                            </p:stCondLst>
                            <p:childTnLst>
                              <p:par>
                                <p:cTn id="4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64184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64684"/>
                            </p:stCondLst>
                            <p:childTnLst>
                              <p:par>
                                <p:cTn id="4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65184"/>
                            </p:stCondLst>
                            <p:childTnLst>
                              <p:par>
                                <p:cTn id="4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65684"/>
                            </p:stCondLst>
                            <p:childTnLst>
                              <p:par>
                                <p:cTn id="4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66184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66684"/>
                            </p:stCondLst>
                            <p:childTnLst>
                              <p:par>
                                <p:cTn id="4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6" dur="618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4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3" dur="63030" fill="hold"/>
                                        <p:tgtEl>
                                          <p:spTgt spid="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audio>
              <p:cMediaNode>
                <p:cTn id="5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"/>
                </p:tgtEl>
              </p:cMediaNode>
            </p:audi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38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33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32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30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185736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26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85786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14348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24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21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714745" y="1643050"/>
            <a:ext cx="214314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86182" y="1643050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786182" y="150017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929058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000496" y="1714488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071934" y="178592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929058" y="1643050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pic>
        <p:nvPicPr>
          <p:cNvPr id="72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Прямоугольник 73"/>
          <p:cNvSpPr/>
          <p:nvPr/>
        </p:nvSpPr>
        <p:spPr>
          <a:xfrm>
            <a:off x="4071934" y="1785926"/>
            <a:ext cx="17145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70" name="9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500033" y="4357694"/>
            <a:ext cx="2762039" cy="20740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7184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684"/>
                            </p:stCondLst>
                            <p:childTnLst>
                              <p:par>
                                <p:cTn id="1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8184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684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9184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9684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184"/>
                            </p:stCondLst>
                            <p:childTnLst>
                              <p:par>
                                <p:cTn id="2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684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1184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684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2184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2684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184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3684"/>
                            </p:stCondLst>
                            <p:childTnLst>
                              <p:par>
                                <p:cTn id="2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4184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4684"/>
                            </p:stCondLst>
                            <p:childTnLst>
                              <p:par>
                                <p:cTn id="2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5184"/>
                            </p:stCondLst>
                            <p:childTnLst>
                              <p:par>
                                <p:cTn id="2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35684"/>
                            </p:stCondLst>
                            <p:childTnLst>
                              <p:par>
                                <p:cTn id="2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6184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6684"/>
                            </p:stCondLst>
                            <p:childTnLst>
                              <p:par>
                                <p:cTn id="2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7184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7684"/>
                            </p:stCondLst>
                            <p:childTnLst>
                              <p:par>
                                <p:cTn id="2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8184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8684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9184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9684"/>
                            </p:stCondLst>
                            <p:childTnLst>
                              <p:par>
                                <p:cTn id="2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184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684"/>
                            </p:stCondLst>
                            <p:childTnLst>
                              <p:par>
                                <p:cTn id="2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1184"/>
                            </p:stCondLst>
                            <p:childTnLst>
                              <p:par>
                                <p:cTn id="2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1684"/>
                            </p:stCondLst>
                            <p:childTnLst>
                              <p:par>
                                <p:cTn id="2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2184"/>
                            </p:stCondLst>
                            <p:childTnLst>
                              <p:par>
                                <p:cTn id="2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2684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3184"/>
                            </p:stCondLst>
                            <p:childTnLst>
                              <p:par>
                                <p:cTn id="3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3684"/>
                            </p:stCondLst>
                            <p:childTnLst>
                              <p:par>
                                <p:cTn id="3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4184"/>
                            </p:stCondLst>
                            <p:childTnLst>
                              <p:par>
                                <p:cTn id="3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4684"/>
                            </p:stCondLst>
                            <p:childTnLst>
                              <p:par>
                                <p:cTn id="3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5184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5684"/>
                            </p:stCondLst>
                            <p:childTnLst>
                              <p:par>
                                <p:cTn id="3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6184"/>
                            </p:stCondLst>
                            <p:childTnLst>
                              <p:par>
                                <p:cTn id="3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6684"/>
                            </p:stCondLst>
                            <p:childTnLst>
                              <p:par>
                                <p:cTn id="3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7184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7684"/>
                            </p:stCondLst>
                            <p:childTnLst>
                              <p:par>
                                <p:cTn id="3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8184"/>
                            </p:stCondLst>
                            <p:childTnLst>
                              <p:par>
                                <p:cTn id="3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8684"/>
                            </p:stCondLst>
                            <p:childTnLst>
                              <p:par>
                                <p:cTn id="3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49184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9684"/>
                            </p:stCondLst>
                            <p:childTnLst>
                              <p:par>
                                <p:cTn id="3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184"/>
                            </p:stCondLst>
                            <p:childTnLst>
                              <p:par>
                                <p:cTn id="3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684"/>
                            </p:stCondLst>
                            <p:childTnLst>
                              <p:par>
                                <p:cTn id="3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1184"/>
                            </p:stCondLst>
                            <p:childTnLst>
                              <p:par>
                                <p:cTn id="3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1684"/>
                            </p:stCondLst>
                            <p:childTnLst>
                              <p:par>
                                <p:cTn id="3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2184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2684"/>
                            </p:stCondLst>
                            <p:childTnLst>
                              <p:par>
                                <p:cTn id="3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3184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53684"/>
                            </p:stCondLst>
                            <p:childTnLst>
                              <p:par>
                                <p:cTn id="3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4184"/>
                            </p:stCondLst>
                            <p:childTnLst>
                              <p:par>
                                <p:cTn id="3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4684"/>
                            </p:stCondLst>
                            <p:childTnLst>
                              <p:par>
                                <p:cTn id="3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5184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5684"/>
                            </p:stCondLst>
                            <p:childTnLst>
                              <p:par>
                                <p:cTn id="4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6184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6684"/>
                            </p:stCondLst>
                            <p:childTnLst>
                              <p:par>
                                <p:cTn id="4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58184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9684"/>
                            </p:stCondLst>
                            <p:childTnLst>
                              <p:par>
                                <p:cTn id="4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60184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60684"/>
                            </p:stCondLst>
                            <p:childTnLst>
                              <p:par>
                                <p:cTn id="4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61184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61684"/>
                            </p:stCondLst>
                            <p:childTnLst>
                              <p:par>
                                <p:cTn id="4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62184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62684"/>
                            </p:stCondLst>
                            <p:childTnLst>
                              <p:par>
                                <p:cTn id="4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63184"/>
                            </p:stCondLst>
                            <p:childTnLst>
                              <p:par>
                                <p:cTn id="4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3684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64184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64684"/>
                            </p:stCondLst>
                            <p:childTnLst>
                              <p:par>
                                <p:cTn id="4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65184"/>
                            </p:stCondLst>
                            <p:childTnLst>
                              <p:par>
                                <p:cTn id="4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65684"/>
                            </p:stCondLst>
                            <p:childTnLst>
                              <p:par>
                                <p:cTn id="4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66184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66684"/>
                            </p:stCondLst>
                            <p:childTnLst>
                              <p:par>
                                <p:cTn id="4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67184"/>
                            </p:stCondLst>
                            <p:childTnLst>
                              <p:par>
                                <p:cTn id="4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67684"/>
                            </p:stCondLst>
                            <p:childTnLst>
                              <p:par>
                                <p:cTn id="4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68184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68684"/>
                            </p:stCondLst>
                            <p:childTnLst>
                              <p:par>
                                <p:cTn id="4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6" dur="618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4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3" dur="60012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audio>
              <p:cMediaNode>
                <p:cTn id="5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64291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928802"/>
            <a:ext cx="8715436" cy="3477875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Тот, кому добавляют по 50 рублей. Его суммарный заработок после первого месяца и далее всегда превышает суммарный заработок второго на 50 рублей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571480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Уважаемые знатоки!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928802"/>
            <a:ext cx="8001024" cy="3970318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вы знаете, значения слов указываются в толковом словаре. Но бывает интересным узнать о происхождении слов. У некоторых математических слов оно сразу понятно. Например «делимое» - ясно, так назвали число, которое делят на другое число, т.е. это слово происходит от глагола «делить». Еще пример: «вычитаемое». Это слово происходит от глагола «вычитать»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144655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какого произошло слово «точка»?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38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33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32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30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185736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26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85786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14348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24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21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714745" y="1643050"/>
            <a:ext cx="214314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86182" y="1643050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786182" y="150017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929058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000496" y="1714488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071934" y="178592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929058" y="1643050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pic>
        <p:nvPicPr>
          <p:cNvPr id="72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Прямоугольник 73"/>
          <p:cNvSpPr/>
          <p:nvPr/>
        </p:nvSpPr>
        <p:spPr>
          <a:xfrm>
            <a:off x="4071934" y="1785926"/>
            <a:ext cx="17145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70" name="10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571472" y="4000504"/>
            <a:ext cx="3139468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7184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684"/>
                            </p:stCondLst>
                            <p:childTnLst>
                              <p:par>
                                <p:cTn id="1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8184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684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9184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9684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184"/>
                            </p:stCondLst>
                            <p:childTnLst>
                              <p:par>
                                <p:cTn id="2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684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1184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684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2184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2684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184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3684"/>
                            </p:stCondLst>
                            <p:childTnLst>
                              <p:par>
                                <p:cTn id="2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4184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4684"/>
                            </p:stCondLst>
                            <p:childTnLst>
                              <p:par>
                                <p:cTn id="2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5184"/>
                            </p:stCondLst>
                            <p:childTnLst>
                              <p:par>
                                <p:cTn id="2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35684"/>
                            </p:stCondLst>
                            <p:childTnLst>
                              <p:par>
                                <p:cTn id="2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6184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6684"/>
                            </p:stCondLst>
                            <p:childTnLst>
                              <p:par>
                                <p:cTn id="2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7184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7684"/>
                            </p:stCondLst>
                            <p:childTnLst>
                              <p:par>
                                <p:cTn id="2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8184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8684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9184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9684"/>
                            </p:stCondLst>
                            <p:childTnLst>
                              <p:par>
                                <p:cTn id="2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184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684"/>
                            </p:stCondLst>
                            <p:childTnLst>
                              <p:par>
                                <p:cTn id="2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1184"/>
                            </p:stCondLst>
                            <p:childTnLst>
                              <p:par>
                                <p:cTn id="2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1684"/>
                            </p:stCondLst>
                            <p:childTnLst>
                              <p:par>
                                <p:cTn id="2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2184"/>
                            </p:stCondLst>
                            <p:childTnLst>
                              <p:par>
                                <p:cTn id="2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2684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3184"/>
                            </p:stCondLst>
                            <p:childTnLst>
                              <p:par>
                                <p:cTn id="3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3684"/>
                            </p:stCondLst>
                            <p:childTnLst>
                              <p:par>
                                <p:cTn id="3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4184"/>
                            </p:stCondLst>
                            <p:childTnLst>
                              <p:par>
                                <p:cTn id="3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4684"/>
                            </p:stCondLst>
                            <p:childTnLst>
                              <p:par>
                                <p:cTn id="3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5184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5684"/>
                            </p:stCondLst>
                            <p:childTnLst>
                              <p:par>
                                <p:cTn id="3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6184"/>
                            </p:stCondLst>
                            <p:childTnLst>
                              <p:par>
                                <p:cTn id="3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6684"/>
                            </p:stCondLst>
                            <p:childTnLst>
                              <p:par>
                                <p:cTn id="3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7184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7684"/>
                            </p:stCondLst>
                            <p:childTnLst>
                              <p:par>
                                <p:cTn id="3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8184"/>
                            </p:stCondLst>
                            <p:childTnLst>
                              <p:par>
                                <p:cTn id="3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8684"/>
                            </p:stCondLst>
                            <p:childTnLst>
                              <p:par>
                                <p:cTn id="3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49184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9684"/>
                            </p:stCondLst>
                            <p:childTnLst>
                              <p:par>
                                <p:cTn id="3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184"/>
                            </p:stCondLst>
                            <p:childTnLst>
                              <p:par>
                                <p:cTn id="3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684"/>
                            </p:stCondLst>
                            <p:childTnLst>
                              <p:par>
                                <p:cTn id="3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1184"/>
                            </p:stCondLst>
                            <p:childTnLst>
                              <p:par>
                                <p:cTn id="3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1684"/>
                            </p:stCondLst>
                            <p:childTnLst>
                              <p:par>
                                <p:cTn id="3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2184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2684"/>
                            </p:stCondLst>
                            <p:childTnLst>
                              <p:par>
                                <p:cTn id="3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3184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53684"/>
                            </p:stCondLst>
                            <p:childTnLst>
                              <p:par>
                                <p:cTn id="3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4184"/>
                            </p:stCondLst>
                            <p:childTnLst>
                              <p:par>
                                <p:cTn id="3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4684"/>
                            </p:stCondLst>
                            <p:childTnLst>
                              <p:par>
                                <p:cTn id="3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5184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5684"/>
                            </p:stCondLst>
                            <p:childTnLst>
                              <p:par>
                                <p:cTn id="4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6184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6684"/>
                            </p:stCondLst>
                            <p:childTnLst>
                              <p:par>
                                <p:cTn id="4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58184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9684"/>
                            </p:stCondLst>
                            <p:childTnLst>
                              <p:par>
                                <p:cTn id="4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60184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60684"/>
                            </p:stCondLst>
                            <p:childTnLst>
                              <p:par>
                                <p:cTn id="4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61184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61684"/>
                            </p:stCondLst>
                            <p:childTnLst>
                              <p:par>
                                <p:cTn id="4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62184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62684"/>
                            </p:stCondLst>
                            <p:childTnLst>
                              <p:par>
                                <p:cTn id="4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63184"/>
                            </p:stCondLst>
                            <p:childTnLst>
                              <p:par>
                                <p:cTn id="4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3684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64184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64684"/>
                            </p:stCondLst>
                            <p:childTnLst>
                              <p:par>
                                <p:cTn id="4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65184"/>
                            </p:stCondLst>
                            <p:childTnLst>
                              <p:par>
                                <p:cTn id="4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65684"/>
                            </p:stCondLst>
                            <p:childTnLst>
                              <p:par>
                                <p:cTn id="4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66184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66684"/>
                            </p:stCondLst>
                            <p:childTnLst>
                              <p:par>
                                <p:cTn id="4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67184"/>
                            </p:stCondLst>
                            <p:childTnLst>
                              <p:par>
                                <p:cTn id="4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67684"/>
                            </p:stCondLst>
                            <p:childTnLst>
                              <p:par>
                                <p:cTn id="4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68184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68684"/>
                            </p:stCondLst>
                            <p:childTnLst>
                              <p:par>
                                <p:cTn id="4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6" dur="618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4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3" dur="60017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audio>
              <p:cMediaNode>
                <p:cTn id="5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357166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500174"/>
            <a:ext cx="8715436" cy="4154984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русского слова «ткнуть» - как результат мгновенного прикосновения, укола. Н.И. Лобачевский, впрочем, считал, что слово «точка» - как результат прикосновения отточенного пера. 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1285860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Уважаемые знатоки!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3071810"/>
            <a:ext cx="8001024" cy="181588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Вам, наверно знакома басня И.А. Крылова «Волк и ягненок». Автор утверждает: «У сильного всегда бессильный виноват»: тому в истории мы тьму примеров слышим»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928934"/>
            <a:ext cx="7929618" cy="2123658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Какое число встречается в этих строках и как оно переводилось у народов?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38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33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32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30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185736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26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85786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14348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24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21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714745" y="1643050"/>
            <a:ext cx="214314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86182" y="1643050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786182" y="150017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929058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000496" y="1714488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071934" y="178592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929058" y="1643050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pic>
        <p:nvPicPr>
          <p:cNvPr id="72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Прямоугольник 73"/>
          <p:cNvSpPr/>
          <p:nvPr/>
        </p:nvSpPr>
        <p:spPr>
          <a:xfrm>
            <a:off x="4071934" y="1785926"/>
            <a:ext cx="17145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70" name="11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357158" y="4357694"/>
            <a:ext cx="2786082" cy="20920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7184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684"/>
                            </p:stCondLst>
                            <p:childTnLst>
                              <p:par>
                                <p:cTn id="1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8184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684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9184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9684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184"/>
                            </p:stCondLst>
                            <p:childTnLst>
                              <p:par>
                                <p:cTn id="2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684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1184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684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2184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2684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184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3684"/>
                            </p:stCondLst>
                            <p:childTnLst>
                              <p:par>
                                <p:cTn id="2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4184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4684"/>
                            </p:stCondLst>
                            <p:childTnLst>
                              <p:par>
                                <p:cTn id="2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5184"/>
                            </p:stCondLst>
                            <p:childTnLst>
                              <p:par>
                                <p:cTn id="2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35684"/>
                            </p:stCondLst>
                            <p:childTnLst>
                              <p:par>
                                <p:cTn id="2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6184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6684"/>
                            </p:stCondLst>
                            <p:childTnLst>
                              <p:par>
                                <p:cTn id="2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7184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7684"/>
                            </p:stCondLst>
                            <p:childTnLst>
                              <p:par>
                                <p:cTn id="2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8184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8684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9184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9684"/>
                            </p:stCondLst>
                            <p:childTnLst>
                              <p:par>
                                <p:cTn id="2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184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684"/>
                            </p:stCondLst>
                            <p:childTnLst>
                              <p:par>
                                <p:cTn id="2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1184"/>
                            </p:stCondLst>
                            <p:childTnLst>
                              <p:par>
                                <p:cTn id="2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1684"/>
                            </p:stCondLst>
                            <p:childTnLst>
                              <p:par>
                                <p:cTn id="2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2184"/>
                            </p:stCondLst>
                            <p:childTnLst>
                              <p:par>
                                <p:cTn id="2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2684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3184"/>
                            </p:stCondLst>
                            <p:childTnLst>
                              <p:par>
                                <p:cTn id="3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3684"/>
                            </p:stCondLst>
                            <p:childTnLst>
                              <p:par>
                                <p:cTn id="3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4184"/>
                            </p:stCondLst>
                            <p:childTnLst>
                              <p:par>
                                <p:cTn id="3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4684"/>
                            </p:stCondLst>
                            <p:childTnLst>
                              <p:par>
                                <p:cTn id="3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5184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5684"/>
                            </p:stCondLst>
                            <p:childTnLst>
                              <p:par>
                                <p:cTn id="3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6184"/>
                            </p:stCondLst>
                            <p:childTnLst>
                              <p:par>
                                <p:cTn id="3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6684"/>
                            </p:stCondLst>
                            <p:childTnLst>
                              <p:par>
                                <p:cTn id="3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7184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7684"/>
                            </p:stCondLst>
                            <p:childTnLst>
                              <p:par>
                                <p:cTn id="3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8184"/>
                            </p:stCondLst>
                            <p:childTnLst>
                              <p:par>
                                <p:cTn id="3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8684"/>
                            </p:stCondLst>
                            <p:childTnLst>
                              <p:par>
                                <p:cTn id="3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49184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9684"/>
                            </p:stCondLst>
                            <p:childTnLst>
                              <p:par>
                                <p:cTn id="3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184"/>
                            </p:stCondLst>
                            <p:childTnLst>
                              <p:par>
                                <p:cTn id="3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684"/>
                            </p:stCondLst>
                            <p:childTnLst>
                              <p:par>
                                <p:cTn id="3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1184"/>
                            </p:stCondLst>
                            <p:childTnLst>
                              <p:par>
                                <p:cTn id="3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1684"/>
                            </p:stCondLst>
                            <p:childTnLst>
                              <p:par>
                                <p:cTn id="3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2184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2684"/>
                            </p:stCondLst>
                            <p:childTnLst>
                              <p:par>
                                <p:cTn id="3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3184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53684"/>
                            </p:stCondLst>
                            <p:childTnLst>
                              <p:par>
                                <p:cTn id="3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4184"/>
                            </p:stCondLst>
                            <p:childTnLst>
                              <p:par>
                                <p:cTn id="3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4684"/>
                            </p:stCondLst>
                            <p:childTnLst>
                              <p:par>
                                <p:cTn id="3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5184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5684"/>
                            </p:stCondLst>
                            <p:childTnLst>
                              <p:par>
                                <p:cTn id="4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6184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6684"/>
                            </p:stCondLst>
                            <p:childTnLst>
                              <p:par>
                                <p:cTn id="4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58184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9684"/>
                            </p:stCondLst>
                            <p:childTnLst>
                              <p:par>
                                <p:cTn id="4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60184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60684"/>
                            </p:stCondLst>
                            <p:childTnLst>
                              <p:par>
                                <p:cTn id="4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61184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61684"/>
                            </p:stCondLst>
                            <p:childTnLst>
                              <p:par>
                                <p:cTn id="4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62184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62684"/>
                            </p:stCondLst>
                            <p:childTnLst>
                              <p:par>
                                <p:cTn id="4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63184"/>
                            </p:stCondLst>
                            <p:childTnLst>
                              <p:par>
                                <p:cTn id="4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3684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64184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64684"/>
                            </p:stCondLst>
                            <p:childTnLst>
                              <p:par>
                                <p:cTn id="4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65184"/>
                            </p:stCondLst>
                            <p:childTnLst>
                              <p:par>
                                <p:cTn id="4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65684"/>
                            </p:stCondLst>
                            <p:childTnLst>
                              <p:par>
                                <p:cTn id="4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66184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66684"/>
                            </p:stCondLst>
                            <p:childTnLst>
                              <p:par>
                                <p:cTn id="4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67184"/>
                            </p:stCondLst>
                            <p:childTnLst>
                              <p:par>
                                <p:cTn id="4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67684"/>
                            </p:stCondLst>
                            <p:childTnLst>
                              <p:par>
                                <p:cTn id="4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68184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68684"/>
                            </p:stCondLst>
                            <p:childTnLst>
                              <p:par>
                                <p:cTn id="4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6" dur="618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4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3" dur="60017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audio>
              <p:cMediaNode>
                <p:cTn id="5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214422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2123658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Тьма. Очень много, десять тысяч, невообразимое множество, сотня сотен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1357298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Ответ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36" cy="144655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»-два, «три» - </a:t>
            </a:r>
            <a:r>
              <a:rPr lang="ru-RU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три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«</a:t>
            </a:r>
            <a:r>
              <a:rPr lang="ru-RU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квадра</a:t>
            </a: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 - четыре, «квинта» - пять</a:t>
            </a:r>
          </a:p>
        </p:txBody>
      </p:sp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руговая стрелка 3">
            <a:hlinkClick r:id="rId2" action="ppaction://hlinksldjump"/>
          </p:cNvPr>
          <p:cNvSpPr/>
          <p:nvPr/>
        </p:nvSpPr>
        <p:spPr>
          <a:xfrm rot="19858521">
            <a:off x="8601729" y="6157018"/>
            <a:ext cx="571504" cy="857256"/>
          </a:xfrm>
          <a:prstGeom prst="circular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Picture 1" descr="C:\Users\Артём\Desktop\95083618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88" y="785813"/>
            <a:ext cx="3624262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214290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Уважаемые знатоки!</a:t>
            </a:r>
          </a:p>
        </p:txBody>
      </p:sp>
      <p:pic>
        <p:nvPicPr>
          <p:cNvPr id="17410" name="Рисунок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928802"/>
            <a:ext cx="2397125" cy="3421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000364" y="1500174"/>
            <a:ext cx="5929354" cy="4832092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Выдающийся русский математик; первая в мире женщина – профессор и член-корреспондент Петербургской академии наук. Она родилась в Москве 15 января 1850 г. в семье артиллерийского генерала В. </a:t>
            </a:r>
            <a:r>
              <a:rPr lang="ru-RU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Корвин-Круковского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С раннего детства Софья пристрастилась к чтению литературы и научных книг.</a:t>
            </a:r>
          </a:p>
          <a:p>
            <a:pPr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Математические способности проявились у неё в возрасте 13 лет.</a:t>
            </a:r>
          </a:p>
        </p:txBody>
      </p:sp>
      <p:pic>
        <p:nvPicPr>
          <p:cNvPr id="5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63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1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428604"/>
            <a:ext cx="771530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Вопрос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2857496"/>
            <a:ext cx="5214974" cy="144655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Calibri" pitchFamily="34" charset="0"/>
                <a:cs typeface="Times New Roman" pitchFamily="18" charset="0"/>
              </a:rPr>
              <a:t>Кто изображен на данном портрете?</a:t>
            </a:r>
            <a:endParaRPr lang="ru-RU" sz="4400" dirty="0"/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928802"/>
            <a:ext cx="2397125" cy="3421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59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57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49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46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43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38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928662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37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5786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33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7224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32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928662" y="150017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31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30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29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85786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27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1857364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26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85786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25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14348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24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1643050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23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1785926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8662" y="1714488"/>
            <a:ext cx="771530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21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714745" y="1643050"/>
            <a:ext cx="214314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3786182" y="1643050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19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786182" y="1500174"/>
            <a:ext cx="2214577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18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17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15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000496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14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13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929058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11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000496" y="1714488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071934" y="1785926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143372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7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6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000496" y="1643050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5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000496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4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3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929058" y="1571612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2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929058" y="1643050"/>
            <a:ext cx="178595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1</a:t>
            </a:r>
          </a:p>
        </p:txBody>
      </p:sp>
      <p:pic>
        <p:nvPicPr>
          <p:cNvPr id="72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go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38" y="428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Прямоугольник 73"/>
          <p:cNvSpPr/>
          <p:nvPr/>
        </p:nvSpPr>
        <p:spPr>
          <a:xfrm>
            <a:off x="4071934" y="1785926"/>
            <a:ext cx="171451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071934" y="1714488"/>
            <a:ext cx="1857388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0</a:t>
            </a:r>
          </a:p>
        </p:txBody>
      </p:sp>
      <p:pic>
        <p:nvPicPr>
          <p:cNvPr id="70" name="2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500034" y="3857628"/>
            <a:ext cx="3329738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" name="Рисунок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285728"/>
            <a:ext cx="2397125" cy="3421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4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184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684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184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684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184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84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184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684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84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684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184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684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184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684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184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684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184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684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184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684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184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684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184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684"/>
                            </p:stCondLst>
                            <p:childTnLst>
                              <p:par>
                                <p:cTn id="1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184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684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184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684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184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684"/>
                            </p:stCondLst>
                            <p:childTnLst>
                              <p:par>
                                <p:cTn id="1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184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1684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2184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2684"/>
                            </p:stCondLst>
                            <p:childTnLst>
                              <p:par>
                                <p:cTn id="1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3184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3684"/>
                            </p:stCondLst>
                            <p:childTnLst>
                              <p:par>
                                <p:cTn id="1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4184"/>
                            </p:stCondLst>
                            <p:childTnLst>
                              <p:par>
                                <p:cTn id="1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4684"/>
                            </p:stCondLst>
                            <p:childTnLst>
                              <p:par>
                                <p:cTn id="1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184"/>
                            </p:stCondLst>
                            <p:childTnLst>
                              <p:par>
                                <p:cTn id="1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684"/>
                            </p:stCondLst>
                            <p:childTnLst>
                              <p:par>
                                <p:cTn id="1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6184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6684"/>
                            </p:stCondLst>
                            <p:childTnLst>
                              <p:par>
                                <p:cTn id="1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7184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7684"/>
                            </p:stCondLst>
                            <p:childTnLst>
                              <p:par>
                                <p:cTn id="1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8184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684"/>
                            </p:stCondLst>
                            <p:childTnLst>
                              <p:par>
                                <p:cTn id="1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9184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9684"/>
                            </p:stCondLst>
                            <p:childTnLst>
                              <p:par>
                                <p:cTn id="1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184"/>
                            </p:stCondLst>
                            <p:childTnLst>
                              <p:par>
                                <p:cTn id="2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30684"/>
                            </p:stCondLst>
                            <p:childTnLst>
                              <p:par>
                                <p:cTn id="2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1184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684"/>
                            </p:stCondLst>
                            <p:childTnLst>
                              <p:par>
                                <p:cTn id="2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2184"/>
                            </p:stCondLst>
                            <p:childTnLst>
                              <p:par>
                                <p:cTn id="2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32684"/>
                            </p:stCondLst>
                            <p:childTnLst>
                              <p:par>
                                <p:cTn id="2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184"/>
                            </p:stCondLst>
                            <p:childTnLst>
                              <p:par>
                                <p:cTn id="2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33684"/>
                            </p:stCondLst>
                            <p:childTnLst>
                              <p:par>
                                <p:cTn id="2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34184"/>
                            </p:stCondLst>
                            <p:childTnLst>
                              <p:par>
                                <p:cTn id="2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4684"/>
                            </p:stCondLst>
                            <p:childTnLst>
                              <p:par>
                                <p:cTn id="2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5184"/>
                            </p:stCondLst>
                            <p:childTnLst>
                              <p:par>
                                <p:cTn id="2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35684"/>
                            </p:stCondLst>
                            <p:childTnLst>
                              <p:par>
                                <p:cTn id="2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6184"/>
                            </p:stCondLst>
                            <p:childTnLst>
                              <p:par>
                                <p:cTn id="2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6684"/>
                            </p:stCondLst>
                            <p:childTnLst>
                              <p:par>
                                <p:cTn id="2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37184"/>
                            </p:stCondLst>
                            <p:childTnLst>
                              <p:par>
                                <p:cTn id="2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7684"/>
                            </p:stCondLst>
                            <p:childTnLst>
                              <p:par>
                                <p:cTn id="2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38184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8684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39184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9684"/>
                            </p:stCondLst>
                            <p:childTnLst>
                              <p:par>
                                <p:cTn id="2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40184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0684"/>
                            </p:stCondLst>
                            <p:childTnLst>
                              <p:par>
                                <p:cTn id="2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1184"/>
                            </p:stCondLst>
                            <p:childTnLst>
                              <p:par>
                                <p:cTn id="2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1684"/>
                            </p:stCondLst>
                            <p:childTnLst>
                              <p:par>
                                <p:cTn id="2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2184"/>
                            </p:stCondLst>
                            <p:childTnLst>
                              <p:par>
                                <p:cTn id="2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42684"/>
                            </p:stCondLst>
                            <p:childTnLst>
                              <p:par>
                                <p:cTn id="30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3184"/>
                            </p:stCondLst>
                            <p:childTnLst>
                              <p:par>
                                <p:cTn id="3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3684"/>
                            </p:stCondLst>
                            <p:childTnLst>
                              <p:par>
                                <p:cTn id="3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44184"/>
                            </p:stCondLst>
                            <p:childTnLst>
                              <p:par>
                                <p:cTn id="3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4684"/>
                            </p:stCondLst>
                            <p:childTnLst>
                              <p:par>
                                <p:cTn id="3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5184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45684"/>
                            </p:stCondLst>
                            <p:childTnLst>
                              <p:par>
                                <p:cTn id="3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6184"/>
                            </p:stCondLst>
                            <p:childTnLst>
                              <p:par>
                                <p:cTn id="3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46684"/>
                            </p:stCondLst>
                            <p:childTnLst>
                              <p:par>
                                <p:cTn id="3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47184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47684"/>
                            </p:stCondLst>
                            <p:childTnLst>
                              <p:par>
                                <p:cTn id="3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48184"/>
                            </p:stCondLst>
                            <p:childTnLst>
                              <p:par>
                                <p:cTn id="3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48684"/>
                            </p:stCondLst>
                            <p:childTnLst>
                              <p:par>
                                <p:cTn id="34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1" fill="hold">
                            <p:stCondLst>
                              <p:cond delay="49184"/>
                            </p:stCondLst>
                            <p:childTnLst>
                              <p:par>
                                <p:cTn id="3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49684"/>
                            </p:stCondLst>
                            <p:childTnLst>
                              <p:par>
                                <p:cTn id="3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184"/>
                            </p:stCondLst>
                            <p:childTnLst>
                              <p:par>
                                <p:cTn id="3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684"/>
                            </p:stCondLst>
                            <p:childTnLst>
                              <p:par>
                                <p:cTn id="3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1184"/>
                            </p:stCondLst>
                            <p:childTnLst>
                              <p:par>
                                <p:cTn id="3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1684"/>
                            </p:stCondLst>
                            <p:childTnLst>
                              <p:par>
                                <p:cTn id="3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2184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2684"/>
                            </p:stCondLst>
                            <p:childTnLst>
                              <p:par>
                                <p:cTn id="3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53184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53684"/>
                            </p:stCondLst>
                            <p:childTnLst>
                              <p:par>
                                <p:cTn id="38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4184"/>
                            </p:stCondLst>
                            <p:childTnLst>
                              <p:par>
                                <p:cTn id="3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4684"/>
                            </p:stCondLst>
                            <p:childTnLst>
                              <p:par>
                                <p:cTn id="39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5184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55684"/>
                            </p:stCondLst>
                            <p:childTnLst>
                              <p:par>
                                <p:cTn id="40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56184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6684"/>
                            </p:stCondLst>
                            <p:childTnLst>
                              <p:par>
                                <p:cTn id="4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58184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9684"/>
                            </p:stCondLst>
                            <p:childTnLst>
                              <p:par>
                                <p:cTn id="4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60184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60684"/>
                            </p:stCondLst>
                            <p:childTnLst>
                              <p:par>
                                <p:cTn id="4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61184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61684"/>
                            </p:stCondLst>
                            <p:childTnLst>
                              <p:par>
                                <p:cTn id="4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62184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62684"/>
                            </p:stCondLst>
                            <p:childTnLst>
                              <p:par>
                                <p:cTn id="4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63184"/>
                            </p:stCondLst>
                            <p:childTnLst>
                              <p:par>
                                <p:cTn id="4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63684"/>
                            </p:stCondLst>
                            <p:childTnLst>
                              <p:par>
                                <p:cTn id="4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64184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64684"/>
                            </p:stCondLst>
                            <p:childTnLst>
                              <p:par>
                                <p:cTn id="4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65184"/>
                            </p:stCondLst>
                            <p:childTnLst>
                              <p:par>
                                <p:cTn id="4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7" fill="hold">
                            <p:stCondLst>
                              <p:cond delay="65684"/>
                            </p:stCondLst>
                            <p:childTnLst>
                              <p:par>
                                <p:cTn id="4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66184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66684"/>
                            </p:stCondLst>
                            <p:childTnLst>
                              <p:par>
                                <p:cTn id="4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67184"/>
                            </p:stCondLst>
                            <p:childTnLst>
                              <p:par>
                                <p:cTn id="4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3" fill="hold">
                            <p:stCondLst>
                              <p:cond delay="67684"/>
                            </p:stCondLst>
                            <p:childTnLst>
                              <p:par>
                                <p:cTn id="4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68184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68684"/>
                            </p:stCondLst>
                            <p:childTnLst>
                              <p:par>
                                <p:cTn id="4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6" dur="6184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50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50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3" fill="hold">
                      <p:stCondLst>
                        <p:cond delay="0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6" dur="63030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audio>
              <p:cMediaNode>
                <p:cTn id="5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988</TotalTime>
  <Words>1554</Words>
  <Application>Microsoft Office PowerPoint</Application>
  <PresentationFormat>Экран (4:3)</PresentationFormat>
  <Paragraphs>772</Paragraphs>
  <Slides>60</Slides>
  <Notes>0</Notes>
  <HiddenSlides>0</HiddenSlides>
  <MMClips>63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3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re</cp:lastModifiedBy>
  <cp:revision>77</cp:revision>
  <dcterms:created xsi:type="dcterms:W3CDTF">2011-01-17T14:46:21Z</dcterms:created>
  <dcterms:modified xsi:type="dcterms:W3CDTF">2014-03-19T12:19:21Z</dcterms:modified>
</cp:coreProperties>
</file>