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767" r:id="rId2"/>
    <p:sldMasterId id="2147483786" r:id="rId3"/>
    <p:sldMasterId id="2147483788" r:id="rId4"/>
    <p:sldMasterId id="2147483792" r:id="rId5"/>
  </p:sldMasterIdLst>
  <p:sldIdLst>
    <p:sldId id="256" r:id="rId6"/>
    <p:sldId id="291" r:id="rId7"/>
    <p:sldId id="261" r:id="rId8"/>
    <p:sldId id="292" r:id="rId9"/>
    <p:sldId id="293" r:id="rId10"/>
    <p:sldId id="260" r:id="rId11"/>
    <p:sldId id="259" r:id="rId12"/>
    <p:sldId id="258" r:id="rId13"/>
    <p:sldId id="295" r:id="rId14"/>
    <p:sldId id="263" r:id="rId15"/>
    <p:sldId id="264" r:id="rId16"/>
    <p:sldId id="265" r:id="rId17"/>
    <p:sldId id="266" r:id="rId18"/>
    <p:sldId id="268" r:id="rId19"/>
    <p:sldId id="269" r:id="rId20"/>
    <p:sldId id="275" r:id="rId21"/>
    <p:sldId id="276" r:id="rId22"/>
    <p:sldId id="282" r:id="rId23"/>
    <p:sldId id="274" r:id="rId24"/>
    <p:sldId id="296" r:id="rId25"/>
    <p:sldId id="297" r:id="rId26"/>
    <p:sldId id="289" r:id="rId27"/>
    <p:sldId id="280" r:id="rId28"/>
    <p:sldId id="288" r:id="rId29"/>
    <p:sldId id="290" r:id="rId30"/>
    <p:sldId id="285" r:id="rId31"/>
    <p:sldId id="271" r:id="rId32"/>
    <p:sldId id="272" r:id="rId33"/>
    <p:sldId id="298" r:id="rId34"/>
    <p:sldId id="273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FF"/>
    <a:srgbClr val="6600CC"/>
    <a:srgbClr val="0000FF"/>
    <a:srgbClr val="007434"/>
    <a:srgbClr val="FFDBDB"/>
    <a:srgbClr val="FFFF66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13" autoAdjust="0"/>
  </p:normalViewPr>
  <p:slideViewPr>
    <p:cSldViewPr>
      <p:cViewPr varScale="1">
        <p:scale>
          <a:sx n="45" d="100"/>
          <a:sy n="45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98573-E861-407F-B02E-BB9C146B2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E5268-B19A-4F31-A2DD-775B2110E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A66E-D762-4A4B-A56B-60C5BDB6F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7D668-D7D5-4C04-B55A-67F68769D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5E182-DDD8-4BBC-B497-083F244D9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A8C31-F95E-4D5E-9687-13868B590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92660-7BED-4002-A796-537A80536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5C1D3-BEC8-4387-9A16-DABD3261F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CC16D-2803-419D-9179-E7119327E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16008-0886-469B-9070-570DD4D80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33E49-61DE-420B-BDA4-24A7FECF9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E3963-C757-44E2-B15D-37876FECC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C6EC9-D3D1-45D7-8708-743014B6F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23D93-BF28-4BD8-9078-874A2E0A7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AF45A-ED66-4004-8F40-2F49D0EBE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FF8AD-2138-49DF-8813-1AE48112A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989FF-C27A-4805-9EE9-52367F046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FE2DE-44CA-4014-8869-C83AAE806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000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00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B3F47-0666-4831-BD4C-F03544254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86FA-12C3-449F-A3AA-3EF03A8B0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3C645-DDA8-4952-A41E-7BE62EA6C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937D3-86EA-425E-968A-409623106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20F7-00DC-48E7-A209-109461CFD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E3B3A-BB8D-4A06-93EE-2B4ECE44B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8BB77-0130-48B1-8A98-49C27B45A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09500-67F4-447D-833F-D8247BE8D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F041E-C360-46D4-A4F9-CF796C744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6DE82-0BCC-4D4E-AF34-A3D647877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04F55-4550-49E2-81AB-D2CAA5B35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325A2-B0AD-463C-8C18-438FDA2FE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21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3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1"/>
                      <a:ext cx="181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5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29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3" y="2984"/>
                      <a:ext cx="975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4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0" y="1815"/>
                      <a:ext cx="1676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4" y="1758"/>
                      <a:ext cx="829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4" y="1466"/>
                      <a:ext cx="1403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2" y="1306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6" y="1117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2" y="959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0" y="925"/>
                      <a:ext cx="106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6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4" y="1023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7" y="672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7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59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1"/>
                      <a:ext cx="570" cy="29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3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1" cy="42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8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1" y="2474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7" y="3510"/>
                      <a:ext cx="923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9" y="2577"/>
                      <a:ext cx="159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3" y="3635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8" y="2693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1" y="3897"/>
                      <a:ext cx="917" cy="47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7" y="2423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3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8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6" y="3615"/>
                      <a:ext cx="884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2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6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2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8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5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0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6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49"/>
                <a:ext cx="442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7" y="1470"/>
                <a:ext cx="1519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0323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324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A2896-0210-4E10-AFF4-7CB5F5F5D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D8DC-F265-434B-AB4A-1FA9AB4BE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785E2-A101-4949-A861-B09CC3805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BBC3E-851B-41E1-8D76-2CEE2F813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FAE6C-B46D-493B-879E-BA2D5F5C4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CD3FA-3089-488D-B6CE-BCEB1D8F9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1188E-6847-490E-B8A5-A56DF863D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044A-F356-4250-A705-231ADAE28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E5CC6-8493-4015-A5F9-C14501E3B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019BF-3410-47E7-BB97-03A973E9D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44B8D-0447-417D-8490-22ECE1B26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DEFAD-7E20-4634-9E5D-3F15A8553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99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B6EB-4099-4F95-B281-067D1FEBF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C5890-B30D-4524-BAF5-1926CED6A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6CCF1-2875-4217-A649-908B54FDE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7EFEE-0D50-4788-8D8B-A3DD4C1A5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513C1-314A-49AA-B21E-AC6703647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0516-9A15-47E7-A0A1-57010BBC8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67EE1-335B-446A-901F-3E7C914BC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C0FB-07C9-4D04-A5D5-396E6A320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83CCF-AB36-4F5D-A279-1A6FF3D6D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CE951-E281-4368-BB10-910FD8EE0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5EC80-02E6-4A63-8ECA-AE72D3057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6619B-509E-4145-B19D-20D3A8B81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BD49C-61D9-4085-967B-E4EC6F9FA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89AA8-36F9-402A-9CBF-4EAF33C81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0FF71-9171-4F42-B884-2445C075F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47E32-F23B-4DF4-8571-658A48499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1AD853E-36E8-41E0-AF43-53C60EFA5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5" r:id="rId1"/>
    <p:sldLayoutId id="2147483944" r:id="rId2"/>
    <p:sldLayoutId id="2147483943" r:id="rId3"/>
    <p:sldLayoutId id="2147483942" r:id="rId4"/>
    <p:sldLayoutId id="2147483941" r:id="rId5"/>
    <p:sldLayoutId id="2147483940" r:id="rId6"/>
    <p:sldLayoutId id="2147483939" r:id="rId7"/>
    <p:sldLayoutId id="2147483938" r:id="rId8"/>
    <p:sldLayoutId id="2147483937" r:id="rId9"/>
    <p:sldLayoutId id="2147483936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86DA61D-B65A-4382-BAEE-58D6ADF07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58" r:id="rId2"/>
    <p:sldLayoutId id="2147483957" r:id="rId3"/>
    <p:sldLayoutId id="2147483956" r:id="rId4"/>
    <p:sldLayoutId id="2147483955" r:id="rId5"/>
    <p:sldLayoutId id="2147483954" r:id="rId6"/>
    <p:sldLayoutId id="2147483953" r:id="rId7"/>
    <p:sldLayoutId id="2147483952" r:id="rId8"/>
    <p:sldLayoutId id="2147483951" r:id="rId9"/>
    <p:sldLayoutId id="2147483950" r:id="rId10"/>
    <p:sldLayoutId id="2147483949" r:id="rId11"/>
    <p:sldLayoutId id="2147483948" r:id="rId12"/>
    <p:sldLayoutId id="2147483947" r:id="rId13"/>
    <p:sldLayoutId id="214748394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EBA80F99-9070-4CCD-8C95-5098D2BE2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9901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9901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9901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9901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9901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9901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9901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9902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9902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9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69" r:id="rId2"/>
    <p:sldLayoutId id="2147483968" r:id="rId3"/>
    <p:sldLayoutId id="2147483967" r:id="rId4"/>
    <p:sldLayoutId id="2147483966" r:id="rId5"/>
    <p:sldLayoutId id="2147483965" r:id="rId6"/>
    <p:sldLayoutId id="2147483964" r:id="rId7"/>
    <p:sldLayoutId id="2147483963" r:id="rId8"/>
    <p:sldLayoutId id="2147483962" r:id="rId9"/>
    <p:sldLayoutId id="2147483961" r:id="rId10"/>
    <p:sldLayoutId id="21474839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4104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02084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08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105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02087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088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106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0209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09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107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4108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02094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2095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09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132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02098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099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33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02101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02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34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02104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05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35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02107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08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36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02110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11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37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02113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14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38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02116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17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39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02119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20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0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02122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23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1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02125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26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2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02128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29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3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02131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32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4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02134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35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5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02137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38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6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02140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41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7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02143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44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8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02146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47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9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02149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50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50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02152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53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51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02155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56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52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02158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59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302160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2161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4155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02163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64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56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0216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6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57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02169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70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58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0217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7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59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02175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76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60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0217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7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61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02181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82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62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0218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8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63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02187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88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64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0219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9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65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02193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2194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302195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196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197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198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199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200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201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202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203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204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205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206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207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208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209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210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211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212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213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214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215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216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09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221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222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222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93FFF96-9848-4747-9D73-A8F1C67F4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1" r:id="rId1"/>
    <p:sldLayoutId id="2147483979" r:id="rId2"/>
    <p:sldLayoutId id="2147483978" r:id="rId3"/>
    <p:sldLayoutId id="2147483977" r:id="rId4"/>
    <p:sldLayoutId id="2147483976" r:id="rId5"/>
    <p:sldLayoutId id="2147483975" r:id="rId6"/>
    <p:sldLayoutId id="2147483974" r:id="rId7"/>
    <p:sldLayoutId id="2147483973" r:id="rId8"/>
    <p:sldLayoutId id="2147483972" r:id="rId9"/>
    <p:sldLayoutId id="2147483971" r:id="rId10"/>
    <p:sldLayoutId id="21474839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89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C79C419-C06B-43A7-9B87-966C2F5ED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3895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895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3895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95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95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95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95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96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96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96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96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5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5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3896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896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896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3896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97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897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16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3897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897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897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897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897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897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897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898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513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3898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98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1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3898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13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3898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898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899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899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899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899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899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899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33899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89" r:id="rId2"/>
    <p:sldLayoutId id="2147483988" r:id="rId3"/>
    <p:sldLayoutId id="2147483987" r:id="rId4"/>
    <p:sldLayoutId id="2147483986" r:id="rId5"/>
    <p:sldLayoutId id="2147483985" r:id="rId6"/>
    <p:sldLayoutId id="2147483984" r:id="rId7"/>
    <p:sldLayoutId id="2147483983" r:id="rId8"/>
    <p:sldLayoutId id="2147483982" r:id="rId9"/>
    <p:sldLayoutId id="2147483981" r:id="rId10"/>
    <p:sldLayoutId id="21474839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549275"/>
            <a:ext cx="7772400" cy="30289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Урок русского языка во 2 классе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500438"/>
            <a:ext cx="7704137" cy="10033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>Тема: </a:t>
            </a:r>
            <a:r>
              <a:rPr lang="ru-RU" sz="3600" b="1" i="1" dirty="0" smtClean="0">
                <a:solidFill>
                  <a:srgbClr val="0000FF"/>
                </a:solidFill>
              </a:rPr>
              <a:t>«Правописание слов с сочетаниями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жи</a:t>
            </a:r>
            <a:r>
              <a:rPr lang="ru-RU" sz="3600" b="1" i="1" dirty="0" smtClean="0">
                <a:solidFill>
                  <a:srgbClr val="FF0000"/>
                </a:solidFill>
              </a:rPr>
              <a:t> -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ши</a:t>
            </a:r>
            <a:r>
              <a:rPr lang="ru-RU" sz="3600" b="1" i="1" dirty="0" smtClean="0">
                <a:solidFill>
                  <a:srgbClr val="0000FF"/>
                </a:solidFill>
              </a:rPr>
              <a:t>».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124075" y="5373688"/>
            <a:ext cx="6816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ru-RU" sz="2400" b="1">
                <a:solidFill>
                  <a:srgbClr val="6600FF"/>
                </a:solidFill>
                <a:cs typeface="Times New Roman" pitchFamily="18" charset="0"/>
              </a:rPr>
              <a:t>Автор</a:t>
            </a:r>
            <a:r>
              <a:rPr lang="ru-RU" sz="2400" b="1" i="1">
                <a:solidFill>
                  <a:srgbClr val="6600FF"/>
                </a:solidFill>
                <a:cs typeface="Times New Roman" pitchFamily="18" charset="0"/>
              </a:rPr>
              <a:t>:  учитель  высшей  квалификационной  категории </a:t>
            </a:r>
            <a:endParaRPr lang="ru-RU" sz="2400" b="1">
              <a:solidFill>
                <a:srgbClr val="6600FF"/>
              </a:solidFill>
            </a:endParaRPr>
          </a:p>
          <a:p>
            <a:pPr algn="r" eaLnBrk="0" hangingPunct="0"/>
            <a:r>
              <a:rPr lang="ru-RU" sz="2400" b="1" i="1">
                <a:solidFill>
                  <a:srgbClr val="6600FF"/>
                </a:solidFill>
                <a:cs typeface="Times New Roman" pitchFamily="18" charset="0"/>
              </a:rPr>
              <a:t> Незлученко Светлана Юрьевна</a:t>
            </a:r>
            <a:endParaRPr lang="ru-RU" sz="2400" b="1">
              <a:solidFill>
                <a:srgbClr val="6600FF"/>
              </a:solidFill>
            </a:endParaRPr>
          </a:p>
          <a:p>
            <a:pPr algn="r" eaLnBrk="0" hangingPunct="0"/>
            <a:r>
              <a:rPr lang="ru-RU" sz="2400" b="1" i="1">
                <a:solidFill>
                  <a:srgbClr val="6600FF"/>
                </a:solidFill>
                <a:cs typeface="Times New Roman" pitchFamily="18" charset="0"/>
              </a:rPr>
              <a:t>МБОУ  СОШ  № 175 г. Нижний Новгород</a:t>
            </a:r>
            <a:endParaRPr lang="ru-RU" sz="2400" b="1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BFBA3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6600" smtClean="0">
                <a:latin typeface="Comic Sans MS" pitchFamily="66" charset="0"/>
              </a:rPr>
              <a:t>Упражнения в  написании слов с  сочетаниями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6600" smtClean="0">
                <a:solidFill>
                  <a:schemeClr val="bg2"/>
                </a:solidFill>
                <a:latin typeface="Comic Sans MS" pitchFamily="66" charset="0"/>
              </a:rPr>
              <a:t>                    Ж</a:t>
            </a:r>
            <a:r>
              <a:rPr lang="ru-RU" sz="6600" smtClean="0">
                <a:solidFill>
                  <a:srgbClr val="D73205"/>
                </a:solidFill>
                <a:latin typeface="Comic Sans MS" pitchFamily="66" charset="0"/>
              </a:rPr>
              <a:t>И</a:t>
            </a:r>
            <a:r>
              <a:rPr lang="ru-RU" sz="6600" smtClean="0">
                <a:latin typeface="Comic Sans MS" pitchFamily="66" charset="0"/>
              </a:rPr>
              <a:t>, </a:t>
            </a:r>
            <a:r>
              <a:rPr lang="ru-RU" sz="6600" smtClean="0">
                <a:solidFill>
                  <a:schemeClr val="bg2"/>
                </a:solidFill>
                <a:latin typeface="Comic Sans MS" pitchFamily="66" charset="0"/>
              </a:rPr>
              <a:t>Ш</a:t>
            </a:r>
            <a:r>
              <a:rPr lang="ru-RU" sz="6600" smtClean="0">
                <a:solidFill>
                  <a:srgbClr val="D73205"/>
                </a:solidFill>
                <a:latin typeface="Comic Sans MS" pitchFamily="66" charset="0"/>
              </a:rPr>
              <a:t>И</a:t>
            </a:r>
            <a:r>
              <a:rPr lang="ru-RU" sz="6600" smtClean="0">
                <a:latin typeface="Comic Sans MS" pitchFamily="66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ru-RU" sz="8000" smtClean="0"/>
          </a:p>
        </p:txBody>
      </p:sp>
      <p:pic>
        <p:nvPicPr>
          <p:cNvPr id="7" name="Picture 4" descr="post-684-1148158611_thu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2992438"/>
            <a:ext cx="4665662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9E7"/>
            </a:gs>
            <a:gs pos="100000">
              <a:srgbClr val="FF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0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3298825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Comic Sans MS" pitchFamily="66" charset="0"/>
              </a:rPr>
              <a:t>Кот живёт у нас на крыше,</a:t>
            </a:r>
            <a:br>
              <a:rPr lang="ru-RU" sz="6000" smtClean="0">
                <a:latin typeface="Comic Sans MS" pitchFamily="66" charset="0"/>
              </a:rPr>
            </a:br>
            <a:r>
              <a:rPr lang="ru-RU" sz="6000" smtClean="0">
                <a:latin typeface="Comic Sans MS" pitchFamily="66" charset="0"/>
              </a:rPr>
              <a:t> а в чулане живут…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 </a:t>
            </a:r>
            <a:endParaRPr lang="ru-RU" sz="2800" smtClean="0"/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4787900" y="4724400"/>
            <a:ext cx="2520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>
                <a:latin typeface="Comic Sans MS" pitchFamily="66" charset="0"/>
              </a:rPr>
              <a:t>мыш</a:t>
            </a:r>
          </a:p>
        </p:txBody>
      </p:sp>
      <p:pic>
        <p:nvPicPr>
          <p:cNvPr id="92173" name="Picture 13" descr="0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1002065">
            <a:off x="539750" y="3500438"/>
            <a:ext cx="3092450" cy="3092450"/>
          </a:xfrm>
          <a:noFill/>
        </p:spPr>
      </p:pic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6948488" y="4508500"/>
            <a:ext cx="7921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FF0000"/>
                </a:solidFill>
                <a:latin typeface="Comic Sans MS" pitchFamily="66" charset="0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0" grpId="0"/>
      <p:bldP spid="92171" grpId="0"/>
      <p:bldP spid="921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E9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title"/>
          </p:nvPr>
        </p:nvSpPr>
        <p:spPr>
          <a:xfrm>
            <a:off x="5219700" y="5661025"/>
            <a:ext cx="3097213" cy="1008063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Ландыш</a:t>
            </a:r>
            <a:endParaRPr lang="ru-RU" smtClean="0">
              <a:solidFill>
                <a:srgbClr val="D73205"/>
              </a:solidFill>
              <a:latin typeface="Comic Sans MS" pitchFamily="66" charset="0"/>
            </a:endParaRPr>
          </a:p>
        </p:txBody>
      </p:sp>
      <p:pic>
        <p:nvPicPr>
          <p:cNvPr id="93188" name="Picture 4" descr="1211859657_0_2738_1c7a2537_xl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1077418">
            <a:off x="4932363" y="620713"/>
            <a:ext cx="3335337" cy="4608512"/>
          </a:xfrm>
        </p:spPr>
      </p:pic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07950" y="476250"/>
            <a:ext cx="4572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Колокольцы не звенят,</a:t>
            </a:r>
          </a:p>
          <a:p>
            <a:r>
              <a:rPr lang="ru-RU" sz="3600">
                <a:latin typeface="Comic Sans MS" pitchFamily="66" charset="0"/>
              </a:rPr>
              <a:t> Только запахом манят,</a:t>
            </a:r>
            <a:br>
              <a:rPr lang="ru-RU" sz="3600">
                <a:latin typeface="Comic Sans MS" pitchFamily="66" charset="0"/>
              </a:rPr>
            </a:br>
            <a:r>
              <a:rPr lang="ru-RU" sz="3600">
                <a:latin typeface="Comic Sans MS" pitchFamily="66" charset="0"/>
              </a:rPr>
              <a:t>Знает даже муравей</a:t>
            </a:r>
            <a:br>
              <a:rPr lang="ru-RU" sz="3600">
                <a:latin typeface="Comic Sans MS" pitchFamily="66" charset="0"/>
              </a:rPr>
            </a:br>
            <a:r>
              <a:rPr lang="ru-RU" sz="3600">
                <a:latin typeface="Comic Sans MS" pitchFamily="66" charset="0"/>
              </a:rPr>
              <a:t>Нет на свете их нежней.</a:t>
            </a:r>
            <a:br>
              <a:rPr lang="ru-RU" sz="3600">
                <a:latin typeface="Comic Sans MS" pitchFamily="66" charset="0"/>
              </a:rPr>
            </a:br>
            <a:r>
              <a:rPr lang="ru-RU" sz="3600">
                <a:latin typeface="Comic Sans MS" pitchFamily="66" charset="0"/>
              </a:rPr>
              <a:t>Что за белые цветы?</a:t>
            </a:r>
          </a:p>
          <a:p>
            <a:r>
              <a:rPr lang="ru-RU" sz="3600">
                <a:latin typeface="Comic Sans MS" pitchFamily="66" charset="0"/>
              </a:rPr>
              <a:t>Отгадай скорее ты!</a:t>
            </a: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7885113" y="5445125"/>
            <a:ext cx="720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>
                <a:solidFill>
                  <a:srgbClr val="FF0000"/>
                </a:solidFill>
                <a:latin typeface="Comic Sans MS" pitchFamily="66" charset="0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  <p:bldP spid="93191" grpId="0"/>
      <p:bldP spid="931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E9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>
          <a:xfrm>
            <a:off x="1258888" y="4724400"/>
            <a:ext cx="3240087" cy="1557338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1B0701"/>
                </a:solidFill>
                <a:latin typeface="Comic Sans MS" pitchFamily="66" charset="0"/>
              </a:rPr>
              <a:t>ж     </a:t>
            </a:r>
            <a:r>
              <a:rPr lang="ru-RU" sz="5400" smtClean="0">
                <a:latin typeface="Comic Sans MS" pitchFamily="66" charset="0"/>
              </a:rPr>
              <a:t>раф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4321175" cy="6048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smtClean="0">
                <a:latin typeface="Comic Sans MS" pitchFamily="66" charset="0"/>
              </a:rPr>
              <a:t>Этот зверь какой-то странный, Шея, как стрела у крана,</a:t>
            </a:r>
            <a:br>
              <a:rPr lang="ru-RU" sz="3600" b="1" smtClean="0">
                <a:latin typeface="Comic Sans MS" pitchFamily="66" charset="0"/>
              </a:rPr>
            </a:br>
            <a:r>
              <a:rPr lang="ru-RU" sz="3600" b="1" smtClean="0">
                <a:latin typeface="Comic Sans MS" pitchFamily="66" charset="0"/>
              </a:rPr>
              <a:t>Чтобы ртом достать до трав, </a:t>
            </a:r>
          </a:p>
          <a:p>
            <a:pPr algn="ctr" eaLnBrk="1" hangingPunct="1">
              <a:buFontTx/>
              <a:buNone/>
            </a:pPr>
            <a:r>
              <a:rPr lang="ru-RU" sz="3600" b="1" smtClean="0">
                <a:latin typeface="Comic Sans MS" pitchFamily="66" charset="0"/>
              </a:rPr>
              <a:t>Вдвое сложится…</a:t>
            </a:r>
          </a:p>
        </p:txBody>
      </p:sp>
      <p:pic>
        <p:nvPicPr>
          <p:cNvPr id="94212" name="Picture 4" descr="giraffe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404813"/>
            <a:ext cx="3106737" cy="5113337"/>
          </a:xfrm>
        </p:spPr>
      </p:pic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2051050" y="4724400"/>
            <a:ext cx="8318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rgbClr val="FF0000"/>
                </a:solidFill>
                <a:latin typeface="Comic Sans MS" pitchFamily="66" charset="0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/>
      <p:bldP spid="94211" grpId="0" build="p"/>
      <p:bldP spid="942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E9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5" name="Picture 9" descr="aimi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3860800"/>
            <a:ext cx="4175125" cy="2667000"/>
          </a:xfrm>
        </p:spPr>
      </p:pic>
      <p:sp>
        <p:nvSpPr>
          <p:cNvPr id="96266" name="Rectangle 10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2362200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Comic Sans MS" pitchFamily="66" charset="0"/>
              </a:rPr>
              <a:t>Не поедет без бензина ни автобус, ни …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4932363" y="4005263"/>
            <a:ext cx="38290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>
                <a:latin typeface="Comic Sans MS" pitchFamily="66" charset="0"/>
              </a:rPr>
              <a:t>маш   на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6877050" y="3789363"/>
            <a:ext cx="8953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>
                <a:solidFill>
                  <a:srgbClr val="FF0000"/>
                </a:solidFill>
                <a:latin typeface="Comic Sans MS" pitchFamily="66" charset="0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6" grpId="0"/>
      <p:bldP spid="96268" grpId="0"/>
      <p:bldP spid="962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E9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9" name="Picture 9" descr="18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565400"/>
            <a:ext cx="3300412" cy="3944938"/>
          </a:xfrm>
        </p:spPr>
      </p:pic>
      <p:sp>
        <p:nvSpPr>
          <p:cNvPr id="97290" name="Rectangle 10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351838" cy="1858963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Comic Sans MS" pitchFamily="66" charset="0"/>
              </a:rPr>
              <a:t>По полям бегут ручьи. На дорогах…</a:t>
            </a: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5435600" y="3573463"/>
            <a:ext cx="18764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>
                <a:latin typeface="Comic Sans MS" pitchFamily="66" charset="0"/>
              </a:rPr>
              <a:t>луж</a:t>
            </a: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7235825" y="3429000"/>
            <a:ext cx="8953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>
                <a:solidFill>
                  <a:srgbClr val="FF0000"/>
                </a:solidFill>
                <a:latin typeface="Comic Sans MS" pitchFamily="66" charset="0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0" grpId="0"/>
      <p:bldP spid="97291" grpId="0"/>
      <p:bldP spid="972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400" smtClean="0"/>
              <a:t>Запишите названия предметов, которые изображены на рисунках.</a:t>
            </a:r>
          </a:p>
          <a:p>
            <a:pPr eaLnBrk="1" hangingPunct="1"/>
            <a:r>
              <a:rPr lang="ru-RU" sz="4400" smtClean="0"/>
              <a:t>  Изученные сочетания подчеркните</a:t>
            </a:r>
          </a:p>
          <a:p>
            <a:pPr eaLnBrk="1" hangingPunct="1"/>
            <a:endParaRPr lang="ru-RU" sz="4400" smtClean="0"/>
          </a:p>
        </p:txBody>
      </p:sp>
      <p:sp>
        <p:nvSpPr>
          <p:cNvPr id="118788" name="WordArt 4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Диктант по картинкам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  <p:bldP spid="1187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30" name="Picture 22" descr="Kinderski-Set-19225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628775"/>
            <a:ext cx="42481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8" name="Picture 10" descr="t__ae__1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3575" y="115888"/>
            <a:ext cx="3455988" cy="3016250"/>
          </a:xfrm>
        </p:spPr>
      </p:pic>
      <p:pic>
        <p:nvPicPr>
          <p:cNvPr id="119817" name="Picture 9" descr="SV5001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33375"/>
            <a:ext cx="3071813" cy="3168650"/>
          </a:xfrm>
        </p:spPr>
      </p:pic>
      <p:pic>
        <p:nvPicPr>
          <p:cNvPr id="119819" name="Picture 11" descr="71281bad682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50825" y="4467225"/>
            <a:ext cx="3241675" cy="2255838"/>
          </a:xfrm>
        </p:spPr>
      </p:pic>
      <p:pic>
        <p:nvPicPr>
          <p:cNvPr id="119824" name="Picture 16" descr="груша3"/>
          <p:cNvPicPr>
            <a:picLocks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877050" y="260350"/>
            <a:ext cx="2124075" cy="3141663"/>
          </a:xfrm>
          <a:noFill/>
        </p:spPr>
      </p:pic>
      <p:pic>
        <p:nvPicPr>
          <p:cNvPr id="119831" name="Picture 23" descr="59602209185949_35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4149725"/>
            <a:ext cx="3378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373688"/>
            <a:ext cx="8229600" cy="1143000"/>
          </a:xfrm>
          <a:solidFill>
            <a:srgbClr val="FBFBA3"/>
          </a:solidFill>
        </p:spPr>
        <p:txBody>
          <a:bodyPr/>
          <a:lstStyle/>
          <a:p>
            <a:pPr eaLnBrk="1" hangingPunct="1"/>
            <a:r>
              <a:rPr lang="ru-RU" sz="4000" smtClean="0"/>
              <a:t>Какое слово здесь может быть лишним? Почему?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29600" cy="4679950"/>
          </a:xfrm>
          <a:solidFill>
            <a:srgbClr val="D6EB37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5400" b="1" u="sng" smtClean="0">
                <a:solidFill>
                  <a:schemeClr val="accent2"/>
                </a:solidFill>
                <a:latin typeface="Times New Roman" pitchFamily="18" charset="0"/>
              </a:rPr>
              <a:t>Проверь.</a:t>
            </a:r>
            <a:endParaRPr lang="en-US" sz="6100" smtClean="0"/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468313" y="1196975"/>
            <a:ext cx="32400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chemeClr val="accent2"/>
                </a:solidFill>
                <a:latin typeface="Times New Roman" pitchFamily="18" charset="0"/>
              </a:rPr>
              <a:t>Ш</a:t>
            </a:r>
            <a:r>
              <a:rPr lang="ru-RU" sz="6000" b="1">
                <a:solidFill>
                  <a:srgbClr val="FF3300"/>
                </a:solidFill>
                <a:latin typeface="Times New Roman" pitchFamily="18" charset="0"/>
              </a:rPr>
              <a:t>и</a:t>
            </a:r>
            <a:r>
              <a:rPr lang="ru-RU" sz="6000" b="1">
                <a:latin typeface="Times New Roman" pitchFamily="18" charset="0"/>
              </a:rPr>
              <a:t>шки</a:t>
            </a:r>
            <a:r>
              <a:rPr lang="ru-RU" sz="6000">
                <a:latin typeface="Times New Roman" pitchFamily="18" charset="0"/>
              </a:rPr>
              <a:t>,</a:t>
            </a:r>
          </a:p>
        </p:txBody>
      </p:sp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3563938" y="1196975"/>
            <a:ext cx="18716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latin typeface="Times New Roman" pitchFamily="18" charset="0"/>
              </a:rPr>
              <a:t>у</a:t>
            </a:r>
            <a:r>
              <a:rPr lang="ru-RU" sz="6000" b="1">
                <a:solidFill>
                  <a:schemeClr val="accent2"/>
                </a:solidFill>
                <a:latin typeface="Times New Roman" pitchFamily="18" charset="0"/>
              </a:rPr>
              <a:t>ж</a:t>
            </a:r>
            <a:r>
              <a:rPr lang="ru-RU" sz="6000" b="1">
                <a:solidFill>
                  <a:srgbClr val="FF3300"/>
                </a:solidFill>
                <a:latin typeface="Times New Roman" pitchFamily="18" charset="0"/>
              </a:rPr>
              <a:t>и</a:t>
            </a:r>
            <a:r>
              <a:rPr lang="ru-RU" sz="6000" b="1">
                <a:latin typeface="Times New Roman" pitchFamily="18" charset="0"/>
              </a:rPr>
              <a:t>,</a:t>
            </a:r>
          </a:p>
        </p:txBody>
      </p:sp>
      <p:sp>
        <p:nvSpPr>
          <p:cNvPr id="273418" name="Text Box 10"/>
          <p:cNvSpPr txBox="1">
            <a:spLocks noChangeArrowheads="1"/>
          </p:cNvSpPr>
          <p:nvPr/>
        </p:nvSpPr>
        <p:spPr bwMode="auto">
          <a:xfrm>
            <a:off x="5219700" y="1196975"/>
            <a:ext cx="3167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latin typeface="Times New Roman" pitchFamily="18" charset="0"/>
              </a:rPr>
              <a:t>гру</a:t>
            </a:r>
            <a:r>
              <a:rPr lang="ru-RU" sz="6000" b="1">
                <a:solidFill>
                  <a:schemeClr val="accent2"/>
                </a:solidFill>
                <a:latin typeface="Times New Roman" pitchFamily="18" charset="0"/>
              </a:rPr>
              <a:t>ш</a:t>
            </a:r>
            <a:r>
              <a:rPr lang="ru-RU" sz="6000" b="1">
                <a:solidFill>
                  <a:srgbClr val="FF3300"/>
                </a:solidFill>
                <a:latin typeface="Times New Roman" pitchFamily="18" charset="0"/>
              </a:rPr>
              <a:t>и</a:t>
            </a:r>
            <a:r>
              <a:rPr lang="ru-RU" sz="6000" b="1">
                <a:latin typeface="Times New Roman" pitchFamily="18" charset="0"/>
              </a:rPr>
              <a:t>,</a:t>
            </a:r>
          </a:p>
        </p:txBody>
      </p:sp>
      <p:sp>
        <p:nvSpPr>
          <p:cNvPr id="273419" name="Text Box 11"/>
          <p:cNvSpPr txBox="1">
            <a:spLocks noChangeArrowheads="1"/>
          </p:cNvSpPr>
          <p:nvPr/>
        </p:nvSpPr>
        <p:spPr bwMode="auto">
          <a:xfrm>
            <a:off x="468313" y="1989138"/>
            <a:ext cx="4464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latin typeface="Times New Roman" pitchFamily="18" charset="0"/>
              </a:rPr>
              <a:t>каранда</a:t>
            </a:r>
            <a:r>
              <a:rPr lang="ru-RU" sz="6000" b="1">
                <a:solidFill>
                  <a:schemeClr val="accent2"/>
                </a:solidFill>
                <a:latin typeface="Times New Roman" pitchFamily="18" charset="0"/>
              </a:rPr>
              <a:t>ш</a:t>
            </a:r>
            <a:r>
              <a:rPr lang="ru-RU" sz="6000" b="1">
                <a:solidFill>
                  <a:srgbClr val="FF3300"/>
                </a:solidFill>
                <a:latin typeface="Times New Roman" pitchFamily="18" charset="0"/>
              </a:rPr>
              <a:t>и</a:t>
            </a:r>
            <a:r>
              <a:rPr lang="ru-RU" sz="6000" b="1">
                <a:latin typeface="Times New Roman" pitchFamily="18" charset="0"/>
              </a:rPr>
              <a:t>,</a:t>
            </a:r>
          </a:p>
        </p:txBody>
      </p:sp>
      <p:sp>
        <p:nvSpPr>
          <p:cNvPr id="273420" name="Text Box 12"/>
          <p:cNvSpPr txBox="1">
            <a:spLocks noChangeArrowheads="1"/>
          </p:cNvSpPr>
          <p:nvPr/>
        </p:nvSpPr>
        <p:spPr bwMode="auto">
          <a:xfrm>
            <a:off x="4787900" y="1989138"/>
            <a:ext cx="26654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latin typeface="Times New Roman" pitchFamily="18" charset="0"/>
              </a:rPr>
              <a:t>лы</a:t>
            </a:r>
            <a:r>
              <a:rPr lang="ru-RU" sz="6000" b="1">
                <a:solidFill>
                  <a:schemeClr val="accent2"/>
                </a:solidFill>
                <a:latin typeface="Times New Roman" pitchFamily="18" charset="0"/>
              </a:rPr>
              <a:t>ж</a:t>
            </a:r>
            <a:r>
              <a:rPr lang="ru-RU" sz="6000" b="1">
                <a:solidFill>
                  <a:srgbClr val="FF3300"/>
                </a:solidFill>
                <a:latin typeface="Times New Roman" pitchFamily="18" charset="0"/>
              </a:rPr>
              <a:t>и</a:t>
            </a:r>
            <a:r>
              <a:rPr lang="ru-RU" sz="6000" b="1">
                <a:latin typeface="Times New Roman" pitchFamily="18" charset="0"/>
              </a:rPr>
              <a:t>,</a:t>
            </a:r>
          </a:p>
        </p:txBody>
      </p:sp>
      <p:sp>
        <p:nvSpPr>
          <p:cNvPr id="273421" name="Text Box 13"/>
          <p:cNvSpPr txBox="1">
            <a:spLocks noChangeArrowheads="1"/>
          </p:cNvSpPr>
          <p:nvPr/>
        </p:nvSpPr>
        <p:spPr bwMode="auto">
          <a:xfrm>
            <a:off x="468313" y="2781300"/>
            <a:ext cx="3241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latin typeface="Times New Roman" pitchFamily="18" charset="0"/>
              </a:rPr>
              <a:t>кры</a:t>
            </a:r>
            <a:r>
              <a:rPr lang="ru-RU" sz="6000" b="1">
                <a:solidFill>
                  <a:schemeClr val="accent2"/>
                </a:solidFill>
                <a:latin typeface="Times New Roman" pitchFamily="18" charset="0"/>
              </a:rPr>
              <a:t>ш</a:t>
            </a:r>
            <a:r>
              <a:rPr lang="ru-RU" sz="6000" b="1">
                <a:solidFill>
                  <a:srgbClr val="FF3300"/>
                </a:solidFill>
                <a:latin typeface="Times New Roman" pitchFamily="18" charset="0"/>
              </a:rPr>
              <a:t>и</a:t>
            </a:r>
            <a:r>
              <a:rPr lang="ru-RU" sz="6000" b="1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nimBg="1"/>
      <p:bldP spid="273412" grpId="0"/>
      <p:bldP spid="273417" grpId="0"/>
      <p:bldP spid="273418" grpId="0"/>
      <p:bldP spid="273419" grpId="0"/>
      <p:bldP spid="273420" grpId="0"/>
      <p:bldP spid="2734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</p:txBody>
      </p:sp>
      <p:pic>
        <p:nvPicPr>
          <p:cNvPr id="109576" name="Picture 8" descr="100025.gif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84925" y="3933825"/>
            <a:ext cx="2546350" cy="2663825"/>
          </a:xfrm>
          <a:noFill/>
        </p:spPr>
      </p:pic>
      <p:pic>
        <p:nvPicPr>
          <p:cNvPr id="109581" name="Picture 13" descr="друзья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2133600"/>
            <a:ext cx="3887788" cy="2809875"/>
          </a:xfrm>
        </p:spPr>
      </p:pic>
      <p:sp>
        <p:nvSpPr>
          <p:cNvPr id="27653" name="WordArt 14"/>
          <p:cNvSpPr>
            <a:spLocks noChangeArrowheads="1" noChangeShapeType="1" noTextEdit="1"/>
          </p:cNvSpPr>
          <p:nvPr/>
        </p:nvSpPr>
        <p:spPr bwMode="auto">
          <a:xfrm rot="-265692">
            <a:off x="971550" y="404813"/>
            <a:ext cx="6715125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4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Физкультминутка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36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012950"/>
            <a:ext cx="8072437" cy="3201988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ru-RU" sz="3600" b="1" smtClean="0">
              <a:solidFill>
                <a:schemeClr val="folHlink"/>
              </a:solidFill>
              <a:latin typeface="Century Gothic" pitchFamily="34" charset="0"/>
            </a:endParaRP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chemeClr val="folHlink"/>
                </a:solidFill>
                <a:latin typeface="Century Gothic" pitchFamily="34" charset="0"/>
              </a:rPr>
              <a:t>Ум и сердце в работу вложи.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chemeClr val="folHlink"/>
                </a:solidFill>
                <a:latin typeface="Century Gothic" pitchFamily="34" charset="0"/>
              </a:rPr>
              <a:t>Каждой минутой своей дорожи!</a:t>
            </a:r>
          </a:p>
        </p:txBody>
      </p:sp>
      <p:sp>
        <p:nvSpPr>
          <p:cNvPr id="10244" name="WordArt 8"/>
          <p:cNvSpPr>
            <a:spLocks noChangeArrowheads="1" noChangeShapeType="1" noTextEdit="1"/>
          </p:cNvSpPr>
          <p:nvPr/>
        </p:nvSpPr>
        <p:spPr bwMode="auto">
          <a:xfrm>
            <a:off x="2124075" y="765175"/>
            <a:ext cx="4391025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ДЕВИЗ: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ЗАДАНИЯ НА КАРТОЧКАХ.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280" cy="4219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948880"/>
              </a:tblGrid>
              <a:tr h="4818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ru-RU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0000FF"/>
                          </a:solidFill>
                        </a:rPr>
                        <a:t>уровень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434"/>
                          </a:solidFill>
                        </a:rPr>
                        <a:t>        2 уровень</a:t>
                      </a:r>
                      <a:endParaRPr lang="ru-RU" dirty="0">
                        <a:solidFill>
                          <a:srgbClr val="00743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 уровень</a:t>
                      </a:r>
                    </a:p>
                    <a:p>
                      <a:pPr algn="ctr"/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579229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Проверь по учебнику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Стр.     Упр.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Летучие мы</a:t>
                      </a:r>
                      <a:r>
                        <a:rPr lang="ru-RU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ши</a:t>
                      </a:r>
                    </a:p>
                    <a:p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Душистые ланды</a:t>
                      </a:r>
                      <a:r>
                        <a:rPr lang="ru-RU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ши</a:t>
                      </a:r>
                    </a:p>
                    <a:p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Колючие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е</a:t>
                      </a:r>
                      <a:r>
                        <a:rPr lang="ru-RU" sz="2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жи</a:t>
                      </a:r>
                    </a:p>
                    <a:p>
                      <a:endParaRPr lang="ru-RU" sz="2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Просторные (</a:t>
                      </a:r>
                      <a:r>
                        <a:rPr lang="ru-RU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ши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рокие)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улицы,</a:t>
                      </a:r>
                    </a:p>
                    <a:p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толстый (</a:t>
                      </a:r>
                      <a:r>
                        <a:rPr lang="ru-RU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жи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рный) кот, </a:t>
                      </a:r>
                    </a:p>
                    <a:p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мохнатые (пу</a:t>
                      </a:r>
                      <a:r>
                        <a:rPr lang="ru-RU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ши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стые) ели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80400" cy="1425575"/>
          </a:xfrm>
        </p:spPr>
        <p:txBody>
          <a:bodyPr/>
          <a:lstStyle/>
          <a:p>
            <a:pPr algn="l" eaLnBrk="1" hangingPunct="1"/>
            <a:r>
              <a:rPr lang="ru-RU" sz="4000" smtClean="0"/>
              <a:t>Пословицы о дружбе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57200" y="2708275"/>
            <a:ext cx="8291513" cy="3417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i="1" smtClean="0"/>
              <a:t>   </a:t>
            </a:r>
            <a:r>
              <a:rPr lang="ru-RU" sz="2500" i="1" smtClean="0"/>
              <a:t>1. Друзьями хвались, но и сам в хвосте не плетись.</a:t>
            </a:r>
            <a:endParaRPr lang="ru-RU" sz="2500" smtClean="0"/>
          </a:p>
          <a:p>
            <a:pPr eaLnBrk="1" hangingPunct="1">
              <a:buFontTx/>
              <a:buNone/>
            </a:pPr>
            <a:r>
              <a:rPr lang="ru-RU" sz="2500" i="1" smtClean="0"/>
              <a:t>   2. Не имей сто рублей, а имей сто друзей.</a:t>
            </a:r>
            <a:endParaRPr lang="ru-RU" sz="2500" smtClean="0"/>
          </a:p>
          <a:p>
            <a:pPr eaLnBrk="1" hangingPunct="1">
              <a:buFontTx/>
              <a:buNone/>
            </a:pPr>
            <a:r>
              <a:rPr lang="ru-RU" sz="2500" i="1" smtClean="0"/>
              <a:t>   3. Дерево держится корнями, а человек друзьями.</a:t>
            </a:r>
            <a:endParaRPr lang="ru-RU" sz="2500" smtClean="0"/>
          </a:p>
          <a:p>
            <a:pPr eaLnBrk="1" hangingPunct="1">
              <a:buFontTx/>
              <a:buNone/>
            </a:pPr>
            <a:r>
              <a:rPr lang="ru-RU" sz="2500" i="1" smtClean="0"/>
              <a:t>   4.Друг познаётся в беде.</a:t>
            </a:r>
            <a:endParaRPr lang="ru-RU" sz="2500" smtClean="0"/>
          </a:p>
          <a:p>
            <a:pPr eaLnBrk="1" hangingPunct="1">
              <a:buFontTx/>
              <a:buNone/>
            </a:pPr>
            <a:r>
              <a:rPr lang="ru-RU" sz="2500" i="1" smtClean="0"/>
              <a:t>   5.Старый друг лучше новых двух.</a:t>
            </a:r>
            <a:endParaRPr lang="ru-RU" sz="2500" smtClean="0"/>
          </a:p>
          <a:p>
            <a:pPr eaLnBrk="1" hangingPunct="1">
              <a:buFontTx/>
              <a:buNone/>
            </a:pPr>
            <a:r>
              <a:rPr lang="ru-RU" sz="2500" i="1" smtClean="0"/>
              <a:t>   6.Человек без друзей, что сокол без крыльев.</a:t>
            </a:r>
            <a:endParaRPr lang="ru-RU" sz="2500" smtClean="0"/>
          </a:p>
          <a:p>
            <a:pPr eaLnBrk="1" hangingPunct="1">
              <a:buFontTx/>
              <a:buNone/>
            </a:pPr>
            <a:r>
              <a:rPr lang="ru-RU" sz="2500" i="1" smtClean="0"/>
              <a:t>   7.</a:t>
            </a:r>
            <a:r>
              <a:rPr lang="ru-RU" sz="2500" smtClean="0"/>
              <a:t> </a:t>
            </a:r>
            <a:r>
              <a:rPr lang="ru-RU" sz="2500" i="1" smtClean="0"/>
              <a:t>Дружба крепка не лестью, а правдой и честью.</a:t>
            </a:r>
            <a:endParaRPr lang="ru-RU" sz="2500" smtClean="0"/>
          </a:p>
          <a:p>
            <a:pPr eaLnBrk="1" hangingPunct="1">
              <a:buFontTx/>
              <a:buNone/>
            </a:pPr>
            <a:r>
              <a:rPr lang="ru-RU" sz="2400" i="1" smtClean="0"/>
              <a:t> </a:t>
            </a:r>
            <a:endParaRPr lang="ru-RU" sz="2400" smtClean="0"/>
          </a:p>
          <a:p>
            <a:pPr eaLnBrk="1" hangingPunct="1"/>
            <a:endParaRPr lang="ru-RU" sz="2400" smtClean="0"/>
          </a:p>
        </p:txBody>
      </p:sp>
      <p:pic>
        <p:nvPicPr>
          <p:cNvPr id="29700" name="Picture 4" descr="C:\Users\Анатолий\Desktop\79442201_0_44f95_d65e110f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260350"/>
            <a:ext cx="25971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1258888" y="1341438"/>
            <a:ext cx="5400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0" y="0"/>
            <a:ext cx="914400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6000" b="1">
                <a:latin typeface="Tahoma" pitchFamily="34" charset="0"/>
              </a:rPr>
              <a:t>1</a:t>
            </a:r>
            <a:r>
              <a:rPr lang="ru-RU" sz="6000" b="1">
                <a:latin typeface="Tahoma" pitchFamily="34" charset="0"/>
              </a:rPr>
              <a:t>.</a:t>
            </a:r>
            <a:r>
              <a:rPr lang="en-US" sz="6000" b="1">
                <a:latin typeface="Tahoma" pitchFamily="34" charset="0"/>
              </a:rPr>
              <a:t> </a:t>
            </a:r>
            <a:r>
              <a:rPr lang="ru-RU" sz="6000" b="1">
                <a:latin typeface="Tahoma" pitchFamily="34" charset="0"/>
              </a:rPr>
              <a:t>В каком слове слог </a:t>
            </a:r>
            <a:r>
              <a:rPr lang="en-US" sz="6000" b="1">
                <a:latin typeface="Tahoma" pitchFamily="34" charset="0"/>
              </a:rPr>
              <a:t>  </a:t>
            </a:r>
            <a:r>
              <a:rPr lang="ru-RU" sz="6000" b="1">
                <a:latin typeface="Tahoma" pitchFamily="34" charset="0"/>
              </a:rPr>
              <a:t>жи </a:t>
            </a:r>
            <a:r>
              <a:rPr lang="en-US" sz="6000" b="1">
                <a:latin typeface="Tahoma" pitchFamily="34" charset="0"/>
              </a:rPr>
              <a:t>  </a:t>
            </a:r>
            <a:r>
              <a:rPr lang="ru-RU" sz="6000" b="1">
                <a:latin typeface="Tahoma" pitchFamily="34" charset="0"/>
              </a:rPr>
              <a:t>ударный? </a:t>
            </a:r>
            <a:endParaRPr lang="en-US" sz="6000" b="1">
              <a:latin typeface="Tahoma" pitchFamily="34" charset="0"/>
            </a:endParaRPr>
          </a:p>
          <a:p>
            <a:pPr lvl="3"/>
            <a:r>
              <a:rPr lang="ru-RU" sz="6600" b="1">
                <a:latin typeface="Tahoma" pitchFamily="34" charset="0"/>
              </a:rPr>
              <a:t>       </a:t>
            </a:r>
            <a:r>
              <a:rPr lang="en-US" sz="6600" b="1">
                <a:latin typeface="Tahoma" pitchFamily="34" charset="0"/>
              </a:rPr>
              <a:t>  </a:t>
            </a:r>
            <a:r>
              <a:rPr lang="ru-RU" sz="6600" b="1">
                <a:latin typeface="Tahoma" pitchFamily="34" charset="0"/>
              </a:rPr>
              <a:t> </a:t>
            </a:r>
            <a:r>
              <a:rPr lang="ru-RU" sz="6000" b="1">
                <a:latin typeface="Tahoma" pitchFamily="34" charset="0"/>
              </a:rPr>
              <a:t>- живот	</a:t>
            </a:r>
            <a:endParaRPr lang="en-US" sz="6000" b="1">
              <a:latin typeface="Tahoma" pitchFamily="34" charset="0"/>
            </a:endParaRPr>
          </a:p>
          <a:p>
            <a:pPr lvl="3"/>
            <a:r>
              <a:rPr lang="ru-RU" sz="6000" b="1">
                <a:latin typeface="Tahoma" pitchFamily="34" charset="0"/>
              </a:rPr>
              <a:t>       </a:t>
            </a:r>
            <a:r>
              <a:rPr lang="en-US" sz="6000" b="1">
                <a:latin typeface="Tahoma" pitchFamily="34" charset="0"/>
              </a:rPr>
              <a:t> </a:t>
            </a:r>
            <a:r>
              <a:rPr lang="ru-RU" sz="6000" b="1">
                <a:latin typeface="Tahoma" pitchFamily="34" charset="0"/>
              </a:rPr>
              <a:t>   - жираф	</a:t>
            </a:r>
          </a:p>
          <a:p>
            <a:pPr lvl="3"/>
            <a:r>
              <a:rPr lang="ru-RU" sz="6000" b="1">
                <a:latin typeface="Tahoma" pitchFamily="34" charset="0"/>
              </a:rPr>
              <a:t>  </a:t>
            </a:r>
            <a:r>
              <a:rPr lang="en-US" sz="6000" b="1">
                <a:latin typeface="Tahoma" pitchFamily="34" charset="0"/>
              </a:rPr>
              <a:t>       </a:t>
            </a:r>
            <a:r>
              <a:rPr lang="ru-RU" sz="6000" b="1">
                <a:latin typeface="Tahoma" pitchFamily="34" charset="0"/>
              </a:rPr>
              <a:t>  - ужи	</a:t>
            </a:r>
          </a:p>
          <a:p>
            <a:pPr lvl="3"/>
            <a:r>
              <a:rPr lang="en-US" sz="6000" b="1">
                <a:latin typeface="Tahoma" pitchFamily="34" charset="0"/>
              </a:rPr>
              <a:t>        </a:t>
            </a:r>
            <a:r>
              <a:rPr lang="ru-RU" sz="6000" b="1">
                <a:latin typeface="Tahoma" pitchFamily="34" charset="0"/>
              </a:rPr>
              <a:t>  </a:t>
            </a:r>
            <a:r>
              <a:rPr lang="en-US" sz="6000" b="1">
                <a:latin typeface="Tahoma" pitchFamily="34" charset="0"/>
              </a:rPr>
              <a:t> </a:t>
            </a:r>
            <a:r>
              <a:rPr lang="ru-RU" sz="6000" b="1">
                <a:latin typeface="Tahoma" pitchFamily="34" charset="0"/>
              </a:rPr>
              <a:t>- ужин</a:t>
            </a:r>
          </a:p>
        </p:txBody>
      </p:sp>
      <p:sp>
        <p:nvSpPr>
          <p:cNvPr id="400392" name="Rectangle 8"/>
          <p:cNvSpPr>
            <a:spLocks noChangeArrowheads="1"/>
          </p:cNvSpPr>
          <p:nvPr/>
        </p:nvSpPr>
        <p:spPr bwMode="auto">
          <a:xfrm>
            <a:off x="3851275" y="3933825"/>
            <a:ext cx="3384550" cy="86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0" y="0"/>
            <a:ext cx="91440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/>
            <a:endParaRPr lang="en-US" sz="2000" b="1">
              <a:latin typeface="Tahoma" pitchFamily="34" charset="0"/>
            </a:endParaRPr>
          </a:p>
          <a:p>
            <a:pPr marL="800100" lvl="1" indent="-342900"/>
            <a:r>
              <a:rPr lang="ru-RU" sz="6000" b="1">
                <a:latin typeface="Tahoma" pitchFamily="34" charset="0"/>
              </a:rPr>
              <a:t>2. Какое слово лишнее?</a:t>
            </a:r>
            <a:endParaRPr lang="en-US" sz="6000" b="1">
              <a:latin typeface="Tahoma" pitchFamily="34" charset="0"/>
            </a:endParaRPr>
          </a:p>
          <a:p>
            <a:pPr marL="1714500" lvl="3" indent="-342900" algn="ctr"/>
            <a:r>
              <a:rPr lang="ru-RU" sz="6000" b="1">
                <a:latin typeface="Tahoma" pitchFamily="34" charset="0"/>
              </a:rPr>
              <a:t>- шило</a:t>
            </a:r>
            <a:endParaRPr lang="en-US" sz="6000" b="1">
              <a:latin typeface="Tahoma" pitchFamily="34" charset="0"/>
            </a:endParaRPr>
          </a:p>
          <a:p>
            <a:pPr marL="1714500" lvl="3" indent="-342900" algn="ctr"/>
            <a:r>
              <a:rPr lang="ru-RU" sz="6000" b="1">
                <a:latin typeface="Tahoma" pitchFamily="34" charset="0"/>
              </a:rPr>
              <a:t>   - уши		</a:t>
            </a:r>
            <a:endParaRPr lang="en-US" sz="6000" b="1">
              <a:latin typeface="Tahoma" pitchFamily="34" charset="0"/>
            </a:endParaRPr>
          </a:p>
          <a:p>
            <a:pPr marL="1714500" lvl="3" indent="-342900" algn="ctr"/>
            <a:r>
              <a:rPr lang="ru-RU" sz="6000" b="1">
                <a:latin typeface="Tahoma" pitchFamily="34" charset="0"/>
              </a:rPr>
              <a:t>     - шишка	</a:t>
            </a:r>
            <a:endParaRPr lang="en-US" sz="6000" b="1">
              <a:latin typeface="Tahoma" pitchFamily="34" charset="0"/>
            </a:endParaRPr>
          </a:p>
          <a:p>
            <a:pPr marL="1714500" lvl="3" indent="-342900" algn="ctr"/>
            <a:r>
              <a:rPr lang="ru-RU" sz="6000" b="1">
                <a:latin typeface="Tahoma" pitchFamily="34" charset="0"/>
              </a:rPr>
              <a:t> - чашка</a:t>
            </a:r>
            <a:endParaRPr lang="en-US" sz="6000" b="1">
              <a:latin typeface="Tahoma" pitchFamily="34" charset="0"/>
            </a:endParaRPr>
          </a:p>
          <a:p>
            <a:pPr marL="1257300" lvl="2" indent="-342900"/>
            <a:r>
              <a:rPr lang="ru-RU" sz="2000" b="1">
                <a:latin typeface="Tahoma" pitchFamily="34" charset="0"/>
              </a:rPr>
              <a:t>	     		</a:t>
            </a:r>
          </a:p>
        </p:txBody>
      </p:sp>
      <p:sp>
        <p:nvSpPr>
          <p:cNvPr id="248843" name="Rectangle 11"/>
          <p:cNvSpPr>
            <a:spLocks noChangeArrowheads="1"/>
          </p:cNvSpPr>
          <p:nvPr/>
        </p:nvSpPr>
        <p:spPr bwMode="auto">
          <a:xfrm>
            <a:off x="3708400" y="5013325"/>
            <a:ext cx="3527425" cy="936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en-US" sz="6000" b="1">
                <a:latin typeface="Tahoma" pitchFamily="34" charset="0"/>
              </a:rPr>
              <a:t>3</a:t>
            </a:r>
            <a:r>
              <a:rPr lang="ru-RU" sz="6000" b="1">
                <a:latin typeface="Tahoma" pitchFamily="34" charset="0"/>
              </a:rPr>
              <a:t>. После какой буквы не пишется буква ы?</a:t>
            </a:r>
            <a:endParaRPr lang="en-US" sz="6000" b="1">
              <a:latin typeface="Tahoma" pitchFamily="34" charset="0"/>
            </a:endParaRPr>
          </a:p>
          <a:p>
            <a:pPr lvl="3"/>
            <a:r>
              <a:rPr lang="ru-RU" sz="6000" b="1">
                <a:latin typeface="Tahoma" pitchFamily="34" charset="0"/>
              </a:rPr>
              <a:t> </a:t>
            </a:r>
            <a:r>
              <a:rPr lang="en-US" sz="6000" b="1">
                <a:latin typeface="Tahoma" pitchFamily="34" charset="0"/>
              </a:rPr>
              <a:t> </a:t>
            </a:r>
            <a:r>
              <a:rPr lang="ru-RU" sz="6000" b="1">
                <a:latin typeface="Tahoma" pitchFamily="34" charset="0"/>
              </a:rPr>
              <a:t>            - т	          </a:t>
            </a:r>
          </a:p>
          <a:p>
            <a:pPr lvl="3"/>
            <a:r>
              <a:rPr lang="ru-RU" sz="6000" b="1">
                <a:latin typeface="Tahoma" pitchFamily="34" charset="0"/>
              </a:rPr>
              <a:t>              - ж</a:t>
            </a:r>
          </a:p>
          <a:p>
            <a:pPr lvl="3"/>
            <a:r>
              <a:rPr lang="ru-RU" sz="6000" b="1">
                <a:latin typeface="Tahoma" pitchFamily="34" charset="0"/>
              </a:rPr>
              <a:t>              - п</a:t>
            </a:r>
          </a:p>
          <a:p>
            <a:pPr lvl="3"/>
            <a:r>
              <a:rPr lang="ru-RU" sz="6000" b="1">
                <a:latin typeface="Tahoma" pitchFamily="34" charset="0"/>
              </a:rPr>
              <a:t>              - н                                                </a:t>
            </a:r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4211638" y="4005263"/>
            <a:ext cx="2303462" cy="720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5400" b="1">
                <a:latin typeface="Tahoma" pitchFamily="34" charset="0"/>
              </a:rPr>
              <a:t>4. </a:t>
            </a:r>
            <a:r>
              <a:rPr lang="ru-RU" sz="5400" b="1">
                <a:latin typeface="Tahoma" pitchFamily="34" charset="0"/>
              </a:rPr>
              <a:t>В какой строчке пропущены только буквы «и»?</a:t>
            </a:r>
            <a:endParaRPr lang="en-US" sz="5400" b="1">
              <a:latin typeface="Tahoma" pitchFamily="34" charset="0"/>
            </a:endParaRPr>
          </a:p>
          <a:p>
            <a:pPr lvl="3">
              <a:buSzPct val="90000"/>
            </a:pPr>
            <a:r>
              <a:rPr lang="ru-RU" sz="5400" b="1">
                <a:latin typeface="Tahoma" pitchFamily="34" charset="0"/>
              </a:rPr>
              <a:t> - больш.е  маш.ны	</a:t>
            </a:r>
            <a:endParaRPr lang="en-US" sz="5400" b="1">
              <a:latin typeface="Tahoma" pitchFamily="34" charset="0"/>
            </a:endParaRPr>
          </a:p>
          <a:p>
            <a:pPr lvl="3">
              <a:buSzPct val="90000"/>
            </a:pPr>
            <a:r>
              <a:rPr lang="ru-RU" sz="5400" b="1">
                <a:latin typeface="Tahoma" pitchFamily="34" charset="0"/>
              </a:rPr>
              <a:t> - ш.рокие  стол.		</a:t>
            </a:r>
            <a:endParaRPr lang="en-US" sz="5400" b="1">
              <a:latin typeface="Tahoma" pitchFamily="34" charset="0"/>
            </a:endParaRPr>
          </a:p>
          <a:p>
            <a:pPr lvl="3">
              <a:buSzPct val="90000"/>
            </a:pPr>
            <a:r>
              <a:rPr lang="ru-RU" sz="5400" b="1">
                <a:latin typeface="Tahoma" pitchFamily="34" charset="0"/>
              </a:rPr>
              <a:t> - ж.дкое  м.ло		</a:t>
            </a:r>
            <a:endParaRPr lang="en-US" sz="5400" b="1">
              <a:latin typeface="Tahoma" pitchFamily="34" charset="0"/>
            </a:endParaRPr>
          </a:p>
          <a:p>
            <a:pPr lvl="3">
              <a:buSzPct val="90000"/>
            </a:pPr>
            <a:r>
              <a:rPr lang="ru-RU" sz="5400" b="1">
                <a:latin typeface="Tahoma" pitchFamily="34" charset="0"/>
              </a:rPr>
              <a:t> - чуж.е  м.сли		</a:t>
            </a:r>
            <a:endParaRPr lang="en-US" sz="5400" b="1">
              <a:latin typeface="Tahoma" pitchFamily="34" charset="0"/>
            </a:endParaRPr>
          </a:p>
          <a:p>
            <a:pPr lvl="3"/>
            <a:r>
              <a:rPr lang="ru-RU" b="1"/>
              <a:t>	</a:t>
            </a:r>
            <a:endParaRPr lang="en-US" b="1"/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1403350" y="2852738"/>
            <a:ext cx="7056438" cy="7921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144000" cy="6858000"/>
          </a:xfrm>
          <a:noFill/>
        </p:spPr>
        <p:txBody>
          <a:bodyPr/>
          <a:lstStyle/>
          <a:p>
            <a:pPr marL="255588" lvl="1" indent="3175" eaLnBrk="1" hangingPunct="1">
              <a:lnSpc>
                <a:spcPct val="90000"/>
              </a:lnSpc>
              <a:buFontTx/>
              <a:buNone/>
            </a:pPr>
            <a:r>
              <a:rPr lang="ru-RU" sz="6600" b="1" smtClean="0"/>
              <a:t>5. Найти слово с ошибкой</a:t>
            </a:r>
          </a:p>
          <a:p>
            <a:pPr marL="2054225" lvl="2" indent="-1616075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6000" b="1" smtClean="0"/>
              <a:t>		</a:t>
            </a:r>
            <a:r>
              <a:rPr lang="ru-RU" sz="6000" b="1" smtClean="0"/>
              <a:t>- шина</a:t>
            </a:r>
          </a:p>
          <a:p>
            <a:pPr marL="2054225" lvl="2" indent="-1616075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6000" b="1" smtClean="0"/>
              <a:t>		</a:t>
            </a:r>
            <a:r>
              <a:rPr lang="ru-RU" sz="6000" b="1" smtClean="0"/>
              <a:t>- машина</a:t>
            </a:r>
          </a:p>
          <a:p>
            <a:pPr marL="2054225" lvl="2" indent="-1616075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ru-RU" sz="6000" b="1" smtClean="0"/>
              <a:t>         </a:t>
            </a:r>
            <a:r>
              <a:rPr lang="en-US" sz="6000" b="1" smtClean="0"/>
              <a:t>  </a:t>
            </a:r>
            <a:r>
              <a:rPr lang="ru-RU" sz="6000" b="1" smtClean="0"/>
              <a:t>- пружына</a:t>
            </a:r>
          </a:p>
          <a:p>
            <a:pPr marL="2054225" lvl="2" indent="-1616075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6000" b="1" smtClean="0"/>
              <a:t>		</a:t>
            </a:r>
            <a:r>
              <a:rPr lang="ru-RU" sz="6000" b="1" smtClean="0"/>
              <a:t>- малыши</a:t>
            </a:r>
          </a:p>
          <a:p>
            <a:pPr marL="2054225" lvl="2" indent="-1616075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b="1" smtClean="0"/>
              <a:t>		</a:t>
            </a:r>
            <a:endParaRPr lang="ru-RU" b="1" smtClean="0"/>
          </a:p>
        </p:txBody>
      </p:sp>
      <p:sp>
        <p:nvSpPr>
          <p:cNvPr id="331782" name="Rectangle 6"/>
          <p:cNvSpPr>
            <a:spLocks noChangeArrowheads="1"/>
          </p:cNvSpPr>
          <p:nvPr/>
        </p:nvSpPr>
        <p:spPr bwMode="auto">
          <a:xfrm>
            <a:off x="2771775" y="4221163"/>
            <a:ext cx="4103688" cy="7921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EEAE6"/>
          </a:solidFill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  <a:solidFill>
            <a:srgbClr val="FBFBA3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8000" smtClean="0"/>
              <a:t>Знаем твёрдо: </a:t>
            </a:r>
            <a:r>
              <a:rPr lang="ru-RU" sz="8000" smtClean="0">
                <a:solidFill>
                  <a:srgbClr val="D73205"/>
                </a:solidFill>
              </a:rPr>
              <a:t>ЖИ</a:t>
            </a:r>
            <a:r>
              <a:rPr lang="ru-RU" sz="8000" smtClean="0"/>
              <a:t> и </a:t>
            </a:r>
            <a:r>
              <a:rPr lang="ru-RU" sz="8000" smtClean="0">
                <a:solidFill>
                  <a:srgbClr val="D73205"/>
                </a:solidFill>
              </a:rPr>
              <a:t>ШИ</a:t>
            </a:r>
            <a:r>
              <a:rPr lang="ru-RU" sz="8000" smtClean="0"/>
              <a:t> </a:t>
            </a:r>
          </a:p>
          <a:p>
            <a:pPr eaLnBrk="1" hangingPunct="1">
              <a:buFontTx/>
              <a:buNone/>
            </a:pPr>
            <a:r>
              <a:rPr lang="ru-RU" sz="8000" smtClean="0"/>
              <a:t>Пишем только с буквой </a:t>
            </a:r>
            <a:r>
              <a:rPr lang="ru-RU" sz="8000" smtClean="0">
                <a:solidFill>
                  <a:srgbClr val="D73205"/>
                </a:solidFill>
              </a:rPr>
              <a:t>И.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1841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609600" indent="-609600"/>
            <a:endParaRPr lang="en-US" sz="2800" b="1">
              <a:latin typeface="Arial" charset="0"/>
            </a:endParaRPr>
          </a:p>
          <a:p>
            <a:pPr marL="609600" indent="-609600" eaLnBrk="0" hangingPunct="0"/>
            <a:endParaRPr lang="en-US" sz="1800">
              <a:latin typeface="Arial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1841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609600" indent="-609600"/>
            <a:endParaRPr lang="en-US" sz="2800" b="1">
              <a:latin typeface="Arial" charset="0"/>
            </a:endParaRPr>
          </a:p>
          <a:p>
            <a:pPr marL="609600" indent="-609600" eaLnBrk="0" hangingPunct="0"/>
            <a:endParaRPr 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81987" cy="1143000"/>
          </a:xfrm>
        </p:spPr>
        <p:txBody>
          <a:bodyPr/>
          <a:lstStyle/>
          <a:p>
            <a:pPr eaLnBrk="1" hangingPunct="1"/>
            <a:r>
              <a:rPr lang="ru-RU" sz="7200" smtClean="0">
                <a:solidFill>
                  <a:srgbClr val="6600FF"/>
                </a:solidFill>
                <a:latin typeface="Times New Roman" pitchFamily="18" charset="0"/>
              </a:rPr>
              <a:t>Домашнее задание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7200" i="1" smtClean="0">
                <a:latin typeface="Arial" charset="0"/>
                <a:cs typeface="Arial" charset="0"/>
              </a:rPr>
              <a:t>Стр.113,</a:t>
            </a:r>
          </a:p>
          <a:p>
            <a:pPr eaLnBrk="1" hangingPunct="1">
              <a:buFontTx/>
              <a:buNone/>
            </a:pPr>
            <a:r>
              <a:rPr lang="ru-RU" sz="7200" i="1" smtClean="0">
                <a:latin typeface="Arial" charset="0"/>
                <a:cs typeface="Arial" charset="0"/>
              </a:rPr>
              <a:t>Урп.166</a:t>
            </a:r>
            <a:endParaRPr lang="ru-RU" sz="72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8610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800080"/>
                </a:solidFill>
                <a:latin typeface="Arial" charset="0"/>
              </a:rPr>
              <a:t>Итог урока:</a:t>
            </a:r>
          </a:p>
          <a:p>
            <a:pPr>
              <a:spcBef>
                <a:spcPct val="50000"/>
              </a:spcBef>
            </a:pPr>
            <a:endParaRPr lang="ru-RU" b="1">
              <a:solidFill>
                <a:srgbClr val="80008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rgbClr val="80008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4400" u="sng">
                <a:latin typeface="Arial" charset="0"/>
              </a:rPr>
              <a:t>Все получилось….</a:t>
            </a:r>
          </a:p>
          <a:p>
            <a:pPr>
              <a:spcBef>
                <a:spcPct val="50000"/>
              </a:spcBef>
            </a:pPr>
            <a:r>
              <a:rPr lang="ru-RU" sz="4400" u="sng">
                <a:latin typeface="Arial" charset="0"/>
              </a:rPr>
              <a:t>Получилось, но не все…</a:t>
            </a:r>
          </a:p>
          <a:p>
            <a:pPr>
              <a:spcBef>
                <a:spcPct val="50000"/>
              </a:spcBef>
            </a:pPr>
            <a:r>
              <a:rPr lang="ru-RU" sz="4400" u="sng">
                <a:latin typeface="Arial" charset="0"/>
              </a:rPr>
              <a:t>Надо поработать…</a:t>
            </a:r>
          </a:p>
        </p:txBody>
      </p:sp>
      <p:sp>
        <p:nvSpPr>
          <p:cNvPr id="37891" name="Oval 5"/>
          <p:cNvSpPr>
            <a:spLocks noChangeArrowheads="1"/>
          </p:cNvSpPr>
          <p:nvPr/>
        </p:nvSpPr>
        <p:spPr bwMode="auto">
          <a:xfrm>
            <a:off x="7010400" y="2209800"/>
            <a:ext cx="762000" cy="762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Oval 6"/>
          <p:cNvSpPr>
            <a:spLocks noChangeArrowheads="1"/>
          </p:cNvSpPr>
          <p:nvPr/>
        </p:nvSpPr>
        <p:spPr bwMode="auto">
          <a:xfrm>
            <a:off x="7010400" y="3352800"/>
            <a:ext cx="762000" cy="762000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CC00"/>
              </a:solidFill>
              <a:latin typeface="Arial" charset="0"/>
            </a:endParaRPr>
          </a:p>
        </p:txBody>
      </p:sp>
      <p:sp>
        <p:nvSpPr>
          <p:cNvPr id="37893" name="Oval 7"/>
          <p:cNvSpPr>
            <a:spLocks noChangeArrowheads="1"/>
          </p:cNvSpPr>
          <p:nvPr/>
        </p:nvSpPr>
        <p:spPr bwMode="auto">
          <a:xfrm>
            <a:off x="7010400" y="4343400"/>
            <a:ext cx="762000" cy="762000"/>
          </a:xfrm>
          <a:prstGeom prst="ellipse">
            <a:avLst/>
          </a:prstGeom>
          <a:solidFill>
            <a:srgbClr val="20179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5"/>
            </a:gs>
            <a:gs pos="50000">
              <a:srgbClr val="FFE9E7"/>
            </a:gs>
            <a:gs pos="100000">
              <a:srgbClr val="FFFFC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6870700" cy="1511300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ru-RU" sz="5700" smtClean="0">
                <a:solidFill>
                  <a:schemeClr val="accent2"/>
                </a:solidFill>
                <a:latin typeface="Times New Roman" pitchFamily="18" charset="0"/>
              </a:rPr>
              <a:t>Чистописание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276475"/>
            <a:ext cx="7696200" cy="36576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Составьте и запишите слоги с буквами </a:t>
            </a:r>
            <a:r>
              <a:rPr lang="ru-RU" sz="8000" smtClean="0"/>
              <a:t>ж   ш</a:t>
            </a:r>
            <a:r>
              <a:rPr lang="ru-RU" sz="6000" smtClean="0"/>
              <a:t> </a:t>
            </a:r>
            <a:r>
              <a:rPr lang="ru-RU" smtClean="0"/>
              <a:t> и с гласными </a:t>
            </a:r>
          </a:p>
          <a:p>
            <a:pPr eaLnBrk="1" hangingPunct="1">
              <a:buFontTx/>
              <a:buNone/>
            </a:pPr>
            <a:r>
              <a:rPr lang="ru-RU" sz="7200" smtClean="0"/>
              <a:t>     </a:t>
            </a:r>
            <a:r>
              <a:rPr lang="ru-RU" sz="8000" smtClean="0">
                <a:solidFill>
                  <a:srgbClr val="FF0000"/>
                </a:solidFill>
              </a:rPr>
              <a:t>а  и  у  е  ы</a:t>
            </a:r>
            <a:r>
              <a:rPr lang="ru-RU" sz="800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  <p:bldP spid="890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мульт Полёт бабочки"/>
          <p:cNvPicPr>
            <a:picLocks noChangeAspect="1" noChangeArrowheads="1" noCrop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00500" y="317500"/>
            <a:ext cx="1143000" cy="1428750"/>
          </a:xfrm>
          <a:noFill/>
        </p:spPr>
      </p:pic>
      <p:pic>
        <p:nvPicPr>
          <p:cNvPr id="38915" name="Picture 8" descr="мульт стрекоза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9750" y="2708275"/>
            <a:ext cx="944563" cy="984250"/>
          </a:xfrm>
          <a:noFill/>
        </p:spPr>
      </p:pic>
      <p:sp>
        <p:nvSpPr>
          <p:cNvPr id="108548" name="WordArt 4"/>
          <p:cNvSpPr>
            <a:spLocks noChangeArrowheads="1" noChangeShapeType="1" noTextEdit="1"/>
          </p:cNvSpPr>
          <p:nvPr/>
        </p:nvSpPr>
        <p:spPr bwMode="auto">
          <a:xfrm>
            <a:off x="250825" y="1989138"/>
            <a:ext cx="8243888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Молодцы!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 за работу!</a:t>
            </a:r>
          </a:p>
        </p:txBody>
      </p:sp>
      <p:pic>
        <p:nvPicPr>
          <p:cNvPr id="38917" name="Picture 10" descr="мульт пчела на цветке"/>
          <p:cNvPicPr>
            <a:picLocks noChangeAspect="1" noChangeArrowheads="1" noCro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740650" y="2708275"/>
            <a:ext cx="901700" cy="901700"/>
          </a:xfr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Rectangle 10"/>
          <p:cNvSpPr>
            <a:spLocks noGrp="1" noChangeArrowheads="1"/>
          </p:cNvSpPr>
          <p:nvPr>
            <p:ph type="title"/>
          </p:nvPr>
        </p:nvSpPr>
        <p:spPr>
          <a:xfrm>
            <a:off x="971550" y="908050"/>
            <a:ext cx="6870700" cy="4321175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FF"/>
                </a:solidFill>
              </a:rPr>
              <a:t>Тема: </a:t>
            </a:r>
            <a:br>
              <a:rPr lang="ru-RU" sz="4000" b="1" smtClean="0">
                <a:solidFill>
                  <a:srgbClr val="0000FF"/>
                </a:solidFill>
              </a:rPr>
            </a:br>
            <a:r>
              <a:rPr lang="ru-RU" sz="4000" b="1" i="1" smtClean="0">
                <a:solidFill>
                  <a:srgbClr val="0000FF"/>
                </a:solidFill>
              </a:rPr>
              <a:t>«Правописание слов с сочетаниями </a:t>
            </a:r>
            <a:r>
              <a:rPr lang="ru-RU" sz="4000" b="1" i="1" smtClean="0">
                <a:solidFill>
                  <a:srgbClr val="FF0000"/>
                </a:solidFill>
              </a:rPr>
              <a:t>жи - ши</a:t>
            </a:r>
            <a:r>
              <a:rPr lang="ru-RU" sz="4000" b="1" i="1" smtClean="0">
                <a:solidFill>
                  <a:srgbClr val="0000FF"/>
                </a:solidFill>
              </a:rPr>
              <a:t>».</a:t>
            </a:r>
            <a:r>
              <a:rPr lang="ru-RU" sz="4000" smtClean="0">
                <a:solidFill>
                  <a:srgbClr val="0000FF"/>
                </a:solidFill>
              </a:rPr>
              <a:t/>
            </a:r>
            <a:br>
              <a:rPr lang="ru-RU" sz="4000" smtClean="0">
                <a:solidFill>
                  <a:srgbClr val="0000FF"/>
                </a:solidFill>
              </a:rPr>
            </a:br>
            <a:endParaRPr lang="ru-RU" sz="400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Задачи урока</a:t>
            </a:r>
            <a:endParaRPr lang="ru-RU" dirty="0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FF"/>
                </a:solidFill>
              </a:rPr>
              <a:t>- </a:t>
            </a:r>
            <a:r>
              <a:rPr lang="ru-RU" sz="44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обобщим знания о шипящих звуках; </a:t>
            </a:r>
          </a:p>
          <a:p>
            <a:pPr eaLnBrk="1" hangingPunct="1"/>
            <a:r>
              <a:rPr lang="ru-RU" sz="44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будем учиться правильно писать сочетания с шипящими звуками; </a:t>
            </a:r>
          </a:p>
          <a:p>
            <a:pPr eaLnBrk="1" hangingPunct="1"/>
            <a:endParaRPr lang="ru-RU" sz="4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BFBA3"/>
          </a:solidFill>
        </p:spPr>
        <p:txBody>
          <a:bodyPr/>
          <a:lstStyle/>
          <a:p>
            <a:pPr eaLnBrk="1" hangingPunct="1"/>
            <a:r>
              <a:rPr kumimoji="1" lang="en-US" sz="8800" b="1" smtClean="0">
                <a:solidFill>
                  <a:srgbClr val="0000FF"/>
                </a:solidFill>
              </a:rPr>
              <a:t>[Ж]  [</a:t>
            </a:r>
            <a:r>
              <a:rPr kumimoji="1" lang="ru-RU" sz="8800" b="1" smtClean="0">
                <a:solidFill>
                  <a:srgbClr val="0000FF"/>
                </a:solidFill>
              </a:rPr>
              <a:t>Ш</a:t>
            </a:r>
            <a:r>
              <a:rPr kumimoji="1" lang="en-US" sz="8800" b="1" smtClean="0">
                <a:solidFill>
                  <a:srgbClr val="0000FF"/>
                </a:solidFill>
              </a:rPr>
              <a:t>]</a:t>
            </a:r>
            <a:endParaRPr kumimoji="1" lang="ru-RU" sz="8800" b="1" smtClean="0">
              <a:solidFill>
                <a:srgbClr val="0000FF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08275"/>
            <a:ext cx="8362950" cy="865188"/>
          </a:xfrm>
          <a:solidFill>
            <a:srgbClr val="FEEAE6"/>
          </a:solidFill>
        </p:spPr>
        <p:txBody>
          <a:bodyPr/>
          <a:lstStyle/>
          <a:p>
            <a:pPr eaLnBrk="1" hangingPunct="1"/>
            <a:r>
              <a:rPr kumimoji="1" lang="en-US" sz="4800" b="1" smtClean="0"/>
              <a:t>Что вы можете </a:t>
            </a:r>
            <a:r>
              <a:rPr kumimoji="1" lang="ru-RU" sz="4800" b="1" smtClean="0"/>
              <a:t>сказ</a:t>
            </a:r>
            <a:r>
              <a:rPr kumimoji="1" lang="en-US" sz="4800" b="1" smtClean="0"/>
              <a:t>ать об этих звуках?</a:t>
            </a:r>
          </a:p>
          <a:p>
            <a:pPr eaLnBrk="1" hangingPunct="1"/>
            <a:endParaRPr lang="ru-RU" sz="4800" b="1" smtClean="0"/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468313" y="52292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6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  <p:bldP spid="880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742112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8229600" cy="5184775"/>
          </a:xfrm>
          <a:solidFill>
            <a:srgbClr val="FBFBA3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kumimoji="1" lang="en-US" sz="4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После шипящих [ж]</a:t>
            </a:r>
            <a:r>
              <a:rPr kumimoji="1" lang="ru-RU" sz="4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kumimoji="1" lang="en-US" sz="4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[ш] </a:t>
            </a:r>
            <a:br>
              <a:rPr kumimoji="1" lang="en-US" sz="480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kumimoji="1" lang="en-US" sz="4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произносим звук [</a:t>
            </a:r>
            <a:r>
              <a:rPr kumimoji="1" lang="ru-RU" sz="4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ы</a:t>
            </a:r>
            <a:r>
              <a:rPr kumimoji="1" lang="en-US" sz="4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],слышим звук [</a:t>
            </a:r>
            <a:r>
              <a:rPr kumimoji="1" lang="ru-RU" sz="4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ы</a:t>
            </a:r>
            <a:r>
              <a:rPr kumimoji="1" lang="en-US" sz="4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]</a:t>
            </a:r>
            <a:r>
              <a:rPr kumimoji="1" lang="ru-RU" sz="4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а</a:t>
            </a:r>
            <a:r>
              <a:rPr kumimoji="1" lang="en-US" sz="4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kumimoji="1" lang="en-US" sz="480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kumimoji="1" lang="en-US" sz="5400" smtClean="0">
                <a:solidFill>
                  <a:srgbClr val="FF0000"/>
                </a:solidFill>
              </a:rPr>
              <a:t>ПИШЕМ БУКВУ  </a:t>
            </a:r>
            <a:r>
              <a:rPr kumimoji="1" lang="ru-RU" sz="5400" smtClean="0">
                <a:solidFill>
                  <a:srgbClr val="FF0000"/>
                </a:solidFill>
              </a:rPr>
              <a:t>И.</a:t>
            </a:r>
            <a:br>
              <a:rPr kumimoji="1" lang="ru-RU" sz="5400" smtClean="0">
                <a:solidFill>
                  <a:srgbClr val="FF0000"/>
                </a:solidFill>
              </a:rPr>
            </a:br>
            <a:r>
              <a:rPr kumimoji="1" lang="ru-RU" sz="4800" smtClean="0">
                <a:solidFill>
                  <a:srgbClr val="FF0000"/>
                </a:solidFill>
              </a:rPr>
              <a:t>            </a:t>
            </a:r>
            <a:r>
              <a:rPr kumimoji="1" lang="ru-RU" sz="5400" smtClean="0">
                <a:solidFill>
                  <a:srgbClr val="FF0000"/>
                </a:solidFill>
              </a:rPr>
              <a:t>Почему?</a:t>
            </a:r>
            <a:br>
              <a:rPr kumimoji="1" lang="ru-RU" sz="5400" smtClean="0">
                <a:solidFill>
                  <a:srgbClr val="FF0000"/>
                </a:solidFill>
              </a:rPr>
            </a:br>
            <a:endParaRPr kumimoji="1" lang="ru-RU" sz="5400" smtClean="0">
              <a:solidFill>
                <a:srgbClr val="FF0000"/>
              </a:solidFill>
            </a:endParaRPr>
          </a:p>
        </p:txBody>
      </p:sp>
      <p:grpSp>
        <p:nvGrpSpPr>
          <p:cNvPr id="15384" name="Group 24"/>
          <p:cNvGrpSpPr>
            <a:grpSpLocks/>
          </p:cNvGrpSpPr>
          <p:nvPr/>
        </p:nvGrpSpPr>
        <p:grpSpPr bwMode="auto">
          <a:xfrm>
            <a:off x="1570038" y="581025"/>
            <a:ext cx="7366000" cy="6073775"/>
            <a:chOff x="989" y="366"/>
            <a:chExt cx="4640" cy="3826"/>
          </a:xfrm>
        </p:grpSpPr>
        <p:sp>
          <p:nvSpPr>
            <p:cNvPr id="15365" name="SMARTInkAnnotation0"/>
            <p:cNvSpPr>
              <a:spLocks/>
            </p:cNvSpPr>
            <p:nvPr/>
          </p:nvSpPr>
          <p:spPr bwMode="auto">
            <a:xfrm>
              <a:off x="2323" y="531"/>
              <a:ext cx="102" cy="29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5" y="6"/>
                </a:cxn>
                <a:cxn ang="0">
                  <a:pos x="5" y="15"/>
                </a:cxn>
                <a:cxn ang="0">
                  <a:pos x="5" y="33"/>
                </a:cxn>
                <a:cxn ang="0">
                  <a:pos x="8" y="42"/>
                </a:cxn>
                <a:cxn ang="0">
                  <a:pos x="11" y="52"/>
                </a:cxn>
                <a:cxn ang="0">
                  <a:pos x="14" y="59"/>
                </a:cxn>
                <a:cxn ang="0">
                  <a:pos x="15" y="61"/>
                </a:cxn>
                <a:cxn ang="0">
                  <a:pos x="17" y="64"/>
                </a:cxn>
                <a:cxn ang="0">
                  <a:pos x="19" y="66"/>
                </a:cxn>
                <a:cxn ang="0">
                  <a:pos x="20" y="69"/>
                </a:cxn>
                <a:cxn ang="0">
                  <a:pos x="21" y="75"/>
                </a:cxn>
                <a:cxn ang="0">
                  <a:pos x="23" y="83"/>
                </a:cxn>
                <a:cxn ang="0">
                  <a:pos x="26" y="90"/>
                </a:cxn>
                <a:cxn ang="0">
                  <a:pos x="30" y="100"/>
                </a:cxn>
                <a:cxn ang="0">
                  <a:pos x="32" y="109"/>
                </a:cxn>
                <a:cxn ang="0">
                  <a:pos x="33" y="118"/>
                </a:cxn>
                <a:cxn ang="0">
                  <a:pos x="33" y="123"/>
                </a:cxn>
                <a:cxn ang="0">
                  <a:pos x="33" y="133"/>
                </a:cxn>
                <a:cxn ang="0">
                  <a:pos x="33" y="178"/>
                </a:cxn>
                <a:cxn ang="0">
                  <a:pos x="34" y="183"/>
                </a:cxn>
                <a:cxn ang="0">
                  <a:pos x="36" y="192"/>
                </a:cxn>
                <a:cxn ang="0">
                  <a:pos x="37" y="196"/>
                </a:cxn>
                <a:cxn ang="0">
                  <a:pos x="38" y="201"/>
                </a:cxn>
                <a:cxn ang="0">
                  <a:pos x="38" y="207"/>
                </a:cxn>
                <a:cxn ang="0">
                  <a:pos x="40" y="212"/>
                </a:cxn>
                <a:cxn ang="0">
                  <a:pos x="42" y="217"/>
                </a:cxn>
                <a:cxn ang="0">
                  <a:pos x="45" y="223"/>
                </a:cxn>
                <a:cxn ang="0">
                  <a:pos x="48" y="228"/>
                </a:cxn>
                <a:cxn ang="0">
                  <a:pos x="51" y="232"/>
                </a:cxn>
                <a:cxn ang="0">
                  <a:pos x="55" y="237"/>
                </a:cxn>
                <a:cxn ang="0">
                  <a:pos x="58" y="241"/>
                </a:cxn>
                <a:cxn ang="0">
                  <a:pos x="62" y="245"/>
                </a:cxn>
                <a:cxn ang="0">
                  <a:pos x="65" y="249"/>
                </a:cxn>
                <a:cxn ang="0">
                  <a:pos x="69" y="253"/>
                </a:cxn>
                <a:cxn ang="0">
                  <a:pos x="73" y="258"/>
                </a:cxn>
                <a:cxn ang="0">
                  <a:pos x="77" y="263"/>
                </a:cxn>
                <a:cxn ang="0">
                  <a:pos x="80" y="268"/>
                </a:cxn>
                <a:cxn ang="0">
                  <a:pos x="84" y="272"/>
                </a:cxn>
                <a:cxn ang="0">
                  <a:pos x="91" y="280"/>
                </a:cxn>
                <a:cxn ang="0">
                  <a:pos x="101" y="290"/>
                </a:cxn>
              </a:cxnLst>
              <a:rect l="0" t="0" r="r" b="b"/>
              <a:pathLst>
                <a:path w="102" h="291">
                  <a:moveTo>
                    <a:pt x="0" y="3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6"/>
                  </a:lnTo>
                  <a:lnTo>
                    <a:pt x="5" y="15"/>
                  </a:lnTo>
                  <a:lnTo>
                    <a:pt x="5" y="33"/>
                  </a:lnTo>
                  <a:lnTo>
                    <a:pt x="8" y="42"/>
                  </a:lnTo>
                  <a:lnTo>
                    <a:pt x="11" y="52"/>
                  </a:lnTo>
                  <a:lnTo>
                    <a:pt x="14" y="59"/>
                  </a:lnTo>
                  <a:lnTo>
                    <a:pt x="15" y="61"/>
                  </a:lnTo>
                  <a:lnTo>
                    <a:pt x="17" y="64"/>
                  </a:lnTo>
                  <a:lnTo>
                    <a:pt x="19" y="66"/>
                  </a:lnTo>
                  <a:lnTo>
                    <a:pt x="20" y="69"/>
                  </a:lnTo>
                  <a:lnTo>
                    <a:pt x="21" y="75"/>
                  </a:lnTo>
                  <a:lnTo>
                    <a:pt x="23" y="83"/>
                  </a:lnTo>
                  <a:lnTo>
                    <a:pt x="26" y="90"/>
                  </a:lnTo>
                  <a:lnTo>
                    <a:pt x="30" y="100"/>
                  </a:lnTo>
                  <a:lnTo>
                    <a:pt x="32" y="109"/>
                  </a:lnTo>
                  <a:lnTo>
                    <a:pt x="33" y="118"/>
                  </a:lnTo>
                  <a:lnTo>
                    <a:pt x="33" y="123"/>
                  </a:lnTo>
                  <a:lnTo>
                    <a:pt x="33" y="133"/>
                  </a:lnTo>
                  <a:lnTo>
                    <a:pt x="33" y="178"/>
                  </a:lnTo>
                  <a:lnTo>
                    <a:pt x="34" y="183"/>
                  </a:lnTo>
                  <a:lnTo>
                    <a:pt x="36" y="192"/>
                  </a:lnTo>
                  <a:lnTo>
                    <a:pt x="37" y="196"/>
                  </a:lnTo>
                  <a:lnTo>
                    <a:pt x="38" y="201"/>
                  </a:lnTo>
                  <a:lnTo>
                    <a:pt x="38" y="207"/>
                  </a:lnTo>
                  <a:lnTo>
                    <a:pt x="40" y="212"/>
                  </a:lnTo>
                  <a:lnTo>
                    <a:pt x="42" y="217"/>
                  </a:lnTo>
                  <a:lnTo>
                    <a:pt x="45" y="223"/>
                  </a:lnTo>
                  <a:lnTo>
                    <a:pt x="48" y="228"/>
                  </a:lnTo>
                  <a:lnTo>
                    <a:pt x="51" y="232"/>
                  </a:lnTo>
                  <a:lnTo>
                    <a:pt x="55" y="237"/>
                  </a:lnTo>
                  <a:lnTo>
                    <a:pt x="58" y="241"/>
                  </a:lnTo>
                  <a:lnTo>
                    <a:pt x="62" y="245"/>
                  </a:lnTo>
                  <a:lnTo>
                    <a:pt x="65" y="249"/>
                  </a:lnTo>
                  <a:lnTo>
                    <a:pt x="69" y="253"/>
                  </a:lnTo>
                  <a:lnTo>
                    <a:pt x="73" y="258"/>
                  </a:lnTo>
                  <a:lnTo>
                    <a:pt x="77" y="263"/>
                  </a:lnTo>
                  <a:lnTo>
                    <a:pt x="80" y="268"/>
                  </a:lnTo>
                  <a:lnTo>
                    <a:pt x="84" y="272"/>
                  </a:lnTo>
                  <a:lnTo>
                    <a:pt x="91" y="280"/>
                  </a:lnTo>
                  <a:lnTo>
                    <a:pt x="101" y="290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6" name="SMARTInkAnnotation1"/>
            <p:cNvSpPr>
              <a:spLocks/>
            </p:cNvSpPr>
            <p:nvPr/>
          </p:nvSpPr>
          <p:spPr bwMode="auto">
            <a:xfrm>
              <a:off x="2413" y="411"/>
              <a:ext cx="136" cy="152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32" y="3"/>
                </a:cxn>
                <a:cxn ang="0">
                  <a:pos x="131" y="4"/>
                </a:cxn>
                <a:cxn ang="0">
                  <a:pos x="130" y="7"/>
                </a:cxn>
                <a:cxn ang="0">
                  <a:pos x="128" y="11"/>
                </a:cxn>
                <a:cxn ang="0">
                  <a:pos x="126" y="13"/>
                </a:cxn>
                <a:cxn ang="0">
                  <a:pos x="125" y="15"/>
                </a:cxn>
                <a:cxn ang="0">
                  <a:pos x="124" y="18"/>
                </a:cxn>
                <a:cxn ang="0">
                  <a:pos x="124" y="21"/>
                </a:cxn>
                <a:cxn ang="0">
                  <a:pos x="124" y="24"/>
                </a:cxn>
                <a:cxn ang="0">
                  <a:pos x="124" y="31"/>
                </a:cxn>
                <a:cxn ang="0">
                  <a:pos x="122" y="36"/>
                </a:cxn>
                <a:cxn ang="0">
                  <a:pos x="121" y="39"/>
                </a:cxn>
                <a:cxn ang="0">
                  <a:pos x="120" y="41"/>
                </a:cxn>
                <a:cxn ang="0">
                  <a:pos x="119" y="46"/>
                </a:cxn>
                <a:cxn ang="0">
                  <a:pos x="118" y="50"/>
                </a:cxn>
                <a:cxn ang="0">
                  <a:pos x="118" y="52"/>
                </a:cxn>
                <a:cxn ang="0">
                  <a:pos x="117" y="55"/>
                </a:cxn>
                <a:cxn ang="0">
                  <a:pos x="116" y="57"/>
                </a:cxn>
                <a:cxn ang="0">
                  <a:pos x="115" y="61"/>
                </a:cxn>
                <a:cxn ang="0">
                  <a:pos x="113" y="63"/>
                </a:cxn>
                <a:cxn ang="0">
                  <a:pos x="112" y="66"/>
                </a:cxn>
                <a:cxn ang="0">
                  <a:pos x="108" y="70"/>
                </a:cxn>
                <a:cxn ang="0">
                  <a:pos x="105" y="74"/>
                </a:cxn>
                <a:cxn ang="0">
                  <a:pos x="101" y="78"/>
                </a:cxn>
                <a:cxn ang="0">
                  <a:pos x="97" y="83"/>
                </a:cxn>
                <a:cxn ang="0">
                  <a:pos x="95" y="86"/>
                </a:cxn>
                <a:cxn ang="0">
                  <a:pos x="94" y="89"/>
                </a:cxn>
                <a:cxn ang="0">
                  <a:pos x="92" y="91"/>
                </a:cxn>
                <a:cxn ang="0">
                  <a:pos x="90" y="92"/>
                </a:cxn>
                <a:cxn ang="0">
                  <a:pos x="88" y="93"/>
                </a:cxn>
                <a:cxn ang="0">
                  <a:pos x="84" y="98"/>
                </a:cxn>
                <a:cxn ang="0">
                  <a:pos x="80" y="105"/>
                </a:cxn>
                <a:cxn ang="0">
                  <a:pos x="76" y="109"/>
                </a:cxn>
                <a:cxn ang="0">
                  <a:pos x="75" y="111"/>
                </a:cxn>
                <a:cxn ang="0">
                  <a:pos x="74" y="114"/>
                </a:cxn>
                <a:cxn ang="0">
                  <a:pos x="72" y="118"/>
                </a:cxn>
                <a:cxn ang="0">
                  <a:pos x="68" y="122"/>
                </a:cxn>
                <a:cxn ang="0">
                  <a:pos x="65" y="126"/>
                </a:cxn>
                <a:cxn ang="0">
                  <a:pos x="54" y="137"/>
                </a:cxn>
                <a:cxn ang="0">
                  <a:pos x="52" y="138"/>
                </a:cxn>
                <a:cxn ang="0">
                  <a:pos x="48" y="139"/>
                </a:cxn>
                <a:cxn ang="0">
                  <a:pos x="45" y="141"/>
                </a:cxn>
                <a:cxn ang="0">
                  <a:pos x="43" y="143"/>
                </a:cxn>
                <a:cxn ang="0">
                  <a:pos x="41" y="144"/>
                </a:cxn>
                <a:cxn ang="0">
                  <a:pos x="37" y="145"/>
                </a:cxn>
                <a:cxn ang="0">
                  <a:pos x="33" y="145"/>
                </a:cxn>
                <a:cxn ang="0">
                  <a:pos x="32" y="146"/>
                </a:cxn>
                <a:cxn ang="0">
                  <a:pos x="30" y="146"/>
                </a:cxn>
                <a:cxn ang="0">
                  <a:pos x="26" y="149"/>
                </a:cxn>
                <a:cxn ang="0">
                  <a:pos x="23" y="151"/>
                </a:cxn>
                <a:cxn ang="0">
                  <a:pos x="21" y="151"/>
                </a:cxn>
                <a:cxn ang="0">
                  <a:pos x="18" y="151"/>
                </a:cxn>
                <a:cxn ang="0">
                  <a:pos x="12" y="151"/>
                </a:cxn>
                <a:cxn ang="0">
                  <a:pos x="6" y="151"/>
                </a:cxn>
                <a:cxn ang="0">
                  <a:pos x="3" y="149"/>
                </a:cxn>
                <a:cxn ang="0">
                  <a:pos x="1" y="147"/>
                </a:cxn>
                <a:cxn ang="0">
                  <a:pos x="0" y="146"/>
                </a:cxn>
                <a:cxn ang="0">
                  <a:pos x="0" y="145"/>
                </a:cxn>
                <a:cxn ang="0">
                  <a:pos x="0" y="140"/>
                </a:cxn>
              </a:cxnLst>
              <a:rect l="0" t="0" r="r" b="b"/>
              <a:pathLst>
                <a:path w="136" h="152">
                  <a:moveTo>
                    <a:pt x="135" y="0"/>
                  </a:moveTo>
                  <a:lnTo>
                    <a:pt x="132" y="3"/>
                  </a:lnTo>
                  <a:lnTo>
                    <a:pt x="131" y="4"/>
                  </a:lnTo>
                  <a:lnTo>
                    <a:pt x="130" y="7"/>
                  </a:lnTo>
                  <a:lnTo>
                    <a:pt x="128" y="11"/>
                  </a:lnTo>
                  <a:lnTo>
                    <a:pt x="126" y="13"/>
                  </a:lnTo>
                  <a:lnTo>
                    <a:pt x="125" y="15"/>
                  </a:lnTo>
                  <a:lnTo>
                    <a:pt x="124" y="18"/>
                  </a:lnTo>
                  <a:lnTo>
                    <a:pt x="124" y="21"/>
                  </a:lnTo>
                  <a:lnTo>
                    <a:pt x="124" y="24"/>
                  </a:lnTo>
                  <a:lnTo>
                    <a:pt x="124" y="31"/>
                  </a:lnTo>
                  <a:lnTo>
                    <a:pt x="122" y="36"/>
                  </a:lnTo>
                  <a:lnTo>
                    <a:pt x="121" y="39"/>
                  </a:lnTo>
                  <a:lnTo>
                    <a:pt x="120" y="41"/>
                  </a:lnTo>
                  <a:lnTo>
                    <a:pt x="119" y="46"/>
                  </a:lnTo>
                  <a:lnTo>
                    <a:pt x="118" y="50"/>
                  </a:lnTo>
                  <a:lnTo>
                    <a:pt x="118" y="52"/>
                  </a:lnTo>
                  <a:lnTo>
                    <a:pt x="117" y="55"/>
                  </a:lnTo>
                  <a:lnTo>
                    <a:pt x="116" y="57"/>
                  </a:lnTo>
                  <a:lnTo>
                    <a:pt x="115" y="61"/>
                  </a:lnTo>
                  <a:lnTo>
                    <a:pt x="113" y="63"/>
                  </a:lnTo>
                  <a:lnTo>
                    <a:pt x="112" y="66"/>
                  </a:lnTo>
                  <a:lnTo>
                    <a:pt x="108" y="70"/>
                  </a:lnTo>
                  <a:lnTo>
                    <a:pt x="105" y="74"/>
                  </a:lnTo>
                  <a:lnTo>
                    <a:pt x="101" y="78"/>
                  </a:lnTo>
                  <a:lnTo>
                    <a:pt x="97" y="83"/>
                  </a:lnTo>
                  <a:lnTo>
                    <a:pt x="95" y="86"/>
                  </a:lnTo>
                  <a:lnTo>
                    <a:pt x="94" y="89"/>
                  </a:lnTo>
                  <a:lnTo>
                    <a:pt x="92" y="91"/>
                  </a:lnTo>
                  <a:lnTo>
                    <a:pt x="90" y="92"/>
                  </a:lnTo>
                  <a:lnTo>
                    <a:pt x="88" y="93"/>
                  </a:lnTo>
                  <a:lnTo>
                    <a:pt x="84" y="98"/>
                  </a:lnTo>
                  <a:lnTo>
                    <a:pt x="80" y="105"/>
                  </a:lnTo>
                  <a:lnTo>
                    <a:pt x="76" y="109"/>
                  </a:lnTo>
                  <a:lnTo>
                    <a:pt x="75" y="111"/>
                  </a:lnTo>
                  <a:lnTo>
                    <a:pt x="74" y="114"/>
                  </a:lnTo>
                  <a:lnTo>
                    <a:pt x="72" y="118"/>
                  </a:lnTo>
                  <a:lnTo>
                    <a:pt x="68" y="122"/>
                  </a:lnTo>
                  <a:lnTo>
                    <a:pt x="65" y="126"/>
                  </a:lnTo>
                  <a:lnTo>
                    <a:pt x="54" y="137"/>
                  </a:lnTo>
                  <a:lnTo>
                    <a:pt x="52" y="138"/>
                  </a:lnTo>
                  <a:lnTo>
                    <a:pt x="48" y="139"/>
                  </a:lnTo>
                  <a:lnTo>
                    <a:pt x="45" y="141"/>
                  </a:lnTo>
                  <a:lnTo>
                    <a:pt x="43" y="143"/>
                  </a:lnTo>
                  <a:lnTo>
                    <a:pt x="41" y="144"/>
                  </a:lnTo>
                  <a:lnTo>
                    <a:pt x="37" y="145"/>
                  </a:lnTo>
                  <a:lnTo>
                    <a:pt x="33" y="145"/>
                  </a:lnTo>
                  <a:lnTo>
                    <a:pt x="32" y="146"/>
                  </a:lnTo>
                  <a:lnTo>
                    <a:pt x="30" y="146"/>
                  </a:lnTo>
                  <a:lnTo>
                    <a:pt x="26" y="149"/>
                  </a:lnTo>
                  <a:lnTo>
                    <a:pt x="23" y="151"/>
                  </a:lnTo>
                  <a:lnTo>
                    <a:pt x="21" y="151"/>
                  </a:lnTo>
                  <a:lnTo>
                    <a:pt x="18" y="151"/>
                  </a:lnTo>
                  <a:lnTo>
                    <a:pt x="12" y="151"/>
                  </a:lnTo>
                  <a:lnTo>
                    <a:pt x="6" y="151"/>
                  </a:lnTo>
                  <a:lnTo>
                    <a:pt x="3" y="149"/>
                  </a:lnTo>
                  <a:lnTo>
                    <a:pt x="1" y="147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0" y="140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7" name="SMARTInkAnnotation2"/>
            <p:cNvSpPr>
              <a:spLocks/>
            </p:cNvSpPr>
            <p:nvPr/>
          </p:nvSpPr>
          <p:spPr bwMode="auto">
            <a:xfrm>
              <a:off x="2401" y="461"/>
              <a:ext cx="103" cy="6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54"/>
                </a:cxn>
                <a:cxn ang="0">
                  <a:pos x="1" y="53"/>
                </a:cxn>
                <a:cxn ang="0">
                  <a:pos x="2" y="52"/>
                </a:cxn>
                <a:cxn ang="0">
                  <a:pos x="3" y="52"/>
                </a:cxn>
                <a:cxn ang="0">
                  <a:pos x="5" y="51"/>
                </a:cxn>
                <a:cxn ang="0">
                  <a:pos x="7" y="50"/>
                </a:cxn>
                <a:cxn ang="0">
                  <a:pos x="8" y="48"/>
                </a:cxn>
                <a:cxn ang="0">
                  <a:pos x="10" y="47"/>
                </a:cxn>
                <a:cxn ang="0">
                  <a:pos x="14" y="43"/>
                </a:cxn>
                <a:cxn ang="0">
                  <a:pos x="19" y="38"/>
                </a:cxn>
                <a:cxn ang="0">
                  <a:pos x="22" y="36"/>
                </a:cxn>
                <a:cxn ang="0">
                  <a:pos x="25" y="34"/>
                </a:cxn>
                <a:cxn ang="0">
                  <a:pos x="28" y="32"/>
                </a:cxn>
                <a:cxn ang="0">
                  <a:pos x="31" y="30"/>
                </a:cxn>
                <a:cxn ang="0">
                  <a:pos x="38" y="26"/>
                </a:cxn>
                <a:cxn ang="0">
                  <a:pos x="49" y="21"/>
                </a:cxn>
                <a:cxn ang="0">
                  <a:pos x="53" y="20"/>
                </a:cxn>
                <a:cxn ang="0">
                  <a:pos x="57" y="19"/>
                </a:cxn>
                <a:cxn ang="0">
                  <a:pos x="61" y="18"/>
                </a:cxn>
                <a:cxn ang="0">
                  <a:pos x="65" y="17"/>
                </a:cxn>
                <a:cxn ang="0">
                  <a:pos x="70" y="14"/>
                </a:cxn>
                <a:cxn ang="0">
                  <a:pos x="75" y="11"/>
                </a:cxn>
                <a:cxn ang="0">
                  <a:pos x="79" y="10"/>
                </a:cxn>
                <a:cxn ang="0">
                  <a:pos x="84" y="8"/>
                </a:cxn>
                <a:cxn ang="0">
                  <a:pos x="88" y="8"/>
                </a:cxn>
                <a:cxn ang="0">
                  <a:pos x="91" y="6"/>
                </a:cxn>
                <a:cxn ang="0">
                  <a:pos x="94" y="5"/>
                </a:cxn>
                <a:cxn ang="0">
                  <a:pos x="102" y="0"/>
                </a:cxn>
              </a:cxnLst>
              <a:rect l="0" t="0" r="r" b="b"/>
              <a:pathLst>
                <a:path w="103" h="63">
                  <a:moveTo>
                    <a:pt x="0" y="62"/>
                  </a:moveTo>
                  <a:lnTo>
                    <a:pt x="0" y="54"/>
                  </a:lnTo>
                  <a:lnTo>
                    <a:pt x="1" y="53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5" y="51"/>
                  </a:lnTo>
                  <a:lnTo>
                    <a:pt x="7" y="50"/>
                  </a:lnTo>
                  <a:lnTo>
                    <a:pt x="8" y="48"/>
                  </a:lnTo>
                  <a:lnTo>
                    <a:pt x="10" y="47"/>
                  </a:lnTo>
                  <a:lnTo>
                    <a:pt x="14" y="43"/>
                  </a:lnTo>
                  <a:lnTo>
                    <a:pt x="19" y="38"/>
                  </a:lnTo>
                  <a:lnTo>
                    <a:pt x="22" y="36"/>
                  </a:lnTo>
                  <a:lnTo>
                    <a:pt x="25" y="34"/>
                  </a:lnTo>
                  <a:lnTo>
                    <a:pt x="28" y="32"/>
                  </a:lnTo>
                  <a:lnTo>
                    <a:pt x="31" y="30"/>
                  </a:lnTo>
                  <a:lnTo>
                    <a:pt x="38" y="26"/>
                  </a:lnTo>
                  <a:lnTo>
                    <a:pt x="49" y="21"/>
                  </a:lnTo>
                  <a:lnTo>
                    <a:pt x="53" y="20"/>
                  </a:lnTo>
                  <a:lnTo>
                    <a:pt x="57" y="19"/>
                  </a:lnTo>
                  <a:lnTo>
                    <a:pt x="61" y="18"/>
                  </a:lnTo>
                  <a:lnTo>
                    <a:pt x="65" y="17"/>
                  </a:lnTo>
                  <a:lnTo>
                    <a:pt x="70" y="14"/>
                  </a:lnTo>
                  <a:lnTo>
                    <a:pt x="75" y="11"/>
                  </a:lnTo>
                  <a:lnTo>
                    <a:pt x="79" y="10"/>
                  </a:lnTo>
                  <a:lnTo>
                    <a:pt x="84" y="8"/>
                  </a:lnTo>
                  <a:lnTo>
                    <a:pt x="88" y="8"/>
                  </a:lnTo>
                  <a:lnTo>
                    <a:pt x="91" y="6"/>
                  </a:lnTo>
                  <a:lnTo>
                    <a:pt x="94" y="5"/>
                  </a:lnTo>
                  <a:lnTo>
                    <a:pt x="102" y="0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8" name="SMARTInkAnnotation3"/>
            <p:cNvSpPr>
              <a:spLocks/>
            </p:cNvSpPr>
            <p:nvPr/>
          </p:nvSpPr>
          <p:spPr bwMode="auto">
            <a:xfrm>
              <a:off x="2480" y="422"/>
              <a:ext cx="35" cy="2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5" y="7"/>
                </a:cxn>
                <a:cxn ang="0">
                  <a:pos x="5" y="8"/>
                </a:cxn>
                <a:cxn ang="0">
                  <a:pos x="6" y="9"/>
                </a:cxn>
                <a:cxn ang="0">
                  <a:pos x="7" y="10"/>
                </a:cxn>
                <a:cxn ang="0">
                  <a:pos x="9" y="10"/>
                </a:cxn>
                <a:cxn ang="0">
                  <a:pos x="10" y="11"/>
                </a:cxn>
                <a:cxn ang="0">
                  <a:pos x="10" y="12"/>
                </a:cxn>
                <a:cxn ang="0">
                  <a:pos x="11" y="14"/>
                </a:cxn>
                <a:cxn ang="0">
                  <a:pos x="12" y="15"/>
                </a:cxn>
                <a:cxn ang="0">
                  <a:pos x="13" y="15"/>
                </a:cxn>
                <a:cxn ang="0">
                  <a:pos x="16" y="16"/>
                </a:cxn>
                <a:cxn ang="0">
                  <a:pos x="17" y="17"/>
                </a:cxn>
                <a:cxn ang="0">
                  <a:pos x="18" y="18"/>
                </a:cxn>
                <a:cxn ang="0">
                  <a:pos x="22" y="22"/>
                </a:cxn>
                <a:cxn ang="0">
                  <a:pos x="23" y="22"/>
                </a:cxn>
                <a:cxn ang="0">
                  <a:pos x="24" y="22"/>
                </a:cxn>
                <a:cxn ang="0">
                  <a:pos x="28" y="22"/>
                </a:cxn>
                <a:cxn ang="0">
                  <a:pos x="30" y="22"/>
                </a:cxn>
                <a:cxn ang="0">
                  <a:pos x="34" y="22"/>
                </a:cxn>
              </a:cxnLst>
              <a:rect l="0" t="0" r="r" b="b"/>
              <a:pathLst>
                <a:path w="35" h="23">
                  <a:moveTo>
                    <a:pt x="6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6" y="9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6" y="16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4" y="22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9" name="SMARTInkAnnotation4"/>
            <p:cNvSpPr>
              <a:spLocks/>
            </p:cNvSpPr>
            <p:nvPr/>
          </p:nvSpPr>
          <p:spPr bwMode="auto">
            <a:xfrm>
              <a:off x="2537" y="366"/>
              <a:ext cx="12" cy="23"/>
            </a:xfrm>
            <a:custGeom>
              <a:avLst/>
              <a:gdLst/>
              <a:ahLst/>
              <a:cxnLst>
                <a:cxn ang="0">
                  <a:pos x="11" y="22"/>
                </a:cxn>
                <a:cxn ang="0">
                  <a:pos x="11" y="17"/>
                </a:cxn>
                <a:cxn ang="0">
                  <a:pos x="10" y="16"/>
                </a:cxn>
                <a:cxn ang="0">
                  <a:pos x="9" y="15"/>
                </a:cxn>
                <a:cxn ang="0">
                  <a:pos x="6" y="12"/>
                </a:cxn>
                <a:cxn ang="0">
                  <a:pos x="6" y="11"/>
                </a:cxn>
                <a:cxn ang="0">
                  <a:pos x="6" y="10"/>
                </a:cxn>
                <a:cxn ang="0">
                  <a:pos x="5" y="8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2" h="23">
                  <a:moveTo>
                    <a:pt x="11" y="22"/>
                  </a:moveTo>
                  <a:lnTo>
                    <a:pt x="11" y="17"/>
                  </a:lnTo>
                  <a:lnTo>
                    <a:pt x="10" y="16"/>
                  </a:lnTo>
                  <a:lnTo>
                    <a:pt x="9" y="15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0" name="SMARTInkAnnotation5"/>
            <p:cNvSpPr>
              <a:spLocks/>
            </p:cNvSpPr>
            <p:nvPr/>
          </p:nvSpPr>
          <p:spPr bwMode="auto">
            <a:xfrm>
              <a:off x="2452" y="377"/>
              <a:ext cx="97" cy="170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0" y="8"/>
                </a:cxn>
                <a:cxn ang="0">
                  <a:pos x="87" y="13"/>
                </a:cxn>
                <a:cxn ang="0">
                  <a:pos x="85" y="19"/>
                </a:cxn>
                <a:cxn ang="0">
                  <a:pos x="82" y="24"/>
                </a:cxn>
                <a:cxn ang="0">
                  <a:pos x="80" y="30"/>
                </a:cxn>
                <a:cxn ang="0">
                  <a:pos x="78" y="32"/>
                </a:cxn>
                <a:cxn ang="0">
                  <a:pos x="75" y="34"/>
                </a:cxn>
                <a:cxn ang="0">
                  <a:pos x="73" y="41"/>
                </a:cxn>
                <a:cxn ang="0">
                  <a:pos x="71" y="43"/>
                </a:cxn>
                <a:cxn ang="0">
                  <a:pos x="69" y="47"/>
                </a:cxn>
                <a:cxn ang="0">
                  <a:pos x="68" y="59"/>
                </a:cxn>
                <a:cxn ang="0">
                  <a:pos x="67" y="71"/>
                </a:cxn>
                <a:cxn ang="0">
                  <a:pos x="63" y="79"/>
                </a:cxn>
                <a:cxn ang="0">
                  <a:pos x="60" y="85"/>
                </a:cxn>
                <a:cxn ang="0">
                  <a:pos x="58" y="89"/>
                </a:cxn>
                <a:cxn ang="0">
                  <a:pos x="56" y="93"/>
                </a:cxn>
                <a:cxn ang="0">
                  <a:pos x="54" y="94"/>
                </a:cxn>
                <a:cxn ang="0">
                  <a:pos x="52" y="97"/>
                </a:cxn>
                <a:cxn ang="0">
                  <a:pos x="51" y="103"/>
                </a:cxn>
                <a:cxn ang="0">
                  <a:pos x="48" y="109"/>
                </a:cxn>
                <a:cxn ang="0">
                  <a:pos x="45" y="114"/>
                </a:cxn>
                <a:cxn ang="0">
                  <a:pos x="45" y="116"/>
                </a:cxn>
                <a:cxn ang="0">
                  <a:pos x="42" y="117"/>
                </a:cxn>
                <a:cxn ang="0">
                  <a:pos x="41" y="119"/>
                </a:cxn>
                <a:cxn ang="0">
                  <a:pos x="40" y="126"/>
                </a:cxn>
                <a:cxn ang="0">
                  <a:pos x="38" y="128"/>
                </a:cxn>
                <a:cxn ang="0">
                  <a:pos x="35" y="129"/>
                </a:cxn>
                <a:cxn ang="0">
                  <a:pos x="29" y="134"/>
                </a:cxn>
                <a:cxn ang="0">
                  <a:pos x="18" y="145"/>
                </a:cxn>
                <a:cxn ang="0">
                  <a:pos x="14" y="146"/>
                </a:cxn>
                <a:cxn ang="0">
                  <a:pos x="13" y="148"/>
                </a:cxn>
                <a:cxn ang="0">
                  <a:pos x="11" y="157"/>
                </a:cxn>
                <a:cxn ang="0">
                  <a:pos x="7" y="162"/>
                </a:cxn>
                <a:cxn ang="0">
                  <a:pos x="6" y="166"/>
                </a:cxn>
                <a:cxn ang="0">
                  <a:pos x="0" y="169"/>
                </a:cxn>
              </a:cxnLst>
              <a:rect l="0" t="0" r="r" b="b"/>
              <a:pathLst>
                <a:path w="97" h="170">
                  <a:moveTo>
                    <a:pt x="96" y="0"/>
                  </a:moveTo>
                  <a:lnTo>
                    <a:pt x="90" y="0"/>
                  </a:lnTo>
                  <a:lnTo>
                    <a:pt x="90" y="4"/>
                  </a:lnTo>
                  <a:lnTo>
                    <a:pt x="90" y="8"/>
                  </a:lnTo>
                  <a:lnTo>
                    <a:pt x="90" y="9"/>
                  </a:lnTo>
                  <a:lnTo>
                    <a:pt x="87" y="13"/>
                  </a:lnTo>
                  <a:lnTo>
                    <a:pt x="86" y="17"/>
                  </a:lnTo>
                  <a:lnTo>
                    <a:pt x="85" y="19"/>
                  </a:lnTo>
                  <a:lnTo>
                    <a:pt x="83" y="22"/>
                  </a:lnTo>
                  <a:lnTo>
                    <a:pt x="82" y="24"/>
                  </a:lnTo>
                  <a:lnTo>
                    <a:pt x="80" y="28"/>
                  </a:lnTo>
                  <a:lnTo>
                    <a:pt x="80" y="30"/>
                  </a:lnTo>
                  <a:lnTo>
                    <a:pt x="79" y="31"/>
                  </a:lnTo>
                  <a:lnTo>
                    <a:pt x="78" y="32"/>
                  </a:lnTo>
                  <a:lnTo>
                    <a:pt x="76" y="33"/>
                  </a:lnTo>
                  <a:lnTo>
                    <a:pt x="75" y="34"/>
                  </a:lnTo>
                  <a:lnTo>
                    <a:pt x="74" y="39"/>
                  </a:lnTo>
                  <a:lnTo>
                    <a:pt x="73" y="41"/>
                  </a:lnTo>
                  <a:lnTo>
                    <a:pt x="72" y="42"/>
                  </a:lnTo>
                  <a:lnTo>
                    <a:pt x="71" y="43"/>
                  </a:lnTo>
                  <a:lnTo>
                    <a:pt x="70" y="45"/>
                  </a:lnTo>
                  <a:lnTo>
                    <a:pt x="69" y="47"/>
                  </a:lnTo>
                  <a:lnTo>
                    <a:pt x="68" y="54"/>
                  </a:lnTo>
                  <a:lnTo>
                    <a:pt x="68" y="59"/>
                  </a:lnTo>
                  <a:lnTo>
                    <a:pt x="68" y="69"/>
                  </a:lnTo>
                  <a:lnTo>
                    <a:pt x="67" y="71"/>
                  </a:lnTo>
                  <a:lnTo>
                    <a:pt x="65" y="75"/>
                  </a:lnTo>
                  <a:lnTo>
                    <a:pt x="63" y="79"/>
                  </a:lnTo>
                  <a:lnTo>
                    <a:pt x="62" y="83"/>
                  </a:lnTo>
                  <a:lnTo>
                    <a:pt x="60" y="85"/>
                  </a:lnTo>
                  <a:lnTo>
                    <a:pt x="59" y="87"/>
                  </a:lnTo>
                  <a:lnTo>
                    <a:pt x="58" y="89"/>
                  </a:lnTo>
                  <a:lnTo>
                    <a:pt x="57" y="92"/>
                  </a:lnTo>
                  <a:lnTo>
                    <a:pt x="56" y="93"/>
                  </a:lnTo>
                  <a:lnTo>
                    <a:pt x="55" y="94"/>
                  </a:lnTo>
                  <a:lnTo>
                    <a:pt x="54" y="94"/>
                  </a:lnTo>
                  <a:lnTo>
                    <a:pt x="53" y="95"/>
                  </a:lnTo>
                  <a:lnTo>
                    <a:pt x="52" y="97"/>
                  </a:lnTo>
                  <a:lnTo>
                    <a:pt x="51" y="100"/>
                  </a:lnTo>
                  <a:lnTo>
                    <a:pt x="51" y="103"/>
                  </a:lnTo>
                  <a:lnTo>
                    <a:pt x="50" y="105"/>
                  </a:lnTo>
                  <a:lnTo>
                    <a:pt x="48" y="109"/>
                  </a:lnTo>
                  <a:lnTo>
                    <a:pt x="46" y="111"/>
                  </a:lnTo>
                  <a:lnTo>
                    <a:pt x="45" y="114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4" y="117"/>
                  </a:lnTo>
                  <a:lnTo>
                    <a:pt x="42" y="117"/>
                  </a:lnTo>
                  <a:lnTo>
                    <a:pt x="41" y="118"/>
                  </a:lnTo>
                  <a:lnTo>
                    <a:pt x="41" y="119"/>
                  </a:lnTo>
                  <a:lnTo>
                    <a:pt x="40" y="123"/>
                  </a:lnTo>
                  <a:lnTo>
                    <a:pt x="40" y="126"/>
                  </a:lnTo>
                  <a:lnTo>
                    <a:pt x="39" y="127"/>
                  </a:lnTo>
                  <a:lnTo>
                    <a:pt x="38" y="128"/>
                  </a:lnTo>
                  <a:lnTo>
                    <a:pt x="37" y="128"/>
                  </a:lnTo>
                  <a:lnTo>
                    <a:pt x="35" y="129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7" y="136"/>
                  </a:lnTo>
                  <a:lnTo>
                    <a:pt x="18" y="145"/>
                  </a:lnTo>
                  <a:lnTo>
                    <a:pt x="17" y="146"/>
                  </a:lnTo>
                  <a:lnTo>
                    <a:pt x="14" y="146"/>
                  </a:lnTo>
                  <a:lnTo>
                    <a:pt x="13" y="147"/>
                  </a:lnTo>
                  <a:lnTo>
                    <a:pt x="13" y="148"/>
                  </a:lnTo>
                  <a:lnTo>
                    <a:pt x="11" y="152"/>
                  </a:lnTo>
                  <a:lnTo>
                    <a:pt x="11" y="157"/>
                  </a:lnTo>
                  <a:lnTo>
                    <a:pt x="8" y="160"/>
                  </a:lnTo>
                  <a:lnTo>
                    <a:pt x="7" y="162"/>
                  </a:lnTo>
                  <a:lnTo>
                    <a:pt x="7" y="165"/>
                  </a:lnTo>
                  <a:lnTo>
                    <a:pt x="6" y="166"/>
                  </a:lnTo>
                  <a:lnTo>
                    <a:pt x="4" y="167"/>
                  </a:lnTo>
                  <a:lnTo>
                    <a:pt x="0" y="169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1" name="SMARTInkAnnotation6"/>
            <p:cNvSpPr>
              <a:spLocks/>
            </p:cNvSpPr>
            <p:nvPr/>
          </p:nvSpPr>
          <p:spPr bwMode="auto">
            <a:xfrm>
              <a:off x="2390" y="540"/>
              <a:ext cx="35" cy="18"/>
            </a:xfrm>
            <a:custGeom>
              <a:avLst/>
              <a:gdLst/>
              <a:ahLst/>
              <a:cxnLst>
                <a:cxn ang="0">
                  <a:pos x="34" y="11"/>
                </a:cxn>
                <a:cxn ang="0">
                  <a:pos x="29" y="17"/>
                </a:cxn>
                <a:cxn ang="0">
                  <a:pos x="28" y="17"/>
                </a:cxn>
                <a:cxn ang="0">
                  <a:pos x="27" y="17"/>
                </a:cxn>
                <a:cxn ang="0">
                  <a:pos x="23" y="17"/>
                </a:cxn>
                <a:cxn ang="0">
                  <a:pos x="20" y="17"/>
                </a:cxn>
                <a:cxn ang="0">
                  <a:pos x="19" y="16"/>
                </a:cxn>
                <a:cxn ang="0">
                  <a:pos x="18" y="15"/>
                </a:cxn>
                <a:cxn ang="0">
                  <a:pos x="17" y="11"/>
                </a:cxn>
                <a:cxn ang="0">
                  <a:pos x="16" y="11"/>
                </a:cxn>
                <a:cxn ang="0">
                  <a:pos x="15" y="11"/>
                </a:cxn>
                <a:cxn ang="0">
                  <a:pos x="14" y="11"/>
                </a:cxn>
                <a:cxn ang="0">
                  <a:pos x="13" y="11"/>
                </a:cxn>
                <a:cxn ang="0">
                  <a:pos x="13" y="1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3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35" h="18">
                  <a:moveTo>
                    <a:pt x="34" y="11"/>
                  </a:moveTo>
                  <a:lnTo>
                    <a:pt x="29" y="17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3" y="17"/>
                  </a:lnTo>
                  <a:lnTo>
                    <a:pt x="20" y="17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SMARTInkAnnotation7"/>
            <p:cNvSpPr>
              <a:spLocks/>
            </p:cNvSpPr>
            <p:nvPr/>
          </p:nvSpPr>
          <p:spPr bwMode="auto">
            <a:xfrm>
              <a:off x="2385" y="444"/>
              <a:ext cx="147" cy="75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60"/>
                </a:cxn>
                <a:cxn ang="0">
                  <a:pos x="0" y="58"/>
                </a:cxn>
                <a:cxn ang="0">
                  <a:pos x="1" y="56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9" y="47"/>
                </a:cxn>
                <a:cxn ang="0">
                  <a:pos x="13" y="46"/>
                </a:cxn>
                <a:cxn ang="0">
                  <a:pos x="17" y="44"/>
                </a:cxn>
                <a:cxn ang="0">
                  <a:pos x="18" y="43"/>
                </a:cxn>
                <a:cxn ang="0">
                  <a:pos x="20" y="42"/>
                </a:cxn>
                <a:cxn ang="0">
                  <a:pos x="24" y="41"/>
                </a:cxn>
                <a:cxn ang="0">
                  <a:pos x="28" y="38"/>
                </a:cxn>
                <a:cxn ang="0">
                  <a:pos x="30" y="37"/>
                </a:cxn>
                <a:cxn ang="0">
                  <a:pos x="32" y="36"/>
                </a:cxn>
                <a:cxn ang="0">
                  <a:pos x="35" y="35"/>
                </a:cxn>
                <a:cxn ang="0">
                  <a:pos x="38" y="35"/>
                </a:cxn>
                <a:cxn ang="0">
                  <a:pos x="41" y="34"/>
                </a:cxn>
                <a:cxn ang="0">
                  <a:pos x="43" y="33"/>
                </a:cxn>
                <a:cxn ang="0">
                  <a:pos x="46" y="31"/>
                </a:cxn>
                <a:cxn ang="0">
                  <a:pos x="48" y="30"/>
                </a:cxn>
                <a:cxn ang="0">
                  <a:pos x="55" y="26"/>
                </a:cxn>
                <a:cxn ang="0">
                  <a:pos x="58" y="25"/>
                </a:cxn>
                <a:cxn ang="0">
                  <a:pos x="62" y="24"/>
                </a:cxn>
                <a:cxn ang="0">
                  <a:pos x="65" y="24"/>
                </a:cxn>
                <a:cxn ang="0">
                  <a:pos x="69" y="23"/>
                </a:cxn>
                <a:cxn ang="0">
                  <a:pos x="73" y="22"/>
                </a:cxn>
                <a:cxn ang="0">
                  <a:pos x="77" y="20"/>
                </a:cxn>
                <a:cxn ang="0">
                  <a:pos x="81" y="19"/>
                </a:cxn>
                <a:cxn ang="0">
                  <a:pos x="86" y="19"/>
                </a:cxn>
                <a:cxn ang="0">
                  <a:pos x="91" y="18"/>
                </a:cxn>
                <a:cxn ang="0">
                  <a:pos x="95" y="17"/>
                </a:cxn>
                <a:cxn ang="0">
                  <a:pos x="100" y="16"/>
                </a:cxn>
                <a:cxn ang="0">
                  <a:pos x="104" y="15"/>
                </a:cxn>
                <a:cxn ang="0">
                  <a:pos x="108" y="14"/>
                </a:cxn>
                <a:cxn ang="0">
                  <a:pos x="113" y="13"/>
                </a:cxn>
                <a:cxn ang="0">
                  <a:pos x="119" y="12"/>
                </a:cxn>
                <a:cxn ang="0">
                  <a:pos x="123" y="12"/>
                </a:cxn>
                <a:cxn ang="0">
                  <a:pos x="128" y="10"/>
                </a:cxn>
                <a:cxn ang="0">
                  <a:pos x="132" y="9"/>
                </a:cxn>
                <a:cxn ang="0">
                  <a:pos x="135" y="7"/>
                </a:cxn>
                <a:cxn ang="0">
                  <a:pos x="138" y="6"/>
                </a:cxn>
                <a:cxn ang="0">
                  <a:pos x="146" y="0"/>
                </a:cxn>
              </a:cxnLst>
              <a:rect l="0" t="0" r="r" b="b"/>
              <a:pathLst>
                <a:path w="147" h="75">
                  <a:moveTo>
                    <a:pt x="0" y="74"/>
                  </a:moveTo>
                  <a:lnTo>
                    <a:pt x="0" y="60"/>
                  </a:lnTo>
                  <a:lnTo>
                    <a:pt x="0" y="58"/>
                  </a:lnTo>
                  <a:lnTo>
                    <a:pt x="1" y="56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9" y="47"/>
                  </a:lnTo>
                  <a:lnTo>
                    <a:pt x="13" y="46"/>
                  </a:lnTo>
                  <a:lnTo>
                    <a:pt x="17" y="44"/>
                  </a:lnTo>
                  <a:lnTo>
                    <a:pt x="18" y="43"/>
                  </a:lnTo>
                  <a:lnTo>
                    <a:pt x="20" y="42"/>
                  </a:lnTo>
                  <a:lnTo>
                    <a:pt x="24" y="41"/>
                  </a:lnTo>
                  <a:lnTo>
                    <a:pt x="28" y="38"/>
                  </a:lnTo>
                  <a:lnTo>
                    <a:pt x="30" y="37"/>
                  </a:lnTo>
                  <a:lnTo>
                    <a:pt x="32" y="36"/>
                  </a:lnTo>
                  <a:lnTo>
                    <a:pt x="35" y="35"/>
                  </a:lnTo>
                  <a:lnTo>
                    <a:pt x="38" y="35"/>
                  </a:lnTo>
                  <a:lnTo>
                    <a:pt x="41" y="34"/>
                  </a:lnTo>
                  <a:lnTo>
                    <a:pt x="43" y="33"/>
                  </a:lnTo>
                  <a:lnTo>
                    <a:pt x="46" y="31"/>
                  </a:lnTo>
                  <a:lnTo>
                    <a:pt x="48" y="30"/>
                  </a:lnTo>
                  <a:lnTo>
                    <a:pt x="55" y="26"/>
                  </a:lnTo>
                  <a:lnTo>
                    <a:pt x="58" y="25"/>
                  </a:lnTo>
                  <a:lnTo>
                    <a:pt x="62" y="24"/>
                  </a:lnTo>
                  <a:lnTo>
                    <a:pt x="65" y="24"/>
                  </a:lnTo>
                  <a:lnTo>
                    <a:pt x="69" y="23"/>
                  </a:lnTo>
                  <a:lnTo>
                    <a:pt x="73" y="22"/>
                  </a:lnTo>
                  <a:lnTo>
                    <a:pt x="77" y="20"/>
                  </a:lnTo>
                  <a:lnTo>
                    <a:pt x="81" y="19"/>
                  </a:lnTo>
                  <a:lnTo>
                    <a:pt x="86" y="19"/>
                  </a:lnTo>
                  <a:lnTo>
                    <a:pt x="91" y="18"/>
                  </a:lnTo>
                  <a:lnTo>
                    <a:pt x="95" y="17"/>
                  </a:lnTo>
                  <a:lnTo>
                    <a:pt x="100" y="16"/>
                  </a:lnTo>
                  <a:lnTo>
                    <a:pt x="104" y="15"/>
                  </a:lnTo>
                  <a:lnTo>
                    <a:pt x="108" y="14"/>
                  </a:lnTo>
                  <a:lnTo>
                    <a:pt x="113" y="13"/>
                  </a:lnTo>
                  <a:lnTo>
                    <a:pt x="119" y="12"/>
                  </a:lnTo>
                  <a:lnTo>
                    <a:pt x="123" y="12"/>
                  </a:lnTo>
                  <a:lnTo>
                    <a:pt x="128" y="10"/>
                  </a:lnTo>
                  <a:lnTo>
                    <a:pt x="132" y="9"/>
                  </a:lnTo>
                  <a:lnTo>
                    <a:pt x="135" y="7"/>
                  </a:lnTo>
                  <a:lnTo>
                    <a:pt x="138" y="6"/>
                  </a:lnTo>
                  <a:lnTo>
                    <a:pt x="146" y="0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3" name="SMARTInkAnnotation8"/>
            <p:cNvSpPr>
              <a:spLocks/>
            </p:cNvSpPr>
            <p:nvPr/>
          </p:nvSpPr>
          <p:spPr bwMode="auto">
            <a:xfrm>
              <a:off x="3122" y="1311"/>
              <a:ext cx="114" cy="34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1" y="7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1" y="35"/>
                </a:cxn>
                <a:cxn ang="0">
                  <a:pos x="4" y="43"/>
                </a:cxn>
                <a:cxn ang="0">
                  <a:pos x="6" y="52"/>
                </a:cxn>
                <a:cxn ang="0">
                  <a:pos x="8" y="57"/>
                </a:cxn>
                <a:cxn ang="0">
                  <a:pos x="10" y="64"/>
                </a:cxn>
                <a:cxn ang="0">
                  <a:pos x="11" y="73"/>
                </a:cxn>
                <a:cxn ang="0">
                  <a:pos x="14" y="82"/>
                </a:cxn>
                <a:cxn ang="0">
                  <a:pos x="19" y="96"/>
                </a:cxn>
                <a:cxn ang="0">
                  <a:pos x="21" y="105"/>
                </a:cxn>
                <a:cxn ang="0">
                  <a:pos x="22" y="114"/>
                </a:cxn>
                <a:cxn ang="0">
                  <a:pos x="22" y="124"/>
                </a:cxn>
                <a:cxn ang="0">
                  <a:pos x="24" y="135"/>
                </a:cxn>
                <a:cxn ang="0">
                  <a:pos x="26" y="141"/>
                </a:cxn>
                <a:cxn ang="0">
                  <a:pos x="26" y="146"/>
                </a:cxn>
                <a:cxn ang="0">
                  <a:pos x="27" y="152"/>
                </a:cxn>
                <a:cxn ang="0">
                  <a:pos x="27" y="157"/>
                </a:cxn>
                <a:cxn ang="0">
                  <a:pos x="28" y="163"/>
                </a:cxn>
                <a:cxn ang="0">
                  <a:pos x="30" y="168"/>
                </a:cxn>
                <a:cxn ang="0">
                  <a:pos x="31" y="174"/>
                </a:cxn>
                <a:cxn ang="0">
                  <a:pos x="33" y="180"/>
                </a:cxn>
                <a:cxn ang="0">
                  <a:pos x="38" y="197"/>
                </a:cxn>
                <a:cxn ang="0">
                  <a:pos x="43" y="217"/>
                </a:cxn>
                <a:cxn ang="0">
                  <a:pos x="47" y="229"/>
                </a:cxn>
                <a:cxn ang="0">
                  <a:pos x="53" y="247"/>
                </a:cxn>
                <a:cxn ang="0">
                  <a:pos x="55" y="253"/>
                </a:cxn>
                <a:cxn ang="0">
                  <a:pos x="58" y="258"/>
                </a:cxn>
                <a:cxn ang="0">
                  <a:pos x="61" y="264"/>
                </a:cxn>
                <a:cxn ang="0">
                  <a:pos x="64" y="270"/>
                </a:cxn>
                <a:cxn ang="0">
                  <a:pos x="67" y="275"/>
                </a:cxn>
                <a:cxn ang="0">
                  <a:pos x="69" y="281"/>
                </a:cxn>
                <a:cxn ang="0">
                  <a:pos x="72" y="286"/>
                </a:cxn>
                <a:cxn ang="0">
                  <a:pos x="75" y="292"/>
                </a:cxn>
                <a:cxn ang="0">
                  <a:pos x="78" y="298"/>
                </a:cxn>
                <a:cxn ang="0">
                  <a:pos x="83" y="307"/>
                </a:cxn>
                <a:cxn ang="0">
                  <a:pos x="90" y="320"/>
                </a:cxn>
                <a:cxn ang="0">
                  <a:pos x="92" y="324"/>
                </a:cxn>
                <a:cxn ang="0">
                  <a:pos x="94" y="327"/>
                </a:cxn>
                <a:cxn ang="0">
                  <a:pos x="97" y="330"/>
                </a:cxn>
                <a:cxn ang="0">
                  <a:pos x="101" y="332"/>
                </a:cxn>
                <a:cxn ang="0">
                  <a:pos x="103" y="334"/>
                </a:cxn>
                <a:cxn ang="0">
                  <a:pos x="106" y="337"/>
                </a:cxn>
                <a:cxn ang="0">
                  <a:pos x="108" y="339"/>
                </a:cxn>
                <a:cxn ang="0">
                  <a:pos x="110" y="341"/>
                </a:cxn>
                <a:cxn ang="0">
                  <a:pos x="113" y="348"/>
                </a:cxn>
              </a:cxnLst>
              <a:rect l="0" t="0" r="r" b="b"/>
              <a:pathLst>
                <a:path w="114" h="349">
                  <a:moveTo>
                    <a:pt x="6" y="0"/>
                  </a:moveTo>
                  <a:lnTo>
                    <a:pt x="3" y="3"/>
                  </a:lnTo>
                  <a:lnTo>
                    <a:pt x="2" y="4"/>
                  </a:lnTo>
                  <a:lnTo>
                    <a:pt x="1" y="7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4" y="43"/>
                  </a:lnTo>
                  <a:lnTo>
                    <a:pt x="6" y="52"/>
                  </a:lnTo>
                  <a:lnTo>
                    <a:pt x="8" y="57"/>
                  </a:lnTo>
                  <a:lnTo>
                    <a:pt x="10" y="64"/>
                  </a:lnTo>
                  <a:lnTo>
                    <a:pt x="11" y="73"/>
                  </a:lnTo>
                  <a:lnTo>
                    <a:pt x="14" y="82"/>
                  </a:lnTo>
                  <a:lnTo>
                    <a:pt x="19" y="96"/>
                  </a:lnTo>
                  <a:lnTo>
                    <a:pt x="21" y="105"/>
                  </a:lnTo>
                  <a:lnTo>
                    <a:pt x="22" y="114"/>
                  </a:lnTo>
                  <a:lnTo>
                    <a:pt x="22" y="124"/>
                  </a:lnTo>
                  <a:lnTo>
                    <a:pt x="24" y="135"/>
                  </a:lnTo>
                  <a:lnTo>
                    <a:pt x="26" y="141"/>
                  </a:lnTo>
                  <a:lnTo>
                    <a:pt x="26" y="146"/>
                  </a:lnTo>
                  <a:lnTo>
                    <a:pt x="27" y="152"/>
                  </a:lnTo>
                  <a:lnTo>
                    <a:pt x="27" y="157"/>
                  </a:lnTo>
                  <a:lnTo>
                    <a:pt x="28" y="163"/>
                  </a:lnTo>
                  <a:lnTo>
                    <a:pt x="30" y="168"/>
                  </a:lnTo>
                  <a:lnTo>
                    <a:pt x="31" y="174"/>
                  </a:lnTo>
                  <a:lnTo>
                    <a:pt x="33" y="180"/>
                  </a:lnTo>
                  <a:lnTo>
                    <a:pt x="38" y="197"/>
                  </a:lnTo>
                  <a:lnTo>
                    <a:pt x="43" y="217"/>
                  </a:lnTo>
                  <a:lnTo>
                    <a:pt x="47" y="229"/>
                  </a:lnTo>
                  <a:lnTo>
                    <a:pt x="53" y="247"/>
                  </a:lnTo>
                  <a:lnTo>
                    <a:pt x="55" y="253"/>
                  </a:lnTo>
                  <a:lnTo>
                    <a:pt x="58" y="258"/>
                  </a:lnTo>
                  <a:lnTo>
                    <a:pt x="61" y="264"/>
                  </a:lnTo>
                  <a:lnTo>
                    <a:pt x="64" y="270"/>
                  </a:lnTo>
                  <a:lnTo>
                    <a:pt x="67" y="275"/>
                  </a:lnTo>
                  <a:lnTo>
                    <a:pt x="69" y="281"/>
                  </a:lnTo>
                  <a:lnTo>
                    <a:pt x="72" y="286"/>
                  </a:lnTo>
                  <a:lnTo>
                    <a:pt x="75" y="292"/>
                  </a:lnTo>
                  <a:lnTo>
                    <a:pt x="78" y="298"/>
                  </a:lnTo>
                  <a:lnTo>
                    <a:pt x="83" y="307"/>
                  </a:lnTo>
                  <a:lnTo>
                    <a:pt x="90" y="320"/>
                  </a:lnTo>
                  <a:lnTo>
                    <a:pt x="92" y="324"/>
                  </a:lnTo>
                  <a:lnTo>
                    <a:pt x="94" y="327"/>
                  </a:lnTo>
                  <a:lnTo>
                    <a:pt x="97" y="330"/>
                  </a:lnTo>
                  <a:lnTo>
                    <a:pt x="101" y="332"/>
                  </a:lnTo>
                  <a:lnTo>
                    <a:pt x="103" y="334"/>
                  </a:lnTo>
                  <a:lnTo>
                    <a:pt x="106" y="337"/>
                  </a:lnTo>
                  <a:lnTo>
                    <a:pt x="108" y="339"/>
                  </a:lnTo>
                  <a:lnTo>
                    <a:pt x="110" y="341"/>
                  </a:lnTo>
                  <a:lnTo>
                    <a:pt x="113" y="348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4" name="SMARTInkAnnotation9"/>
            <p:cNvSpPr>
              <a:spLocks/>
            </p:cNvSpPr>
            <p:nvPr/>
          </p:nvSpPr>
          <p:spPr bwMode="auto">
            <a:xfrm>
              <a:off x="3077" y="1037"/>
              <a:ext cx="345" cy="235"/>
            </a:xfrm>
            <a:custGeom>
              <a:avLst/>
              <a:gdLst/>
              <a:ahLst/>
              <a:cxnLst>
                <a:cxn ang="0">
                  <a:pos x="36" y="42"/>
                </a:cxn>
                <a:cxn ang="0">
                  <a:pos x="34" y="35"/>
                </a:cxn>
                <a:cxn ang="0">
                  <a:pos x="29" y="32"/>
                </a:cxn>
                <a:cxn ang="0">
                  <a:pos x="28" y="40"/>
                </a:cxn>
                <a:cxn ang="0">
                  <a:pos x="25" y="42"/>
                </a:cxn>
                <a:cxn ang="0">
                  <a:pos x="23" y="46"/>
                </a:cxn>
                <a:cxn ang="0">
                  <a:pos x="19" y="53"/>
                </a:cxn>
                <a:cxn ang="0">
                  <a:pos x="17" y="67"/>
                </a:cxn>
                <a:cxn ang="0">
                  <a:pos x="12" y="86"/>
                </a:cxn>
                <a:cxn ang="0">
                  <a:pos x="8" y="101"/>
                </a:cxn>
                <a:cxn ang="0">
                  <a:pos x="2" y="118"/>
                </a:cxn>
                <a:cxn ang="0">
                  <a:pos x="0" y="137"/>
                </a:cxn>
                <a:cxn ang="0">
                  <a:pos x="3" y="146"/>
                </a:cxn>
                <a:cxn ang="0">
                  <a:pos x="16" y="153"/>
                </a:cxn>
                <a:cxn ang="0">
                  <a:pos x="42" y="150"/>
                </a:cxn>
                <a:cxn ang="0">
                  <a:pos x="68" y="145"/>
                </a:cxn>
                <a:cxn ang="0">
                  <a:pos x="91" y="135"/>
                </a:cxn>
                <a:cxn ang="0">
                  <a:pos x="115" y="125"/>
                </a:cxn>
                <a:cxn ang="0">
                  <a:pos x="142" y="109"/>
                </a:cxn>
                <a:cxn ang="0">
                  <a:pos x="165" y="95"/>
                </a:cxn>
                <a:cxn ang="0">
                  <a:pos x="184" y="81"/>
                </a:cxn>
                <a:cxn ang="0">
                  <a:pos x="192" y="69"/>
                </a:cxn>
                <a:cxn ang="0">
                  <a:pos x="209" y="50"/>
                </a:cxn>
                <a:cxn ang="0">
                  <a:pos x="214" y="32"/>
                </a:cxn>
                <a:cxn ang="0">
                  <a:pos x="211" y="1"/>
                </a:cxn>
                <a:cxn ang="0">
                  <a:pos x="209" y="3"/>
                </a:cxn>
                <a:cxn ang="0">
                  <a:pos x="210" y="8"/>
                </a:cxn>
                <a:cxn ang="0">
                  <a:pos x="213" y="11"/>
                </a:cxn>
                <a:cxn ang="0">
                  <a:pos x="214" y="19"/>
                </a:cxn>
                <a:cxn ang="0">
                  <a:pos x="224" y="36"/>
                </a:cxn>
                <a:cxn ang="0">
                  <a:pos x="231" y="47"/>
                </a:cxn>
                <a:cxn ang="0">
                  <a:pos x="237" y="64"/>
                </a:cxn>
                <a:cxn ang="0">
                  <a:pos x="242" y="81"/>
                </a:cxn>
                <a:cxn ang="0">
                  <a:pos x="248" y="97"/>
                </a:cxn>
                <a:cxn ang="0">
                  <a:pos x="253" y="114"/>
                </a:cxn>
                <a:cxn ang="0">
                  <a:pos x="257" y="135"/>
                </a:cxn>
                <a:cxn ang="0">
                  <a:pos x="259" y="151"/>
                </a:cxn>
                <a:cxn ang="0">
                  <a:pos x="258" y="169"/>
                </a:cxn>
                <a:cxn ang="0">
                  <a:pos x="254" y="183"/>
                </a:cxn>
                <a:cxn ang="0">
                  <a:pos x="251" y="187"/>
                </a:cxn>
                <a:cxn ang="0">
                  <a:pos x="238" y="205"/>
                </a:cxn>
                <a:cxn ang="0">
                  <a:pos x="218" y="217"/>
                </a:cxn>
                <a:cxn ang="0">
                  <a:pos x="204" y="226"/>
                </a:cxn>
                <a:cxn ang="0">
                  <a:pos x="163" y="229"/>
                </a:cxn>
                <a:cxn ang="0">
                  <a:pos x="150" y="232"/>
                </a:cxn>
                <a:cxn ang="0">
                  <a:pos x="126" y="233"/>
                </a:cxn>
                <a:cxn ang="0">
                  <a:pos x="92" y="234"/>
                </a:cxn>
                <a:cxn ang="0">
                  <a:pos x="66" y="229"/>
                </a:cxn>
                <a:cxn ang="0">
                  <a:pos x="48" y="220"/>
                </a:cxn>
                <a:cxn ang="0">
                  <a:pos x="40" y="207"/>
                </a:cxn>
                <a:cxn ang="0">
                  <a:pos x="40" y="197"/>
                </a:cxn>
                <a:cxn ang="0">
                  <a:pos x="46" y="191"/>
                </a:cxn>
                <a:cxn ang="0">
                  <a:pos x="66" y="177"/>
                </a:cxn>
                <a:cxn ang="0">
                  <a:pos x="96" y="163"/>
                </a:cxn>
                <a:cxn ang="0">
                  <a:pos x="125" y="148"/>
                </a:cxn>
                <a:cxn ang="0">
                  <a:pos x="141" y="141"/>
                </a:cxn>
                <a:cxn ang="0">
                  <a:pos x="192" y="124"/>
                </a:cxn>
                <a:cxn ang="0">
                  <a:pos x="245" y="109"/>
                </a:cxn>
                <a:cxn ang="0">
                  <a:pos x="267" y="100"/>
                </a:cxn>
                <a:cxn ang="0">
                  <a:pos x="302" y="88"/>
                </a:cxn>
                <a:cxn ang="0">
                  <a:pos x="344" y="77"/>
                </a:cxn>
              </a:cxnLst>
              <a:rect l="0" t="0" r="r" b="b"/>
              <a:pathLst>
                <a:path w="345" h="235">
                  <a:moveTo>
                    <a:pt x="39" y="43"/>
                  </a:moveTo>
                  <a:lnTo>
                    <a:pt x="36" y="43"/>
                  </a:lnTo>
                  <a:lnTo>
                    <a:pt x="36" y="42"/>
                  </a:lnTo>
                  <a:lnTo>
                    <a:pt x="35" y="41"/>
                  </a:lnTo>
                  <a:lnTo>
                    <a:pt x="34" y="38"/>
                  </a:lnTo>
                  <a:lnTo>
                    <a:pt x="34" y="35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29" y="32"/>
                  </a:lnTo>
                  <a:lnTo>
                    <a:pt x="29" y="33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5" y="42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3" y="46"/>
                  </a:lnTo>
                  <a:lnTo>
                    <a:pt x="21" y="49"/>
                  </a:lnTo>
                  <a:lnTo>
                    <a:pt x="20" y="51"/>
                  </a:lnTo>
                  <a:lnTo>
                    <a:pt x="19" y="53"/>
                  </a:lnTo>
                  <a:lnTo>
                    <a:pt x="18" y="59"/>
                  </a:lnTo>
                  <a:lnTo>
                    <a:pt x="17" y="64"/>
                  </a:lnTo>
                  <a:lnTo>
                    <a:pt x="17" y="67"/>
                  </a:lnTo>
                  <a:lnTo>
                    <a:pt x="15" y="72"/>
                  </a:lnTo>
                  <a:lnTo>
                    <a:pt x="13" y="79"/>
                  </a:lnTo>
                  <a:lnTo>
                    <a:pt x="12" y="86"/>
                  </a:lnTo>
                  <a:lnTo>
                    <a:pt x="11" y="90"/>
                  </a:lnTo>
                  <a:lnTo>
                    <a:pt x="10" y="94"/>
                  </a:lnTo>
                  <a:lnTo>
                    <a:pt x="8" y="101"/>
                  </a:lnTo>
                  <a:lnTo>
                    <a:pt x="7" y="106"/>
                  </a:lnTo>
                  <a:lnTo>
                    <a:pt x="4" y="112"/>
                  </a:lnTo>
                  <a:lnTo>
                    <a:pt x="2" y="118"/>
                  </a:lnTo>
                  <a:lnTo>
                    <a:pt x="1" y="125"/>
                  </a:lnTo>
                  <a:lnTo>
                    <a:pt x="0" y="131"/>
                  </a:lnTo>
                  <a:lnTo>
                    <a:pt x="0" y="137"/>
                  </a:lnTo>
                  <a:lnTo>
                    <a:pt x="0" y="140"/>
                  </a:lnTo>
                  <a:lnTo>
                    <a:pt x="1" y="142"/>
                  </a:lnTo>
                  <a:lnTo>
                    <a:pt x="3" y="146"/>
                  </a:lnTo>
                  <a:lnTo>
                    <a:pt x="5" y="147"/>
                  </a:lnTo>
                  <a:lnTo>
                    <a:pt x="6" y="148"/>
                  </a:lnTo>
                  <a:lnTo>
                    <a:pt x="16" y="153"/>
                  </a:lnTo>
                  <a:lnTo>
                    <a:pt x="20" y="153"/>
                  </a:lnTo>
                  <a:lnTo>
                    <a:pt x="34" y="151"/>
                  </a:lnTo>
                  <a:lnTo>
                    <a:pt x="42" y="150"/>
                  </a:lnTo>
                  <a:lnTo>
                    <a:pt x="52" y="147"/>
                  </a:lnTo>
                  <a:lnTo>
                    <a:pt x="63" y="145"/>
                  </a:lnTo>
                  <a:lnTo>
                    <a:pt x="68" y="145"/>
                  </a:lnTo>
                  <a:lnTo>
                    <a:pt x="73" y="144"/>
                  </a:lnTo>
                  <a:lnTo>
                    <a:pt x="82" y="139"/>
                  </a:lnTo>
                  <a:lnTo>
                    <a:pt x="91" y="135"/>
                  </a:lnTo>
                  <a:lnTo>
                    <a:pt x="97" y="135"/>
                  </a:lnTo>
                  <a:lnTo>
                    <a:pt x="106" y="130"/>
                  </a:lnTo>
                  <a:lnTo>
                    <a:pt x="115" y="125"/>
                  </a:lnTo>
                  <a:lnTo>
                    <a:pt x="125" y="120"/>
                  </a:lnTo>
                  <a:lnTo>
                    <a:pt x="134" y="115"/>
                  </a:lnTo>
                  <a:lnTo>
                    <a:pt x="142" y="109"/>
                  </a:lnTo>
                  <a:lnTo>
                    <a:pt x="150" y="104"/>
                  </a:lnTo>
                  <a:lnTo>
                    <a:pt x="158" y="100"/>
                  </a:lnTo>
                  <a:lnTo>
                    <a:pt x="165" y="95"/>
                  </a:lnTo>
                  <a:lnTo>
                    <a:pt x="173" y="89"/>
                  </a:lnTo>
                  <a:lnTo>
                    <a:pt x="180" y="84"/>
                  </a:lnTo>
                  <a:lnTo>
                    <a:pt x="184" y="81"/>
                  </a:lnTo>
                  <a:lnTo>
                    <a:pt x="187" y="78"/>
                  </a:lnTo>
                  <a:lnTo>
                    <a:pt x="190" y="74"/>
                  </a:lnTo>
                  <a:lnTo>
                    <a:pt x="192" y="69"/>
                  </a:lnTo>
                  <a:lnTo>
                    <a:pt x="198" y="62"/>
                  </a:lnTo>
                  <a:lnTo>
                    <a:pt x="205" y="57"/>
                  </a:lnTo>
                  <a:lnTo>
                    <a:pt x="209" y="50"/>
                  </a:lnTo>
                  <a:lnTo>
                    <a:pt x="212" y="44"/>
                  </a:lnTo>
                  <a:lnTo>
                    <a:pt x="213" y="38"/>
                  </a:lnTo>
                  <a:lnTo>
                    <a:pt x="214" y="32"/>
                  </a:lnTo>
                  <a:lnTo>
                    <a:pt x="214" y="26"/>
                  </a:lnTo>
                  <a:lnTo>
                    <a:pt x="214" y="4"/>
                  </a:lnTo>
                  <a:lnTo>
                    <a:pt x="211" y="1"/>
                  </a:lnTo>
                  <a:lnTo>
                    <a:pt x="210" y="0"/>
                  </a:lnTo>
                  <a:lnTo>
                    <a:pt x="210" y="1"/>
                  </a:lnTo>
                  <a:lnTo>
                    <a:pt x="209" y="3"/>
                  </a:lnTo>
                  <a:lnTo>
                    <a:pt x="208" y="6"/>
                  </a:lnTo>
                  <a:lnTo>
                    <a:pt x="209" y="7"/>
                  </a:lnTo>
                  <a:lnTo>
                    <a:pt x="210" y="8"/>
                  </a:lnTo>
                  <a:lnTo>
                    <a:pt x="211" y="8"/>
                  </a:lnTo>
                  <a:lnTo>
                    <a:pt x="212" y="9"/>
                  </a:lnTo>
                  <a:lnTo>
                    <a:pt x="213" y="11"/>
                  </a:lnTo>
                  <a:lnTo>
                    <a:pt x="214" y="14"/>
                  </a:lnTo>
                  <a:lnTo>
                    <a:pt x="214" y="17"/>
                  </a:lnTo>
                  <a:lnTo>
                    <a:pt x="214" y="19"/>
                  </a:lnTo>
                  <a:lnTo>
                    <a:pt x="218" y="24"/>
                  </a:lnTo>
                  <a:lnTo>
                    <a:pt x="220" y="30"/>
                  </a:lnTo>
                  <a:lnTo>
                    <a:pt x="224" y="36"/>
                  </a:lnTo>
                  <a:lnTo>
                    <a:pt x="227" y="39"/>
                  </a:lnTo>
                  <a:lnTo>
                    <a:pt x="229" y="41"/>
                  </a:lnTo>
                  <a:lnTo>
                    <a:pt x="231" y="47"/>
                  </a:lnTo>
                  <a:lnTo>
                    <a:pt x="234" y="53"/>
                  </a:lnTo>
                  <a:lnTo>
                    <a:pt x="235" y="59"/>
                  </a:lnTo>
                  <a:lnTo>
                    <a:pt x="237" y="64"/>
                  </a:lnTo>
                  <a:lnTo>
                    <a:pt x="239" y="70"/>
                  </a:lnTo>
                  <a:lnTo>
                    <a:pt x="241" y="75"/>
                  </a:lnTo>
                  <a:lnTo>
                    <a:pt x="242" y="81"/>
                  </a:lnTo>
                  <a:lnTo>
                    <a:pt x="245" y="87"/>
                  </a:lnTo>
                  <a:lnTo>
                    <a:pt x="247" y="92"/>
                  </a:lnTo>
                  <a:lnTo>
                    <a:pt x="248" y="97"/>
                  </a:lnTo>
                  <a:lnTo>
                    <a:pt x="251" y="104"/>
                  </a:lnTo>
                  <a:lnTo>
                    <a:pt x="252" y="109"/>
                  </a:lnTo>
                  <a:lnTo>
                    <a:pt x="253" y="114"/>
                  </a:lnTo>
                  <a:lnTo>
                    <a:pt x="253" y="121"/>
                  </a:lnTo>
                  <a:lnTo>
                    <a:pt x="255" y="128"/>
                  </a:lnTo>
                  <a:lnTo>
                    <a:pt x="257" y="135"/>
                  </a:lnTo>
                  <a:lnTo>
                    <a:pt x="258" y="139"/>
                  </a:lnTo>
                  <a:lnTo>
                    <a:pt x="259" y="146"/>
                  </a:lnTo>
                  <a:lnTo>
                    <a:pt x="259" y="151"/>
                  </a:lnTo>
                  <a:lnTo>
                    <a:pt x="259" y="157"/>
                  </a:lnTo>
                  <a:lnTo>
                    <a:pt x="259" y="166"/>
                  </a:lnTo>
                  <a:lnTo>
                    <a:pt x="258" y="169"/>
                  </a:lnTo>
                  <a:lnTo>
                    <a:pt x="256" y="173"/>
                  </a:lnTo>
                  <a:lnTo>
                    <a:pt x="255" y="179"/>
                  </a:lnTo>
                  <a:lnTo>
                    <a:pt x="254" y="183"/>
                  </a:lnTo>
                  <a:lnTo>
                    <a:pt x="253" y="185"/>
                  </a:lnTo>
                  <a:lnTo>
                    <a:pt x="252" y="186"/>
                  </a:lnTo>
                  <a:lnTo>
                    <a:pt x="251" y="187"/>
                  </a:lnTo>
                  <a:lnTo>
                    <a:pt x="247" y="192"/>
                  </a:lnTo>
                  <a:lnTo>
                    <a:pt x="243" y="199"/>
                  </a:lnTo>
                  <a:lnTo>
                    <a:pt x="238" y="205"/>
                  </a:lnTo>
                  <a:lnTo>
                    <a:pt x="229" y="214"/>
                  </a:lnTo>
                  <a:lnTo>
                    <a:pt x="226" y="215"/>
                  </a:lnTo>
                  <a:lnTo>
                    <a:pt x="218" y="217"/>
                  </a:lnTo>
                  <a:lnTo>
                    <a:pt x="213" y="220"/>
                  </a:lnTo>
                  <a:lnTo>
                    <a:pt x="207" y="225"/>
                  </a:lnTo>
                  <a:lnTo>
                    <a:pt x="204" y="226"/>
                  </a:lnTo>
                  <a:lnTo>
                    <a:pt x="195" y="228"/>
                  </a:lnTo>
                  <a:lnTo>
                    <a:pt x="185" y="228"/>
                  </a:lnTo>
                  <a:lnTo>
                    <a:pt x="163" y="229"/>
                  </a:lnTo>
                  <a:lnTo>
                    <a:pt x="157" y="230"/>
                  </a:lnTo>
                  <a:lnTo>
                    <a:pt x="153" y="232"/>
                  </a:lnTo>
                  <a:lnTo>
                    <a:pt x="150" y="232"/>
                  </a:lnTo>
                  <a:lnTo>
                    <a:pt x="142" y="230"/>
                  </a:lnTo>
                  <a:lnTo>
                    <a:pt x="139" y="230"/>
                  </a:lnTo>
                  <a:lnTo>
                    <a:pt x="126" y="233"/>
                  </a:lnTo>
                  <a:lnTo>
                    <a:pt x="117" y="234"/>
                  </a:lnTo>
                  <a:lnTo>
                    <a:pt x="107" y="234"/>
                  </a:lnTo>
                  <a:lnTo>
                    <a:pt x="92" y="234"/>
                  </a:lnTo>
                  <a:lnTo>
                    <a:pt x="84" y="233"/>
                  </a:lnTo>
                  <a:lnTo>
                    <a:pt x="75" y="230"/>
                  </a:lnTo>
                  <a:lnTo>
                    <a:pt x="66" y="229"/>
                  </a:lnTo>
                  <a:lnTo>
                    <a:pt x="57" y="226"/>
                  </a:lnTo>
                  <a:lnTo>
                    <a:pt x="53" y="224"/>
                  </a:lnTo>
                  <a:lnTo>
                    <a:pt x="48" y="220"/>
                  </a:lnTo>
                  <a:lnTo>
                    <a:pt x="47" y="219"/>
                  </a:lnTo>
                  <a:lnTo>
                    <a:pt x="45" y="213"/>
                  </a:lnTo>
                  <a:lnTo>
                    <a:pt x="40" y="207"/>
                  </a:lnTo>
                  <a:lnTo>
                    <a:pt x="40" y="205"/>
                  </a:lnTo>
                  <a:lnTo>
                    <a:pt x="40" y="198"/>
                  </a:lnTo>
                  <a:lnTo>
                    <a:pt x="40" y="197"/>
                  </a:lnTo>
                  <a:lnTo>
                    <a:pt x="42" y="193"/>
                  </a:lnTo>
                  <a:lnTo>
                    <a:pt x="44" y="192"/>
                  </a:lnTo>
                  <a:lnTo>
                    <a:pt x="46" y="191"/>
                  </a:lnTo>
                  <a:lnTo>
                    <a:pt x="47" y="190"/>
                  </a:lnTo>
                  <a:lnTo>
                    <a:pt x="56" y="184"/>
                  </a:lnTo>
                  <a:lnTo>
                    <a:pt x="66" y="177"/>
                  </a:lnTo>
                  <a:lnTo>
                    <a:pt x="73" y="173"/>
                  </a:lnTo>
                  <a:lnTo>
                    <a:pt x="81" y="169"/>
                  </a:lnTo>
                  <a:lnTo>
                    <a:pt x="96" y="163"/>
                  </a:lnTo>
                  <a:lnTo>
                    <a:pt x="104" y="159"/>
                  </a:lnTo>
                  <a:lnTo>
                    <a:pt x="114" y="154"/>
                  </a:lnTo>
                  <a:lnTo>
                    <a:pt x="125" y="148"/>
                  </a:lnTo>
                  <a:lnTo>
                    <a:pt x="130" y="145"/>
                  </a:lnTo>
                  <a:lnTo>
                    <a:pt x="135" y="143"/>
                  </a:lnTo>
                  <a:lnTo>
                    <a:pt x="141" y="141"/>
                  </a:lnTo>
                  <a:lnTo>
                    <a:pt x="152" y="137"/>
                  </a:lnTo>
                  <a:lnTo>
                    <a:pt x="186" y="126"/>
                  </a:lnTo>
                  <a:lnTo>
                    <a:pt x="192" y="124"/>
                  </a:lnTo>
                  <a:lnTo>
                    <a:pt x="212" y="118"/>
                  </a:lnTo>
                  <a:lnTo>
                    <a:pt x="231" y="112"/>
                  </a:lnTo>
                  <a:lnTo>
                    <a:pt x="245" y="109"/>
                  </a:lnTo>
                  <a:lnTo>
                    <a:pt x="252" y="106"/>
                  </a:lnTo>
                  <a:lnTo>
                    <a:pt x="259" y="103"/>
                  </a:lnTo>
                  <a:lnTo>
                    <a:pt x="267" y="100"/>
                  </a:lnTo>
                  <a:lnTo>
                    <a:pt x="274" y="97"/>
                  </a:lnTo>
                  <a:lnTo>
                    <a:pt x="282" y="95"/>
                  </a:lnTo>
                  <a:lnTo>
                    <a:pt x="302" y="88"/>
                  </a:lnTo>
                  <a:lnTo>
                    <a:pt x="309" y="86"/>
                  </a:lnTo>
                  <a:lnTo>
                    <a:pt x="315" y="84"/>
                  </a:lnTo>
                  <a:lnTo>
                    <a:pt x="344" y="77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5" name="SMARTInkAnnotation10"/>
            <p:cNvSpPr>
              <a:spLocks/>
            </p:cNvSpPr>
            <p:nvPr/>
          </p:nvSpPr>
          <p:spPr bwMode="auto">
            <a:xfrm>
              <a:off x="4732" y="2281"/>
              <a:ext cx="379" cy="279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4" y="4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0" y="3"/>
                </a:cxn>
                <a:cxn ang="0">
                  <a:pos x="11" y="6"/>
                </a:cxn>
                <a:cxn ang="0">
                  <a:pos x="13" y="7"/>
                </a:cxn>
                <a:cxn ang="0">
                  <a:pos x="20" y="11"/>
                </a:cxn>
                <a:cxn ang="0">
                  <a:pos x="23" y="18"/>
                </a:cxn>
                <a:cxn ang="0">
                  <a:pos x="32" y="30"/>
                </a:cxn>
                <a:cxn ang="0">
                  <a:pos x="38" y="38"/>
                </a:cxn>
                <a:cxn ang="0">
                  <a:pos x="42" y="40"/>
                </a:cxn>
                <a:cxn ang="0">
                  <a:pos x="51" y="52"/>
                </a:cxn>
                <a:cxn ang="0">
                  <a:pos x="72" y="70"/>
                </a:cxn>
                <a:cxn ang="0">
                  <a:pos x="89" y="81"/>
                </a:cxn>
                <a:cxn ang="0">
                  <a:pos x="104" y="95"/>
                </a:cxn>
                <a:cxn ang="0">
                  <a:pos x="122" y="109"/>
                </a:cxn>
                <a:cxn ang="0">
                  <a:pos x="145" y="125"/>
                </a:cxn>
                <a:cxn ang="0">
                  <a:pos x="167" y="142"/>
                </a:cxn>
                <a:cxn ang="0">
                  <a:pos x="190" y="156"/>
                </a:cxn>
                <a:cxn ang="0">
                  <a:pos x="216" y="170"/>
                </a:cxn>
                <a:cxn ang="0">
                  <a:pos x="239" y="187"/>
                </a:cxn>
                <a:cxn ang="0">
                  <a:pos x="261" y="203"/>
                </a:cxn>
                <a:cxn ang="0">
                  <a:pos x="280" y="218"/>
                </a:cxn>
                <a:cxn ang="0">
                  <a:pos x="288" y="227"/>
                </a:cxn>
                <a:cxn ang="0">
                  <a:pos x="294" y="230"/>
                </a:cxn>
                <a:cxn ang="0">
                  <a:pos x="305" y="236"/>
                </a:cxn>
                <a:cxn ang="0">
                  <a:pos x="325" y="250"/>
                </a:cxn>
                <a:cxn ang="0">
                  <a:pos x="340" y="259"/>
                </a:cxn>
                <a:cxn ang="0">
                  <a:pos x="353" y="265"/>
                </a:cxn>
                <a:cxn ang="0">
                  <a:pos x="364" y="271"/>
                </a:cxn>
                <a:cxn ang="0">
                  <a:pos x="370" y="273"/>
                </a:cxn>
                <a:cxn ang="0">
                  <a:pos x="371" y="275"/>
                </a:cxn>
                <a:cxn ang="0">
                  <a:pos x="373" y="277"/>
                </a:cxn>
              </a:cxnLst>
              <a:rect l="0" t="0" r="r" b="b"/>
              <a:pathLst>
                <a:path w="379" h="279">
                  <a:moveTo>
                    <a:pt x="6" y="8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4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6" y="8"/>
                  </a:lnTo>
                  <a:lnTo>
                    <a:pt x="20" y="11"/>
                  </a:lnTo>
                  <a:lnTo>
                    <a:pt x="21" y="13"/>
                  </a:lnTo>
                  <a:lnTo>
                    <a:pt x="23" y="18"/>
                  </a:lnTo>
                  <a:lnTo>
                    <a:pt x="29" y="25"/>
                  </a:lnTo>
                  <a:lnTo>
                    <a:pt x="32" y="30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40" y="39"/>
                  </a:lnTo>
                  <a:lnTo>
                    <a:pt x="42" y="40"/>
                  </a:lnTo>
                  <a:lnTo>
                    <a:pt x="45" y="45"/>
                  </a:lnTo>
                  <a:lnTo>
                    <a:pt x="51" y="52"/>
                  </a:lnTo>
                  <a:lnTo>
                    <a:pt x="59" y="61"/>
                  </a:lnTo>
                  <a:lnTo>
                    <a:pt x="72" y="70"/>
                  </a:lnTo>
                  <a:lnTo>
                    <a:pt x="81" y="76"/>
                  </a:lnTo>
                  <a:lnTo>
                    <a:pt x="89" y="81"/>
                  </a:lnTo>
                  <a:lnTo>
                    <a:pt x="97" y="89"/>
                  </a:lnTo>
                  <a:lnTo>
                    <a:pt x="104" y="95"/>
                  </a:lnTo>
                  <a:lnTo>
                    <a:pt x="115" y="102"/>
                  </a:lnTo>
                  <a:lnTo>
                    <a:pt x="122" y="109"/>
                  </a:lnTo>
                  <a:lnTo>
                    <a:pt x="137" y="119"/>
                  </a:lnTo>
                  <a:lnTo>
                    <a:pt x="145" y="125"/>
                  </a:lnTo>
                  <a:lnTo>
                    <a:pt x="160" y="136"/>
                  </a:lnTo>
                  <a:lnTo>
                    <a:pt x="167" y="142"/>
                  </a:lnTo>
                  <a:lnTo>
                    <a:pt x="179" y="150"/>
                  </a:lnTo>
                  <a:lnTo>
                    <a:pt x="190" y="156"/>
                  </a:lnTo>
                  <a:lnTo>
                    <a:pt x="205" y="164"/>
                  </a:lnTo>
                  <a:lnTo>
                    <a:pt x="216" y="170"/>
                  </a:lnTo>
                  <a:lnTo>
                    <a:pt x="224" y="176"/>
                  </a:lnTo>
                  <a:lnTo>
                    <a:pt x="239" y="187"/>
                  </a:lnTo>
                  <a:lnTo>
                    <a:pt x="246" y="193"/>
                  </a:lnTo>
                  <a:lnTo>
                    <a:pt x="261" y="203"/>
                  </a:lnTo>
                  <a:lnTo>
                    <a:pt x="269" y="210"/>
                  </a:lnTo>
                  <a:lnTo>
                    <a:pt x="280" y="218"/>
                  </a:lnTo>
                  <a:lnTo>
                    <a:pt x="286" y="223"/>
                  </a:lnTo>
                  <a:lnTo>
                    <a:pt x="288" y="227"/>
                  </a:lnTo>
                  <a:lnTo>
                    <a:pt x="291" y="229"/>
                  </a:lnTo>
                  <a:lnTo>
                    <a:pt x="294" y="230"/>
                  </a:lnTo>
                  <a:lnTo>
                    <a:pt x="298" y="231"/>
                  </a:lnTo>
                  <a:lnTo>
                    <a:pt x="305" y="236"/>
                  </a:lnTo>
                  <a:lnTo>
                    <a:pt x="316" y="244"/>
                  </a:lnTo>
                  <a:lnTo>
                    <a:pt x="325" y="250"/>
                  </a:lnTo>
                  <a:lnTo>
                    <a:pt x="334" y="256"/>
                  </a:lnTo>
                  <a:lnTo>
                    <a:pt x="340" y="259"/>
                  </a:lnTo>
                  <a:lnTo>
                    <a:pt x="347" y="261"/>
                  </a:lnTo>
                  <a:lnTo>
                    <a:pt x="353" y="265"/>
                  </a:lnTo>
                  <a:lnTo>
                    <a:pt x="359" y="267"/>
                  </a:lnTo>
                  <a:lnTo>
                    <a:pt x="364" y="271"/>
                  </a:lnTo>
                  <a:lnTo>
                    <a:pt x="368" y="272"/>
                  </a:lnTo>
                  <a:lnTo>
                    <a:pt x="370" y="273"/>
                  </a:lnTo>
                  <a:lnTo>
                    <a:pt x="370" y="274"/>
                  </a:lnTo>
                  <a:lnTo>
                    <a:pt x="371" y="275"/>
                  </a:lnTo>
                  <a:lnTo>
                    <a:pt x="372" y="276"/>
                  </a:lnTo>
                  <a:lnTo>
                    <a:pt x="373" y="277"/>
                  </a:lnTo>
                  <a:lnTo>
                    <a:pt x="378" y="278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6" name="SMARTInkAnnotation11"/>
            <p:cNvSpPr>
              <a:spLocks/>
            </p:cNvSpPr>
            <p:nvPr/>
          </p:nvSpPr>
          <p:spPr bwMode="auto">
            <a:xfrm>
              <a:off x="4721" y="2031"/>
              <a:ext cx="277" cy="13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2" y="3"/>
                </a:cxn>
                <a:cxn ang="0">
                  <a:pos x="38" y="11"/>
                </a:cxn>
                <a:cxn ang="0">
                  <a:pos x="35" y="18"/>
                </a:cxn>
                <a:cxn ang="0">
                  <a:pos x="26" y="30"/>
                </a:cxn>
                <a:cxn ang="0">
                  <a:pos x="21" y="38"/>
                </a:cxn>
                <a:cxn ang="0">
                  <a:pos x="13" y="44"/>
                </a:cxn>
                <a:cxn ang="0">
                  <a:pos x="7" y="52"/>
                </a:cxn>
                <a:cxn ang="0">
                  <a:pos x="3" y="60"/>
                </a:cxn>
                <a:cxn ang="0">
                  <a:pos x="4" y="65"/>
                </a:cxn>
                <a:cxn ang="0">
                  <a:pos x="2" y="72"/>
                </a:cxn>
                <a:cxn ang="0">
                  <a:pos x="1" y="80"/>
                </a:cxn>
                <a:cxn ang="0">
                  <a:pos x="0" y="91"/>
                </a:cxn>
                <a:cxn ang="0">
                  <a:pos x="5" y="101"/>
                </a:cxn>
                <a:cxn ang="0">
                  <a:pos x="9" y="108"/>
                </a:cxn>
                <a:cxn ang="0">
                  <a:pos x="14" y="111"/>
                </a:cxn>
                <a:cxn ang="0">
                  <a:pos x="28" y="120"/>
                </a:cxn>
                <a:cxn ang="0">
                  <a:pos x="44" y="123"/>
                </a:cxn>
                <a:cxn ang="0">
                  <a:pos x="66" y="128"/>
                </a:cxn>
                <a:cxn ang="0">
                  <a:pos x="84" y="126"/>
                </a:cxn>
                <a:cxn ang="0">
                  <a:pos x="97" y="127"/>
                </a:cxn>
                <a:cxn ang="0">
                  <a:pos x="118" y="124"/>
                </a:cxn>
                <a:cxn ang="0">
                  <a:pos x="145" y="118"/>
                </a:cxn>
                <a:cxn ang="0">
                  <a:pos x="173" y="105"/>
                </a:cxn>
                <a:cxn ang="0">
                  <a:pos x="195" y="98"/>
                </a:cxn>
                <a:cxn ang="0">
                  <a:pos x="210" y="91"/>
                </a:cxn>
                <a:cxn ang="0">
                  <a:pos x="224" y="81"/>
                </a:cxn>
                <a:cxn ang="0">
                  <a:pos x="231" y="76"/>
                </a:cxn>
                <a:cxn ang="0">
                  <a:pos x="237" y="70"/>
                </a:cxn>
                <a:cxn ang="0">
                  <a:pos x="248" y="61"/>
                </a:cxn>
                <a:cxn ang="0">
                  <a:pos x="257" y="52"/>
                </a:cxn>
                <a:cxn ang="0">
                  <a:pos x="262" y="43"/>
                </a:cxn>
                <a:cxn ang="0">
                  <a:pos x="265" y="36"/>
                </a:cxn>
                <a:cxn ang="0">
                  <a:pos x="268" y="33"/>
                </a:cxn>
                <a:cxn ang="0">
                  <a:pos x="270" y="25"/>
                </a:cxn>
                <a:cxn ang="0">
                  <a:pos x="270" y="22"/>
                </a:cxn>
                <a:cxn ang="0">
                  <a:pos x="267" y="32"/>
                </a:cxn>
                <a:cxn ang="0">
                  <a:pos x="265" y="41"/>
                </a:cxn>
                <a:cxn ang="0">
                  <a:pos x="260" y="50"/>
                </a:cxn>
                <a:cxn ang="0">
                  <a:pos x="255" y="60"/>
                </a:cxn>
                <a:cxn ang="0">
                  <a:pos x="252" y="66"/>
                </a:cxn>
                <a:cxn ang="0">
                  <a:pos x="249" y="68"/>
                </a:cxn>
                <a:cxn ang="0">
                  <a:pos x="248" y="78"/>
                </a:cxn>
                <a:cxn ang="0">
                  <a:pos x="261" y="90"/>
                </a:cxn>
                <a:cxn ang="0">
                  <a:pos x="268" y="85"/>
                </a:cxn>
                <a:cxn ang="0">
                  <a:pos x="270" y="81"/>
                </a:cxn>
              </a:cxnLst>
              <a:rect l="0" t="0" r="r" b="b"/>
              <a:pathLst>
                <a:path w="277" h="130">
                  <a:moveTo>
                    <a:pt x="51" y="0"/>
                  </a:moveTo>
                  <a:lnTo>
                    <a:pt x="40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2" y="3"/>
                  </a:lnTo>
                  <a:lnTo>
                    <a:pt x="41" y="4"/>
                  </a:lnTo>
                  <a:lnTo>
                    <a:pt x="40" y="7"/>
                  </a:lnTo>
                  <a:lnTo>
                    <a:pt x="38" y="11"/>
                  </a:lnTo>
                  <a:lnTo>
                    <a:pt x="37" y="13"/>
                  </a:lnTo>
                  <a:lnTo>
                    <a:pt x="36" y="15"/>
                  </a:lnTo>
                  <a:lnTo>
                    <a:pt x="35" y="18"/>
                  </a:lnTo>
                  <a:lnTo>
                    <a:pt x="33" y="22"/>
                  </a:lnTo>
                  <a:lnTo>
                    <a:pt x="30" y="26"/>
                  </a:lnTo>
                  <a:lnTo>
                    <a:pt x="26" y="30"/>
                  </a:lnTo>
                  <a:lnTo>
                    <a:pt x="24" y="32"/>
                  </a:lnTo>
                  <a:lnTo>
                    <a:pt x="23" y="35"/>
                  </a:lnTo>
                  <a:lnTo>
                    <a:pt x="21" y="38"/>
                  </a:lnTo>
                  <a:lnTo>
                    <a:pt x="19" y="40"/>
                  </a:lnTo>
                  <a:lnTo>
                    <a:pt x="17" y="42"/>
                  </a:lnTo>
                  <a:lnTo>
                    <a:pt x="13" y="44"/>
                  </a:lnTo>
                  <a:lnTo>
                    <a:pt x="10" y="47"/>
                  </a:lnTo>
                  <a:lnTo>
                    <a:pt x="8" y="49"/>
                  </a:lnTo>
                  <a:lnTo>
                    <a:pt x="7" y="52"/>
                  </a:lnTo>
                  <a:lnTo>
                    <a:pt x="5" y="56"/>
                  </a:lnTo>
                  <a:lnTo>
                    <a:pt x="3" y="58"/>
                  </a:lnTo>
                  <a:lnTo>
                    <a:pt x="3" y="60"/>
                  </a:lnTo>
                  <a:lnTo>
                    <a:pt x="3" y="62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3" y="67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1" y="74"/>
                  </a:lnTo>
                  <a:lnTo>
                    <a:pt x="1" y="78"/>
                  </a:lnTo>
                  <a:lnTo>
                    <a:pt x="1" y="80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0" y="91"/>
                  </a:lnTo>
                  <a:lnTo>
                    <a:pt x="1" y="93"/>
                  </a:lnTo>
                  <a:lnTo>
                    <a:pt x="3" y="97"/>
                  </a:lnTo>
                  <a:lnTo>
                    <a:pt x="5" y="101"/>
                  </a:lnTo>
                  <a:lnTo>
                    <a:pt x="5" y="103"/>
                  </a:lnTo>
                  <a:lnTo>
                    <a:pt x="7" y="106"/>
                  </a:lnTo>
                  <a:lnTo>
                    <a:pt x="9" y="108"/>
                  </a:lnTo>
                  <a:lnTo>
                    <a:pt x="10" y="110"/>
                  </a:lnTo>
                  <a:lnTo>
                    <a:pt x="12" y="110"/>
                  </a:lnTo>
                  <a:lnTo>
                    <a:pt x="14" y="111"/>
                  </a:lnTo>
                  <a:lnTo>
                    <a:pt x="17" y="113"/>
                  </a:lnTo>
                  <a:lnTo>
                    <a:pt x="21" y="116"/>
                  </a:lnTo>
                  <a:lnTo>
                    <a:pt x="28" y="120"/>
                  </a:lnTo>
                  <a:lnTo>
                    <a:pt x="33" y="122"/>
                  </a:lnTo>
                  <a:lnTo>
                    <a:pt x="38" y="123"/>
                  </a:lnTo>
                  <a:lnTo>
                    <a:pt x="44" y="123"/>
                  </a:lnTo>
                  <a:lnTo>
                    <a:pt x="51" y="125"/>
                  </a:lnTo>
                  <a:lnTo>
                    <a:pt x="59" y="127"/>
                  </a:lnTo>
                  <a:lnTo>
                    <a:pt x="66" y="128"/>
                  </a:lnTo>
                  <a:lnTo>
                    <a:pt x="74" y="129"/>
                  </a:lnTo>
                  <a:lnTo>
                    <a:pt x="80" y="127"/>
                  </a:lnTo>
                  <a:lnTo>
                    <a:pt x="84" y="126"/>
                  </a:lnTo>
                  <a:lnTo>
                    <a:pt x="88" y="126"/>
                  </a:lnTo>
                  <a:lnTo>
                    <a:pt x="92" y="126"/>
                  </a:lnTo>
                  <a:lnTo>
                    <a:pt x="97" y="127"/>
                  </a:lnTo>
                  <a:lnTo>
                    <a:pt x="102" y="127"/>
                  </a:lnTo>
                  <a:lnTo>
                    <a:pt x="110" y="125"/>
                  </a:lnTo>
                  <a:lnTo>
                    <a:pt x="118" y="124"/>
                  </a:lnTo>
                  <a:lnTo>
                    <a:pt x="126" y="123"/>
                  </a:lnTo>
                  <a:lnTo>
                    <a:pt x="136" y="120"/>
                  </a:lnTo>
                  <a:lnTo>
                    <a:pt x="145" y="118"/>
                  </a:lnTo>
                  <a:lnTo>
                    <a:pt x="151" y="115"/>
                  </a:lnTo>
                  <a:lnTo>
                    <a:pt x="158" y="112"/>
                  </a:lnTo>
                  <a:lnTo>
                    <a:pt x="173" y="105"/>
                  </a:lnTo>
                  <a:lnTo>
                    <a:pt x="180" y="103"/>
                  </a:lnTo>
                  <a:lnTo>
                    <a:pt x="188" y="101"/>
                  </a:lnTo>
                  <a:lnTo>
                    <a:pt x="195" y="98"/>
                  </a:lnTo>
                  <a:lnTo>
                    <a:pt x="201" y="95"/>
                  </a:lnTo>
                  <a:lnTo>
                    <a:pt x="206" y="92"/>
                  </a:lnTo>
                  <a:lnTo>
                    <a:pt x="210" y="91"/>
                  </a:lnTo>
                  <a:lnTo>
                    <a:pt x="216" y="87"/>
                  </a:lnTo>
                  <a:lnTo>
                    <a:pt x="219" y="84"/>
                  </a:lnTo>
                  <a:lnTo>
                    <a:pt x="224" y="81"/>
                  </a:lnTo>
                  <a:lnTo>
                    <a:pt x="226" y="80"/>
                  </a:lnTo>
                  <a:lnTo>
                    <a:pt x="229" y="78"/>
                  </a:lnTo>
                  <a:lnTo>
                    <a:pt x="231" y="76"/>
                  </a:lnTo>
                  <a:lnTo>
                    <a:pt x="233" y="73"/>
                  </a:lnTo>
                  <a:lnTo>
                    <a:pt x="235" y="71"/>
                  </a:lnTo>
                  <a:lnTo>
                    <a:pt x="237" y="70"/>
                  </a:lnTo>
                  <a:lnTo>
                    <a:pt x="240" y="68"/>
                  </a:lnTo>
                  <a:lnTo>
                    <a:pt x="244" y="65"/>
                  </a:lnTo>
                  <a:lnTo>
                    <a:pt x="248" y="61"/>
                  </a:lnTo>
                  <a:lnTo>
                    <a:pt x="254" y="56"/>
                  </a:lnTo>
                  <a:lnTo>
                    <a:pt x="255" y="54"/>
                  </a:lnTo>
                  <a:lnTo>
                    <a:pt x="257" y="52"/>
                  </a:lnTo>
                  <a:lnTo>
                    <a:pt x="258" y="48"/>
                  </a:lnTo>
                  <a:lnTo>
                    <a:pt x="260" y="45"/>
                  </a:lnTo>
                  <a:lnTo>
                    <a:pt x="262" y="43"/>
                  </a:lnTo>
                  <a:lnTo>
                    <a:pt x="263" y="41"/>
                  </a:lnTo>
                  <a:lnTo>
                    <a:pt x="264" y="37"/>
                  </a:lnTo>
                  <a:lnTo>
                    <a:pt x="265" y="36"/>
                  </a:lnTo>
                  <a:lnTo>
                    <a:pt x="266" y="35"/>
                  </a:lnTo>
                  <a:lnTo>
                    <a:pt x="268" y="34"/>
                  </a:lnTo>
                  <a:lnTo>
                    <a:pt x="268" y="33"/>
                  </a:lnTo>
                  <a:lnTo>
                    <a:pt x="269" y="32"/>
                  </a:lnTo>
                  <a:lnTo>
                    <a:pt x="270" y="29"/>
                  </a:lnTo>
                  <a:lnTo>
                    <a:pt x="270" y="25"/>
                  </a:lnTo>
                  <a:lnTo>
                    <a:pt x="270" y="22"/>
                  </a:lnTo>
                  <a:lnTo>
                    <a:pt x="274" y="22"/>
                  </a:lnTo>
                  <a:lnTo>
                    <a:pt x="270" y="22"/>
                  </a:lnTo>
                  <a:lnTo>
                    <a:pt x="270" y="28"/>
                  </a:lnTo>
                  <a:lnTo>
                    <a:pt x="267" y="31"/>
                  </a:lnTo>
                  <a:lnTo>
                    <a:pt x="267" y="32"/>
                  </a:lnTo>
                  <a:lnTo>
                    <a:pt x="266" y="36"/>
                  </a:lnTo>
                  <a:lnTo>
                    <a:pt x="265" y="39"/>
                  </a:lnTo>
                  <a:lnTo>
                    <a:pt x="265" y="41"/>
                  </a:lnTo>
                  <a:lnTo>
                    <a:pt x="264" y="43"/>
                  </a:lnTo>
                  <a:lnTo>
                    <a:pt x="262" y="47"/>
                  </a:lnTo>
                  <a:lnTo>
                    <a:pt x="260" y="50"/>
                  </a:lnTo>
                  <a:lnTo>
                    <a:pt x="259" y="55"/>
                  </a:lnTo>
                  <a:lnTo>
                    <a:pt x="256" y="59"/>
                  </a:lnTo>
                  <a:lnTo>
                    <a:pt x="255" y="60"/>
                  </a:lnTo>
                  <a:lnTo>
                    <a:pt x="254" y="64"/>
                  </a:lnTo>
                  <a:lnTo>
                    <a:pt x="253" y="65"/>
                  </a:lnTo>
                  <a:lnTo>
                    <a:pt x="252" y="66"/>
                  </a:lnTo>
                  <a:lnTo>
                    <a:pt x="251" y="66"/>
                  </a:lnTo>
                  <a:lnTo>
                    <a:pt x="250" y="67"/>
                  </a:lnTo>
                  <a:lnTo>
                    <a:pt x="249" y="68"/>
                  </a:lnTo>
                  <a:lnTo>
                    <a:pt x="248" y="71"/>
                  </a:lnTo>
                  <a:lnTo>
                    <a:pt x="248" y="75"/>
                  </a:lnTo>
                  <a:lnTo>
                    <a:pt x="248" y="78"/>
                  </a:lnTo>
                  <a:lnTo>
                    <a:pt x="248" y="90"/>
                  </a:lnTo>
                  <a:lnTo>
                    <a:pt x="256" y="90"/>
                  </a:lnTo>
                  <a:lnTo>
                    <a:pt x="261" y="90"/>
                  </a:lnTo>
                  <a:lnTo>
                    <a:pt x="263" y="89"/>
                  </a:lnTo>
                  <a:lnTo>
                    <a:pt x="267" y="87"/>
                  </a:lnTo>
                  <a:lnTo>
                    <a:pt x="268" y="85"/>
                  </a:lnTo>
                  <a:lnTo>
                    <a:pt x="269" y="84"/>
                  </a:lnTo>
                  <a:lnTo>
                    <a:pt x="269" y="82"/>
                  </a:lnTo>
                  <a:lnTo>
                    <a:pt x="270" y="81"/>
                  </a:lnTo>
                  <a:lnTo>
                    <a:pt x="272" y="80"/>
                  </a:lnTo>
                  <a:lnTo>
                    <a:pt x="276" y="78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7" name="SMARTInkAnnotation12"/>
            <p:cNvSpPr>
              <a:spLocks/>
            </p:cNvSpPr>
            <p:nvPr/>
          </p:nvSpPr>
          <p:spPr bwMode="auto">
            <a:xfrm>
              <a:off x="4930" y="2104"/>
              <a:ext cx="113" cy="79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5"/>
                </a:cxn>
                <a:cxn ang="0">
                  <a:pos x="13" y="2"/>
                </a:cxn>
                <a:cxn ang="0">
                  <a:pos x="13" y="1"/>
                </a:cxn>
                <a:cxn ang="0">
                  <a:pos x="14" y="2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4" y="5"/>
                </a:cxn>
                <a:cxn ang="0">
                  <a:pos x="13" y="5"/>
                </a:cxn>
                <a:cxn ang="0">
                  <a:pos x="12" y="7"/>
                </a:cxn>
                <a:cxn ang="0">
                  <a:pos x="11" y="12"/>
                </a:cxn>
                <a:cxn ang="0">
                  <a:pos x="11" y="24"/>
                </a:cxn>
                <a:cxn ang="0">
                  <a:pos x="9" y="26"/>
                </a:cxn>
                <a:cxn ang="0">
                  <a:pos x="7" y="28"/>
                </a:cxn>
                <a:cxn ang="0">
                  <a:pos x="6" y="31"/>
                </a:cxn>
                <a:cxn ang="0">
                  <a:pos x="4" y="32"/>
                </a:cxn>
                <a:cxn ang="0">
                  <a:pos x="1" y="34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0" y="43"/>
                </a:cxn>
                <a:cxn ang="0">
                  <a:pos x="1" y="52"/>
                </a:cxn>
                <a:cxn ang="0">
                  <a:pos x="3" y="55"/>
                </a:cxn>
                <a:cxn ang="0">
                  <a:pos x="5" y="61"/>
                </a:cxn>
                <a:cxn ang="0">
                  <a:pos x="10" y="66"/>
                </a:cxn>
                <a:cxn ang="0">
                  <a:pos x="11" y="70"/>
                </a:cxn>
                <a:cxn ang="0">
                  <a:pos x="12" y="72"/>
                </a:cxn>
                <a:cxn ang="0">
                  <a:pos x="17" y="74"/>
                </a:cxn>
                <a:cxn ang="0">
                  <a:pos x="23" y="78"/>
                </a:cxn>
                <a:cxn ang="0">
                  <a:pos x="27" y="78"/>
                </a:cxn>
                <a:cxn ang="0">
                  <a:pos x="55" y="78"/>
                </a:cxn>
                <a:cxn ang="0">
                  <a:pos x="62" y="77"/>
                </a:cxn>
                <a:cxn ang="0">
                  <a:pos x="69" y="75"/>
                </a:cxn>
                <a:cxn ang="0">
                  <a:pos x="74" y="74"/>
                </a:cxn>
                <a:cxn ang="0">
                  <a:pos x="80" y="72"/>
                </a:cxn>
                <a:cxn ang="0">
                  <a:pos x="90" y="67"/>
                </a:cxn>
                <a:cxn ang="0">
                  <a:pos x="97" y="64"/>
                </a:cxn>
                <a:cxn ang="0">
                  <a:pos x="102" y="63"/>
                </a:cxn>
                <a:cxn ang="0">
                  <a:pos x="106" y="60"/>
                </a:cxn>
              </a:cxnLst>
              <a:rect l="0" t="0" r="r" b="b"/>
              <a:pathLst>
                <a:path w="113" h="79">
                  <a:moveTo>
                    <a:pt x="16" y="0"/>
                  </a:moveTo>
                  <a:lnTo>
                    <a:pt x="16" y="5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1" y="24"/>
                  </a:lnTo>
                  <a:lnTo>
                    <a:pt x="10" y="25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7" y="28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1" y="52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4" y="56"/>
                  </a:lnTo>
                  <a:lnTo>
                    <a:pt x="5" y="61"/>
                  </a:lnTo>
                  <a:lnTo>
                    <a:pt x="7" y="63"/>
                  </a:lnTo>
                  <a:lnTo>
                    <a:pt x="10" y="66"/>
                  </a:lnTo>
                  <a:lnTo>
                    <a:pt x="10" y="69"/>
                  </a:lnTo>
                  <a:lnTo>
                    <a:pt x="11" y="70"/>
                  </a:lnTo>
                  <a:lnTo>
                    <a:pt x="11" y="71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7" y="74"/>
                  </a:lnTo>
                  <a:lnTo>
                    <a:pt x="21" y="78"/>
                  </a:lnTo>
                  <a:lnTo>
                    <a:pt x="23" y="78"/>
                  </a:lnTo>
                  <a:lnTo>
                    <a:pt x="25" y="78"/>
                  </a:lnTo>
                  <a:lnTo>
                    <a:pt x="27" y="78"/>
                  </a:lnTo>
                  <a:lnTo>
                    <a:pt x="38" y="78"/>
                  </a:lnTo>
                  <a:lnTo>
                    <a:pt x="55" y="78"/>
                  </a:lnTo>
                  <a:lnTo>
                    <a:pt x="58" y="78"/>
                  </a:lnTo>
                  <a:lnTo>
                    <a:pt x="62" y="77"/>
                  </a:lnTo>
                  <a:lnTo>
                    <a:pt x="65" y="76"/>
                  </a:lnTo>
                  <a:lnTo>
                    <a:pt x="69" y="75"/>
                  </a:lnTo>
                  <a:lnTo>
                    <a:pt x="71" y="74"/>
                  </a:lnTo>
                  <a:lnTo>
                    <a:pt x="74" y="74"/>
                  </a:lnTo>
                  <a:lnTo>
                    <a:pt x="76" y="73"/>
                  </a:lnTo>
                  <a:lnTo>
                    <a:pt x="80" y="72"/>
                  </a:lnTo>
                  <a:lnTo>
                    <a:pt x="83" y="70"/>
                  </a:lnTo>
                  <a:lnTo>
                    <a:pt x="90" y="67"/>
                  </a:lnTo>
                  <a:lnTo>
                    <a:pt x="94" y="65"/>
                  </a:lnTo>
                  <a:lnTo>
                    <a:pt x="97" y="64"/>
                  </a:lnTo>
                  <a:lnTo>
                    <a:pt x="99" y="63"/>
                  </a:lnTo>
                  <a:lnTo>
                    <a:pt x="102" y="63"/>
                  </a:lnTo>
                  <a:lnTo>
                    <a:pt x="104" y="62"/>
                  </a:lnTo>
                  <a:lnTo>
                    <a:pt x="106" y="60"/>
                  </a:lnTo>
                  <a:lnTo>
                    <a:pt x="112" y="56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8" name="SMARTInkAnnotation13"/>
            <p:cNvSpPr>
              <a:spLocks/>
            </p:cNvSpPr>
            <p:nvPr/>
          </p:nvSpPr>
          <p:spPr bwMode="auto">
            <a:xfrm>
              <a:off x="999" y="3206"/>
              <a:ext cx="148" cy="42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8"/>
                </a:cxn>
                <a:cxn ang="0">
                  <a:pos x="0" y="27"/>
                </a:cxn>
                <a:cxn ang="0">
                  <a:pos x="2" y="36"/>
                </a:cxn>
                <a:cxn ang="0">
                  <a:pos x="5" y="45"/>
                </a:cxn>
                <a:cxn ang="0">
                  <a:pos x="8" y="54"/>
                </a:cxn>
                <a:cxn ang="0">
                  <a:pos x="12" y="62"/>
                </a:cxn>
                <a:cxn ang="0">
                  <a:pos x="16" y="70"/>
                </a:cxn>
                <a:cxn ang="0">
                  <a:pos x="19" y="75"/>
                </a:cxn>
                <a:cxn ang="0">
                  <a:pos x="22" y="80"/>
                </a:cxn>
                <a:cxn ang="0">
                  <a:pos x="25" y="85"/>
                </a:cxn>
                <a:cxn ang="0">
                  <a:pos x="27" y="91"/>
                </a:cxn>
                <a:cxn ang="0">
                  <a:pos x="32" y="101"/>
                </a:cxn>
                <a:cxn ang="0">
                  <a:pos x="36" y="110"/>
                </a:cxn>
                <a:cxn ang="0">
                  <a:pos x="45" y="128"/>
                </a:cxn>
                <a:cxn ang="0">
                  <a:pos x="47" y="134"/>
                </a:cxn>
                <a:cxn ang="0">
                  <a:pos x="50" y="140"/>
                </a:cxn>
                <a:cxn ang="0">
                  <a:pos x="54" y="152"/>
                </a:cxn>
                <a:cxn ang="0">
                  <a:pos x="56" y="159"/>
                </a:cxn>
                <a:cxn ang="0">
                  <a:pos x="58" y="166"/>
                </a:cxn>
                <a:cxn ang="0">
                  <a:pos x="61" y="173"/>
                </a:cxn>
                <a:cxn ang="0">
                  <a:pos x="64" y="179"/>
                </a:cxn>
                <a:cxn ang="0">
                  <a:pos x="67" y="185"/>
                </a:cxn>
                <a:cxn ang="0">
                  <a:pos x="70" y="192"/>
                </a:cxn>
                <a:cxn ang="0">
                  <a:pos x="72" y="198"/>
                </a:cxn>
                <a:cxn ang="0">
                  <a:pos x="81" y="224"/>
                </a:cxn>
                <a:cxn ang="0">
                  <a:pos x="83" y="231"/>
                </a:cxn>
                <a:cxn ang="0">
                  <a:pos x="87" y="245"/>
                </a:cxn>
                <a:cxn ang="0">
                  <a:pos x="94" y="274"/>
                </a:cxn>
                <a:cxn ang="0">
                  <a:pos x="98" y="286"/>
                </a:cxn>
                <a:cxn ang="0">
                  <a:pos x="101" y="292"/>
                </a:cxn>
                <a:cxn ang="0">
                  <a:pos x="103" y="298"/>
                </a:cxn>
                <a:cxn ang="0">
                  <a:pos x="107" y="304"/>
                </a:cxn>
                <a:cxn ang="0">
                  <a:pos x="110" y="317"/>
                </a:cxn>
                <a:cxn ang="0">
                  <a:pos x="111" y="324"/>
                </a:cxn>
                <a:cxn ang="0">
                  <a:pos x="116" y="337"/>
                </a:cxn>
                <a:cxn ang="0">
                  <a:pos x="126" y="357"/>
                </a:cxn>
                <a:cxn ang="0">
                  <a:pos x="128" y="367"/>
                </a:cxn>
                <a:cxn ang="0">
                  <a:pos x="130" y="376"/>
                </a:cxn>
                <a:cxn ang="0">
                  <a:pos x="134" y="386"/>
                </a:cxn>
                <a:cxn ang="0">
                  <a:pos x="136" y="399"/>
                </a:cxn>
                <a:cxn ang="0">
                  <a:pos x="140" y="410"/>
                </a:cxn>
                <a:cxn ang="0">
                  <a:pos x="140" y="412"/>
                </a:cxn>
                <a:cxn ang="0">
                  <a:pos x="142" y="416"/>
                </a:cxn>
                <a:cxn ang="0">
                  <a:pos x="147" y="422"/>
                </a:cxn>
              </a:cxnLst>
              <a:rect l="0" t="0" r="r" b="b"/>
              <a:pathLst>
                <a:path w="148" h="423">
                  <a:moveTo>
                    <a:pt x="6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8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5" y="45"/>
                  </a:lnTo>
                  <a:lnTo>
                    <a:pt x="8" y="54"/>
                  </a:lnTo>
                  <a:lnTo>
                    <a:pt x="12" y="62"/>
                  </a:lnTo>
                  <a:lnTo>
                    <a:pt x="16" y="70"/>
                  </a:lnTo>
                  <a:lnTo>
                    <a:pt x="19" y="75"/>
                  </a:lnTo>
                  <a:lnTo>
                    <a:pt x="22" y="80"/>
                  </a:lnTo>
                  <a:lnTo>
                    <a:pt x="25" y="85"/>
                  </a:lnTo>
                  <a:lnTo>
                    <a:pt x="27" y="91"/>
                  </a:lnTo>
                  <a:lnTo>
                    <a:pt x="32" y="101"/>
                  </a:lnTo>
                  <a:lnTo>
                    <a:pt x="36" y="110"/>
                  </a:lnTo>
                  <a:lnTo>
                    <a:pt x="45" y="128"/>
                  </a:lnTo>
                  <a:lnTo>
                    <a:pt x="47" y="134"/>
                  </a:lnTo>
                  <a:lnTo>
                    <a:pt x="50" y="140"/>
                  </a:lnTo>
                  <a:lnTo>
                    <a:pt x="54" y="152"/>
                  </a:lnTo>
                  <a:lnTo>
                    <a:pt x="56" y="159"/>
                  </a:lnTo>
                  <a:lnTo>
                    <a:pt x="58" y="166"/>
                  </a:lnTo>
                  <a:lnTo>
                    <a:pt x="61" y="173"/>
                  </a:lnTo>
                  <a:lnTo>
                    <a:pt x="64" y="179"/>
                  </a:lnTo>
                  <a:lnTo>
                    <a:pt x="67" y="185"/>
                  </a:lnTo>
                  <a:lnTo>
                    <a:pt x="70" y="192"/>
                  </a:lnTo>
                  <a:lnTo>
                    <a:pt x="72" y="198"/>
                  </a:lnTo>
                  <a:lnTo>
                    <a:pt x="81" y="224"/>
                  </a:lnTo>
                  <a:lnTo>
                    <a:pt x="83" y="231"/>
                  </a:lnTo>
                  <a:lnTo>
                    <a:pt x="87" y="245"/>
                  </a:lnTo>
                  <a:lnTo>
                    <a:pt x="94" y="274"/>
                  </a:lnTo>
                  <a:lnTo>
                    <a:pt x="98" y="286"/>
                  </a:lnTo>
                  <a:lnTo>
                    <a:pt x="101" y="292"/>
                  </a:lnTo>
                  <a:lnTo>
                    <a:pt x="103" y="298"/>
                  </a:lnTo>
                  <a:lnTo>
                    <a:pt x="107" y="304"/>
                  </a:lnTo>
                  <a:lnTo>
                    <a:pt x="110" y="317"/>
                  </a:lnTo>
                  <a:lnTo>
                    <a:pt x="111" y="324"/>
                  </a:lnTo>
                  <a:lnTo>
                    <a:pt x="116" y="337"/>
                  </a:lnTo>
                  <a:lnTo>
                    <a:pt x="126" y="357"/>
                  </a:lnTo>
                  <a:lnTo>
                    <a:pt x="128" y="367"/>
                  </a:lnTo>
                  <a:lnTo>
                    <a:pt x="130" y="376"/>
                  </a:lnTo>
                  <a:lnTo>
                    <a:pt x="134" y="386"/>
                  </a:lnTo>
                  <a:lnTo>
                    <a:pt x="136" y="399"/>
                  </a:lnTo>
                  <a:lnTo>
                    <a:pt x="140" y="410"/>
                  </a:lnTo>
                  <a:lnTo>
                    <a:pt x="140" y="412"/>
                  </a:lnTo>
                  <a:lnTo>
                    <a:pt x="142" y="416"/>
                  </a:lnTo>
                  <a:lnTo>
                    <a:pt x="147" y="422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9" name="SMARTInkAnnotation14"/>
            <p:cNvSpPr>
              <a:spLocks/>
            </p:cNvSpPr>
            <p:nvPr/>
          </p:nvSpPr>
          <p:spPr bwMode="auto">
            <a:xfrm>
              <a:off x="989" y="3038"/>
              <a:ext cx="282" cy="212"/>
            </a:xfrm>
            <a:custGeom>
              <a:avLst/>
              <a:gdLst/>
              <a:ahLst/>
              <a:cxnLst>
                <a:cxn ang="0">
                  <a:pos x="119" y="21"/>
                </a:cxn>
                <a:cxn ang="0">
                  <a:pos x="102" y="17"/>
                </a:cxn>
                <a:cxn ang="0">
                  <a:pos x="87" y="21"/>
                </a:cxn>
                <a:cxn ang="0">
                  <a:pos x="65" y="36"/>
                </a:cxn>
                <a:cxn ang="0">
                  <a:pos x="32" y="69"/>
                </a:cxn>
                <a:cxn ang="0">
                  <a:pos x="24" y="80"/>
                </a:cxn>
                <a:cxn ang="0">
                  <a:pos x="14" y="91"/>
                </a:cxn>
                <a:cxn ang="0">
                  <a:pos x="7" y="103"/>
                </a:cxn>
                <a:cxn ang="0">
                  <a:pos x="1" y="118"/>
                </a:cxn>
                <a:cxn ang="0">
                  <a:pos x="0" y="129"/>
                </a:cxn>
                <a:cxn ang="0">
                  <a:pos x="2" y="141"/>
                </a:cxn>
                <a:cxn ang="0">
                  <a:pos x="6" y="151"/>
                </a:cxn>
                <a:cxn ang="0">
                  <a:pos x="21" y="163"/>
                </a:cxn>
                <a:cxn ang="0">
                  <a:pos x="32" y="167"/>
                </a:cxn>
                <a:cxn ang="0">
                  <a:pos x="54" y="168"/>
                </a:cxn>
                <a:cxn ang="0">
                  <a:pos x="74" y="164"/>
                </a:cxn>
                <a:cxn ang="0">
                  <a:pos x="94" y="150"/>
                </a:cxn>
                <a:cxn ang="0">
                  <a:pos x="102" y="136"/>
                </a:cxn>
                <a:cxn ang="0">
                  <a:pos x="115" y="110"/>
                </a:cxn>
                <a:cxn ang="0">
                  <a:pos x="117" y="98"/>
                </a:cxn>
                <a:cxn ang="0">
                  <a:pos x="121" y="84"/>
                </a:cxn>
                <a:cxn ang="0">
                  <a:pos x="123" y="71"/>
                </a:cxn>
                <a:cxn ang="0">
                  <a:pos x="127" y="55"/>
                </a:cxn>
                <a:cxn ang="0">
                  <a:pos x="129" y="40"/>
                </a:cxn>
                <a:cxn ang="0">
                  <a:pos x="133" y="27"/>
                </a:cxn>
                <a:cxn ang="0">
                  <a:pos x="134" y="9"/>
                </a:cxn>
                <a:cxn ang="0">
                  <a:pos x="135" y="81"/>
                </a:cxn>
                <a:cxn ang="0">
                  <a:pos x="139" y="94"/>
                </a:cxn>
                <a:cxn ang="0">
                  <a:pos x="143" y="108"/>
                </a:cxn>
                <a:cxn ang="0">
                  <a:pos x="147" y="124"/>
                </a:cxn>
                <a:cxn ang="0">
                  <a:pos x="152" y="141"/>
                </a:cxn>
                <a:cxn ang="0">
                  <a:pos x="158" y="158"/>
                </a:cxn>
                <a:cxn ang="0">
                  <a:pos x="164" y="173"/>
                </a:cxn>
                <a:cxn ang="0">
                  <a:pos x="171" y="183"/>
                </a:cxn>
                <a:cxn ang="0">
                  <a:pos x="178" y="194"/>
                </a:cxn>
                <a:cxn ang="0">
                  <a:pos x="183" y="196"/>
                </a:cxn>
                <a:cxn ang="0">
                  <a:pos x="185" y="200"/>
                </a:cxn>
                <a:cxn ang="0">
                  <a:pos x="191" y="203"/>
                </a:cxn>
                <a:cxn ang="0">
                  <a:pos x="198" y="207"/>
                </a:cxn>
                <a:cxn ang="0">
                  <a:pos x="201" y="210"/>
                </a:cxn>
                <a:cxn ang="0">
                  <a:pos x="205" y="209"/>
                </a:cxn>
                <a:cxn ang="0">
                  <a:pos x="218" y="208"/>
                </a:cxn>
                <a:cxn ang="0">
                  <a:pos x="234" y="202"/>
                </a:cxn>
                <a:cxn ang="0">
                  <a:pos x="252" y="189"/>
                </a:cxn>
                <a:cxn ang="0">
                  <a:pos x="271" y="172"/>
                </a:cxn>
              </a:cxnLst>
              <a:rect l="0" t="0" r="r" b="b"/>
              <a:pathLst>
                <a:path w="282" h="212">
                  <a:moveTo>
                    <a:pt x="123" y="22"/>
                  </a:moveTo>
                  <a:lnTo>
                    <a:pt x="120" y="22"/>
                  </a:lnTo>
                  <a:lnTo>
                    <a:pt x="119" y="21"/>
                  </a:lnTo>
                  <a:lnTo>
                    <a:pt x="113" y="18"/>
                  </a:lnTo>
                  <a:lnTo>
                    <a:pt x="110" y="17"/>
                  </a:lnTo>
                  <a:lnTo>
                    <a:pt x="102" y="17"/>
                  </a:lnTo>
                  <a:lnTo>
                    <a:pt x="99" y="16"/>
                  </a:lnTo>
                  <a:lnTo>
                    <a:pt x="93" y="18"/>
                  </a:lnTo>
                  <a:lnTo>
                    <a:pt x="87" y="21"/>
                  </a:lnTo>
                  <a:lnTo>
                    <a:pt x="80" y="24"/>
                  </a:lnTo>
                  <a:lnTo>
                    <a:pt x="72" y="29"/>
                  </a:lnTo>
                  <a:lnTo>
                    <a:pt x="65" y="36"/>
                  </a:lnTo>
                  <a:lnTo>
                    <a:pt x="57" y="43"/>
                  </a:lnTo>
                  <a:lnTo>
                    <a:pt x="35" y="65"/>
                  </a:lnTo>
                  <a:lnTo>
                    <a:pt x="32" y="69"/>
                  </a:lnTo>
                  <a:lnTo>
                    <a:pt x="29" y="73"/>
                  </a:lnTo>
                  <a:lnTo>
                    <a:pt x="27" y="76"/>
                  </a:lnTo>
                  <a:lnTo>
                    <a:pt x="24" y="80"/>
                  </a:lnTo>
                  <a:lnTo>
                    <a:pt x="21" y="84"/>
                  </a:lnTo>
                  <a:lnTo>
                    <a:pt x="17" y="88"/>
                  </a:lnTo>
                  <a:lnTo>
                    <a:pt x="14" y="91"/>
                  </a:lnTo>
                  <a:lnTo>
                    <a:pt x="12" y="95"/>
                  </a:lnTo>
                  <a:lnTo>
                    <a:pt x="9" y="99"/>
                  </a:lnTo>
                  <a:lnTo>
                    <a:pt x="7" y="103"/>
                  </a:lnTo>
                  <a:lnTo>
                    <a:pt x="3" y="110"/>
                  </a:lnTo>
                  <a:lnTo>
                    <a:pt x="2" y="114"/>
                  </a:lnTo>
                  <a:lnTo>
                    <a:pt x="1" y="118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0" y="133"/>
                  </a:lnTo>
                  <a:lnTo>
                    <a:pt x="0" y="136"/>
                  </a:lnTo>
                  <a:lnTo>
                    <a:pt x="2" y="141"/>
                  </a:lnTo>
                  <a:lnTo>
                    <a:pt x="4" y="145"/>
                  </a:lnTo>
                  <a:lnTo>
                    <a:pt x="4" y="147"/>
                  </a:lnTo>
                  <a:lnTo>
                    <a:pt x="6" y="151"/>
                  </a:lnTo>
                  <a:lnTo>
                    <a:pt x="8" y="153"/>
                  </a:lnTo>
                  <a:lnTo>
                    <a:pt x="12" y="157"/>
                  </a:lnTo>
                  <a:lnTo>
                    <a:pt x="21" y="163"/>
                  </a:lnTo>
                  <a:lnTo>
                    <a:pt x="23" y="164"/>
                  </a:lnTo>
                  <a:lnTo>
                    <a:pt x="26" y="166"/>
                  </a:lnTo>
                  <a:lnTo>
                    <a:pt x="32" y="167"/>
                  </a:lnTo>
                  <a:lnTo>
                    <a:pt x="39" y="168"/>
                  </a:lnTo>
                  <a:lnTo>
                    <a:pt x="46" y="168"/>
                  </a:lnTo>
                  <a:lnTo>
                    <a:pt x="54" y="168"/>
                  </a:lnTo>
                  <a:lnTo>
                    <a:pt x="60" y="168"/>
                  </a:lnTo>
                  <a:lnTo>
                    <a:pt x="67" y="167"/>
                  </a:lnTo>
                  <a:lnTo>
                    <a:pt x="74" y="164"/>
                  </a:lnTo>
                  <a:lnTo>
                    <a:pt x="82" y="159"/>
                  </a:lnTo>
                  <a:lnTo>
                    <a:pt x="88" y="155"/>
                  </a:lnTo>
                  <a:lnTo>
                    <a:pt x="94" y="150"/>
                  </a:lnTo>
                  <a:lnTo>
                    <a:pt x="98" y="143"/>
                  </a:lnTo>
                  <a:lnTo>
                    <a:pt x="100" y="140"/>
                  </a:lnTo>
                  <a:lnTo>
                    <a:pt x="102" y="136"/>
                  </a:lnTo>
                  <a:lnTo>
                    <a:pt x="106" y="129"/>
                  </a:lnTo>
                  <a:lnTo>
                    <a:pt x="114" y="114"/>
                  </a:lnTo>
                  <a:lnTo>
                    <a:pt x="115" y="110"/>
                  </a:lnTo>
                  <a:lnTo>
                    <a:pt x="116" y="106"/>
                  </a:lnTo>
                  <a:lnTo>
                    <a:pt x="116" y="103"/>
                  </a:lnTo>
                  <a:lnTo>
                    <a:pt x="117" y="98"/>
                  </a:lnTo>
                  <a:lnTo>
                    <a:pt x="119" y="93"/>
                  </a:lnTo>
                  <a:lnTo>
                    <a:pt x="120" y="88"/>
                  </a:lnTo>
                  <a:lnTo>
                    <a:pt x="121" y="84"/>
                  </a:lnTo>
                  <a:lnTo>
                    <a:pt x="122" y="79"/>
                  </a:lnTo>
                  <a:lnTo>
                    <a:pt x="122" y="75"/>
                  </a:lnTo>
                  <a:lnTo>
                    <a:pt x="123" y="71"/>
                  </a:lnTo>
                  <a:lnTo>
                    <a:pt x="124" y="66"/>
                  </a:lnTo>
                  <a:lnTo>
                    <a:pt x="126" y="60"/>
                  </a:lnTo>
                  <a:lnTo>
                    <a:pt x="127" y="55"/>
                  </a:lnTo>
                  <a:lnTo>
                    <a:pt x="127" y="50"/>
                  </a:lnTo>
                  <a:lnTo>
                    <a:pt x="128" y="44"/>
                  </a:lnTo>
                  <a:lnTo>
                    <a:pt x="129" y="40"/>
                  </a:lnTo>
                  <a:lnTo>
                    <a:pt x="131" y="34"/>
                  </a:lnTo>
                  <a:lnTo>
                    <a:pt x="132" y="30"/>
                  </a:lnTo>
                  <a:lnTo>
                    <a:pt x="133" y="27"/>
                  </a:lnTo>
                  <a:lnTo>
                    <a:pt x="134" y="20"/>
                  </a:lnTo>
                  <a:lnTo>
                    <a:pt x="134" y="15"/>
                  </a:lnTo>
                  <a:lnTo>
                    <a:pt x="134" y="9"/>
                  </a:lnTo>
                  <a:lnTo>
                    <a:pt x="134" y="0"/>
                  </a:lnTo>
                  <a:lnTo>
                    <a:pt x="134" y="77"/>
                  </a:lnTo>
                  <a:lnTo>
                    <a:pt x="135" y="81"/>
                  </a:lnTo>
                  <a:lnTo>
                    <a:pt x="136" y="84"/>
                  </a:lnTo>
                  <a:lnTo>
                    <a:pt x="137" y="88"/>
                  </a:lnTo>
                  <a:lnTo>
                    <a:pt x="139" y="94"/>
                  </a:lnTo>
                  <a:lnTo>
                    <a:pt x="140" y="99"/>
                  </a:lnTo>
                  <a:lnTo>
                    <a:pt x="141" y="104"/>
                  </a:lnTo>
                  <a:lnTo>
                    <a:pt x="143" y="108"/>
                  </a:lnTo>
                  <a:lnTo>
                    <a:pt x="144" y="112"/>
                  </a:lnTo>
                  <a:lnTo>
                    <a:pt x="145" y="118"/>
                  </a:lnTo>
                  <a:lnTo>
                    <a:pt x="147" y="124"/>
                  </a:lnTo>
                  <a:lnTo>
                    <a:pt x="149" y="131"/>
                  </a:lnTo>
                  <a:lnTo>
                    <a:pt x="150" y="135"/>
                  </a:lnTo>
                  <a:lnTo>
                    <a:pt x="152" y="141"/>
                  </a:lnTo>
                  <a:lnTo>
                    <a:pt x="155" y="148"/>
                  </a:lnTo>
                  <a:lnTo>
                    <a:pt x="156" y="152"/>
                  </a:lnTo>
                  <a:lnTo>
                    <a:pt x="158" y="158"/>
                  </a:lnTo>
                  <a:lnTo>
                    <a:pt x="161" y="164"/>
                  </a:lnTo>
                  <a:lnTo>
                    <a:pt x="162" y="169"/>
                  </a:lnTo>
                  <a:lnTo>
                    <a:pt x="164" y="173"/>
                  </a:lnTo>
                  <a:lnTo>
                    <a:pt x="168" y="179"/>
                  </a:lnTo>
                  <a:lnTo>
                    <a:pt x="170" y="181"/>
                  </a:lnTo>
                  <a:lnTo>
                    <a:pt x="171" y="183"/>
                  </a:lnTo>
                  <a:lnTo>
                    <a:pt x="174" y="189"/>
                  </a:lnTo>
                  <a:lnTo>
                    <a:pt x="176" y="193"/>
                  </a:lnTo>
                  <a:lnTo>
                    <a:pt x="178" y="194"/>
                  </a:lnTo>
                  <a:lnTo>
                    <a:pt x="180" y="195"/>
                  </a:lnTo>
                  <a:lnTo>
                    <a:pt x="181" y="195"/>
                  </a:lnTo>
                  <a:lnTo>
                    <a:pt x="183" y="196"/>
                  </a:lnTo>
                  <a:lnTo>
                    <a:pt x="183" y="198"/>
                  </a:lnTo>
                  <a:lnTo>
                    <a:pt x="184" y="199"/>
                  </a:lnTo>
                  <a:lnTo>
                    <a:pt x="185" y="200"/>
                  </a:lnTo>
                  <a:lnTo>
                    <a:pt x="186" y="201"/>
                  </a:lnTo>
                  <a:lnTo>
                    <a:pt x="188" y="201"/>
                  </a:lnTo>
                  <a:lnTo>
                    <a:pt x="191" y="203"/>
                  </a:lnTo>
                  <a:lnTo>
                    <a:pt x="193" y="205"/>
                  </a:lnTo>
                  <a:lnTo>
                    <a:pt x="195" y="206"/>
                  </a:lnTo>
                  <a:lnTo>
                    <a:pt x="198" y="207"/>
                  </a:lnTo>
                  <a:lnTo>
                    <a:pt x="199" y="208"/>
                  </a:lnTo>
                  <a:lnTo>
                    <a:pt x="200" y="209"/>
                  </a:lnTo>
                  <a:lnTo>
                    <a:pt x="201" y="210"/>
                  </a:lnTo>
                  <a:lnTo>
                    <a:pt x="202" y="211"/>
                  </a:lnTo>
                  <a:lnTo>
                    <a:pt x="203" y="210"/>
                  </a:lnTo>
                  <a:lnTo>
                    <a:pt x="205" y="209"/>
                  </a:lnTo>
                  <a:lnTo>
                    <a:pt x="208" y="208"/>
                  </a:lnTo>
                  <a:lnTo>
                    <a:pt x="215" y="208"/>
                  </a:lnTo>
                  <a:lnTo>
                    <a:pt x="218" y="208"/>
                  </a:lnTo>
                  <a:lnTo>
                    <a:pt x="221" y="207"/>
                  </a:lnTo>
                  <a:lnTo>
                    <a:pt x="228" y="204"/>
                  </a:lnTo>
                  <a:lnTo>
                    <a:pt x="234" y="202"/>
                  </a:lnTo>
                  <a:lnTo>
                    <a:pt x="239" y="198"/>
                  </a:lnTo>
                  <a:lnTo>
                    <a:pt x="246" y="192"/>
                  </a:lnTo>
                  <a:lnTo>
                    <a:pt x="252" y="189"/>
                  </a:lnTo>
                  <a:lnTo>
                    <a:pt x="259" y="183"/>
                  </a:lnTo>
                  <a:lnTo>
                    <a:pt x="265" y="178"/>
                  </a:lnTo>
                  <a:lnTo>
                    <a:pt x="271" y="172"/>
                  </a:lnTo>
                  <a:lnTo>
                    <a:pt x="273" y="171"/>
                  </a:lnTo>
                  <a:lnTo>
                    <a:pt x="281" y="168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0" name="SMARTInkAnnotation15"/>
            <p:cNvSpPr>
              <a:spLocks/>
            </p:cNvSpPr>
            <p:nvPr/>
          </p:nvSpPr>
          <p:spPr bwMode="auto">
            <a:xfrm>
              <a:off x="3477" y="3246"/>
              <a:ext cx="339" cy="29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8" y="8"/>
                </a:cxn>
                <a:cxn ang="0">
                  <a:pos x="10" y="9"/>
                </a:cxn>
                <a:cxn ang="0">
                  <a:pos x="15" y="11"/>
                </a:cxn>
                <a:cxn ang="0">
                  <a:pos x="22" y="17"/>
                </a:cxn>
                <a:cxn ang="0">
                  <a:pos x="32" y="26"/>
                </a:cxn>
                <a:cxn ang="0">
                  <a:pos x="41" y="35"/>
                </a:cxn>
                <a:cxn ang="0">
                  <a:pos x="50" y="41"/>
                </a:cxn>
                <a:cxn ang="0">
                  <a:pos x="60" y="47"/>
                </a:cxn>
                <a:cxn ang="0">
                  <a:pos x="66" y="52"/>
                </a:cxn>
                <a:cxn ang="0">
                  <a:pos x="68" y="55"/>
                </a:cxn>
                <a:cxn ang="0">
                  <a:pos x="74" y="60"/>
                </a:cxn>
                <a:cxn ang="0">
                  <a:pos x="85" y="67"/>
                </a:cxn>
                <a:cxn ang="0">
                  <a:pos x="92" y="71"/>
                </a:cxn>
                <a:cxn ang="0">
                  <a:pos x="111" y="80"/>
                </a:cxn>
                <a:cxn ang="0">
                  <a:pos x="118" y="86"/>
                </a:cxn>
                <a:cxn ang="0">
                  <a:pos x="128" y="94"/>
                </a:cxn>
                <a:cxn ang="0">
                  <a:pos x="136" y="102"/>
                </a:cxn>
                <a:cxn ang="0">
                  <a:pos x="143" y="108"/>
                </a:cxn>
                <a:cxn ang="0">
                  <a:pos x="150" y="113"/>
                </a:cxn>
                <a:cxn ang="0">
                  <a:pos x="158" y="119"/>
                </a:cxn>
                <a:cxn ang="0">
                  <a:pos x="164" y="126"/>
                </a:cxn>
                <a:cxn ang="0">
                  <a:pos x="170" y="133"/>
                </a:cxn>
                <a:cxn ang="0">
                  <a:pos x="176" y="140"/>
                </a:cxn>
                <a:cxn ang="0">
                  <a:pos x="182" y="147"/>
                </a:cxn>
                <a:cxn ang="0">
                  <a:pos x="190" y="152"/>
                </a:cxn>
                <a:cxn ang="0">
                  <a:pos x="197" y="158"/>
                </a:cxn>
                <a:cxn ang="0">
                  <a:pos x="204" y="165"/>
                </a:cxn>
                <a:cxn ang="0">
                  <a:pos x="218" y="178"/>
                </a:cxn>
                <a:cxn ang="0">
                  <a:pos x="222" y="183"/>
                </a:cxn>
                <a:cxn ang="0">
                  <a:pos x="229" y="193"/>
                </a:cxn>
                <a:cxn ang="0">
                  <a:pos x="235" y="200"/>
                </a:cxn>
                <a:cxn ang="0">
                  <a:pos x="244" y="210"/>
                </a:cxn>
                <a:cxn ang="0">
                  <a:pos x="271" y="237"/>
                </a:cxn>
                <a:cxn ang="0">
                  <a:pos x="277" y="246"/>
                </a:cxn>
                <a:cxn ang="0">
                  <a:pos x="283" y="254"/>
                </a:cxn>
                <a:cxn ang="0">
                  <a:pos x="291" y="263"/>
                </a:cxn>
                <a:cxn ang="0">
                  <a:pos x="294" y="269"/>
                </a:cxn>
                <a:cxn ang="0">
                  <a:pos x="297" y="271"/>
                </a:cxn>
                <a:cxn ang="0">
                  <a:pos x="300" y="272"/>
                </a:cxn>
                <a:cxn ang="0">
                  <a:pos x="306" y="275"/>
                </a:cxn>
                <a:cxn ang="0">
                  <a:pos x="313" y="279"/>
                </a:cxn>
                <a:cxn ang="0">
                  <a:pos x="323" y="288"/>
                </a:cxn>
                <a:cxn ang="0">
                  <a:pos x="324" y="290"/>
                </a:cxn>
                <a:cxn ang="0">
                  <a:pos x="331" y="292"/>
                </a:cxn>
                <a:cxn ang="0">
                  <a:pos x="338" y="298"/>
                </a:cxn>
              </a:cxnLst>
              <a:rect l="0" t="0" r="r" b="b"/>
              <a:pathLst>
                <a:path w="339" h="299">
                  <a:moveTo>
                    <a:pt x="0" y="5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8" y="8"/>
                  </a:lnTo>
                  <a:lnTo>
                    <a:pt x="10" y="9"/>
                  </a:lnTo>
                  <a:lnTo>
                    <a:pt x="15" y="11"/>
                  </a:lnTo>
                  <a:lnTo>
                    <a:pt x="22" y="17"/>
                  </a:lnTo>
                  <a:lnTo>
                    <a:pt x="32" y="26"/>
                  </a:lnTo>
                  <a:lnTo>
                    <a:pt x="41" y="35"/>
                  </a:lnTo>
                  <a:lnTo>
                    <a:pt x="50" y="41"/>
                  </a:lnTo>
                  <a:lnTo>
                    <a:pt x="60" y="47"/>
                  </a:lnTo>
                  <a:lnTo>
                    <a:pt x="66" y="52"/>
                  </a:lnTo>
                  <a:lnTo>
                    <a:pt x="68" y="55"/>
                  </a:lnTo>
                  <a:lnTo>
                    <a:pt x="74" y="60"/>
                  </a:lnTo>
                  <a:lnTo>
                    <a:pt x="85" y="67"/>
                  </a:lnTo>
                  <a:lnTo>
                    <a:pt x="92" y="71"/>
                  </a:lnTo>
                  <a:lnTo>
                    <a:pt x="111" y="80"/>
                  </a:lnTo>
                  <a:lnTo>
                    <a:pt x="118" y="86"/>
                  </a:lnTo>
                  <a:lnTo>
                    <a:pt x="128" y="94"/>
                  </a:lnTo>
                  <a:lnTo>
                    <a:pt x="136" y="102"/>
                  </a:lnTo>
                  <a:lnTo>
                    <a:pt x="143" y="108"/>
                  </a:lnTo>
                  <a:lnTo>
                    <a:pt x="150" y="113"/>
                  </a:lnTo>
                  <a:lnTo>
                    <a:pt x="158" y="119"/>
                  </a:lnTo>
                  <a:lnTo>
                    <a:pt x="164" y="126"/>
                  </a:lnTo>
                  <a:lnTo>
                    <a:pt x="170" y="133"/>
                  </a:lnTo>
                  <a:lnTo>
                    <a:pt x="176" y="140"/>
                  </a:lnTo>
                  <a:lnTo>
                    <a:pt x="182" y="147"/>
                  </a:lnTo>
                  <a:lnTo>
                    <a:pt x="190" y="152"/>
                  </a:lnTo>
                  <a:lnTo>
                    <a:pt x="197" y="158"/>
                  </a:lnTo>
                  <a:lnTo>
                    <a:pt x="204" y="165"/>
                  </a:lnTo>
                  <a:lnTo>
                    <a:pt x="218" y="178"/>
                  </a:lnTo>
                  <a:lnTo>
                    <a:pt x="222" y="183"/>
                  </a:lnTo>
                  <a:lnTo>
                    <a:pt x="229" y="193"/>
                  </a:lnTo>
                  <a:lnTo>
                    <a:pt x="235" y="200"/>
                  </a:lnTo>
                  <a:lnTo>
                    <a:pt x="244" y="210"/>
                  </a:lnTo>
                  <a:lnTo>
                    <a:pt x="271" y="237"/>
                  </a:lnTo>
                  <a:lnTo>
                    <a:pt x="277" y="246"/>
                  </a:lnTo>
                  <a:lnTo>
                    <a:pt x="283" y="254"/>
                  </a:lnTo>
                  <a:lnTo>
                    <a:pt x="291" y="263"/>
                  </a:lnTo>
                  <a:lnTo>
                    <a:pt x="294" y="269"/>
                  </a:lnTo>
                  <a:lnTo>
                    <a:pt x="297" y="271"/>
                  </a:lnTo>
                  <a:lnTo>
                    <a:pt x="300" y="272"/>
                  </a:lnTo>
                  <a:lnTo>
                    <a:pt x="306" y="275"/>
                  </a:lnTo>
                  <a:lnTo>
                    <a:pt x="313" y="279"/>
                  </a:lnTo>
                  <a:lnTo>
                    <a:pt x="323" y="288"/>
                  </a:lnTo>
                  <a:lnTo>
                    <a:pt x="324" y="290"/>
                  </a:lnTo>
                  <a:lnTo>
                    <a:pt x="331" y="292"/>
                  </a:lnTo>
                  <a:lnTo>
                    <a:pt x="338" y="298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1" name="SMARTInkAnnotation16"/>
            <p:cNvSpPr>
              <a:spLocks/>
            </p:cNvSpPr>
            <p:nvPr/>
          </p:nvSpPr>
          <p:spPr bwMode="auto">
            <a:xfrm>
              <a:off x="3606" y="3017"/>
              <a:ext cx="277" cy="196"/>
            </a:xfrm>
            <a:custGeom>
              <a:avLst/>
              <a:gdLst/>
              <a:ahLst/>
              <a:cxnLst>
                <a:cxn ang="0">
                  <a:pos x="79" y="4"/>
                </a:cxn>
                <a:cxn ang="0">
                  <a:pos x="74" y="4"/>
                </a:cxn>
                <a:cxn ang="0">
                  <a:pos x="63" y="17"/>
                </a:cxn>
                <a:cxn ang="0">
                  <a:pos x="60" y="19"/>
                </a:cxn>
                <a:cxn ang="0">
                  <a:pos x="57" y="23"/>
                </a:cxn>
                <a:cxn ang="0">
                  <a:pos x="45" y="37"/>
                </a:cxn>
                <a:cxn ang="0">
                  <a:pos x="29" y="58"/>
                </a:cxn>
                <a:cxn ang="0">
                  <a:pos x="20" y="69"/>
                </a:cxn>
                <a:cxn ang="0">
                  <a:pos x="12" y="86"/>
                </a:cxn>
                <a:cxn ang="0">
                  <a:pos x="7" y="95"/>
                </a:cxn>
                <a:cxn ang="0">
                  <a:pos x="5" y="102"/>
                </a:cxn>
                <a:cxn ang="0">
                  <a:pos x="1" y="110"/>
                </a:cxn>
                <a:cxn ang="0">
                  <a:pos x="0" y="125"/>
                </a:cxn>
                <a:cxn ang="0">
                  <a:pos x="4" y="148"/>
                </a:cxn>
                <a:cxn ang="0">
                  <a:pos x="7" y="154"/>
                </a:cxn>
                <a:cxn ang="0">
                  <a:pos x="10" y="157"/>
                </a:cxn>
                <a:cxn ang="0">
                  <a:pos x="14" y="163"/>
                </a:cxn>
                <a:cxn ang="0">
                  <a:pos x="27" y="170"/>
                </a:cxn>
                <a:cxn ang="0">
                  <a:pos x="36" y="178"/>
                </a:cxn>
                <a:cxn ang="0">
                  <a:pos x="50" y="183"/>
                </a:cxn>
                <a:cxn ang="0">
                  <a:pos x="64" y="184"/>
                </a:cxn>
                <a:cxn ang="0">
                  <a:pos x="78" y="185"/>
                </a:cxn>
                <a:cxn ang="0">
                  <a:pos x="100" y="181"/>
                </a:cxn>
                <a:cxn ang="0">
                  <a:pos x="122" y="173"/>
                </a:cxn>
                <a:cxn ang="0">
                  <a:pos x="145" y="165"/>
                </a:cxn>
                <a:cxn ang="0">
                  <a:pos x="175" y="148"/>
                </a:cxn>
                <a:cxn ang="0">
                  <a:pos x="193" y="133"/>
                </a:cxn>
                <a:cxn ang="0">
                  <a:pos x="213" y="120"/>
                </a:cxn>
                <a:cxn ang="0">
                  <a:pos x="225" y="105"/>
                </a:cxn>
                <a:cxn ang="0">
                  <a:pos x="257" y="73"/>
                </a:cxn>
                <a:cxn ang="0">
                  <a:pos x="264" y="62"/>
                </a:cxn>
                <a:cxn ang="0">
                  <a:pos x="268" y="60"/>
                </a:cxn>
                <a:cxn ang="0">
                  <a:pos x="270" y="52"/>
                </a:cxn>
                <a:cxn ang="0">
                  <a:pos x="273" y="50"/>
                </a:cxn>
                <a:cxn ang="0">
                  <a:pos x="276" y="43"/>
                </a:cxn>
                <a:cxn ang="0">
                  <a:pos x="272" y="58"/>
                </a:cxn>
                <a:cxn ang="0">
                  <a:pos x="265" y="75"/>
                </a:cxn>
                <a:cxn ang="0">
                  <a:pos x="256" y="87"/>
                </a:cxn>
                <a:cxn ang="0">
                  <a:pos x="252" y="98"/>
                </a:cxn>
                <a:cxn ang="0">
                  <a:pos x="245" y="109"/>
                </a:cxn>
                <a:cxn ang="0">
                  <a:pos x="243" y="119"/>
                </a:cxn>
                <a:cxn ang="0">
                  <a:pos x="236" y="131"/>
                </a:cxn>
                <a:cxn ang="0">
                  <a:pos x="233" y="140"/>
                </a:cxn>
                <a:cxn ang="0">
                  <a:pos x="227" y="153"/>
                </a:cxn>
                <a:cxn ang="0">
                  <a:pos x="220" y="165"/>
                </a:cxn>
                <a:cxn ang="0">
                  <a:pos x="211" y="182"/>
                </a:cxn>
                <a:cxn ang="0">
                  <a:pos x="211" y="188"/>
                </a:cxn>
                <a:cxn ang="0">
                  <a:pos x="213" y="190"/>
                </a:cxn>
                <a:cxn ang="0">
                  <a:pos x="224" y="194"/>
                </a:cxn>
                <a:cxn ang="0">
                  <a:pos x="241" y="185"/>
                </a:cxn>
              </a:cxnLst>
              <a:rect l="0" t="0" r="r" b="b"/>
              <a:pathLst>
                <a:path w="277" h="196">
                  <a:moveTo>
                    <a:pt x="79" y="4"/>
                  </a:moveTo>
                  <a:lnTo>
                    <a:pt x="79" y="7"/>
                  </a:lnTo>
                  <a:lnTo>
                    <a:pt x="79" y="4"/>
                  </a:lnTo>
                  <a:lnTo>
                    <a:pt x="74" y="4"/>
                  </a:lnTo>
                  <a:lnTo>
                    <a:pt x="74" y="0"/>
                  </a:lnTo>
                  <a:lnTo>
                    <a:pt x="74" y="4"/>
                  </a:lnTo>
                  <a:lnTo>
                    <a:pt x="65" y="12"/>
                  </a:lnTo>
                  <a:lnTo>
                    <a:pt x="64" y="14"/>
                  </a:lnTo>
                  <a:lnTo>
                    <a:pt x="63" y="17"/>
                  </a:lnTo>
                  <a:lnTo>
                    <a:pt x="62" y="18"/>
                  </a:lnTo>
                  <a:lnTo>
                    <a:pt x="61" y="19"/>
                  </a:lnTo>
                  <a:lnTo>
                    <a:pt x="60" y="19"/>
                  </a:lnTo>
                  <a:lnTo>
                    <a:pt x="59" y="20"/>
                  </a:lnTo>
                  <a:lnTo>
                    <a:pt x="58" y="22"/>
                  </a:lnTo>
                  <a:lnTo>
                    <a:pt x="57" y="23"/>
                  </a:lnTo>
                  <a:lnTo>
                    <a:pt x="55" y="26"/>
                  </a:lnTo>
                  <a:lnTo>
                    <a:pt x="51" y="32"/>
                  </a:lnTo>
                  <a:lnTo>
                    <a:pt x="45" y="37"/>
                  </a:lnTo>
                  <a:lnTo>
                    <a:pt x="32" y="51"/>
                  </a:lnTo>
                  <a:lnTo>
                    <a:pt x="31" y="52"/>
                  </a:lnTo>
                  <a:lnTo>
                    <a:pt x="29" y="58"/>
                  </a:lnTo>
                  <a:lnTo>
                    <a:pt x="24" y="64"/>
                  </a:lnTo>
                  <a:lnTo>
                    <a:pt x="21" y="67"/>
                  </a:lnTo>
                  <a:lnTo>
                    <a:pt x="20" y="69"/>
                  </a:lnTo>
                  <a:lnTo>
                    <a:pt x="17" y="75"/>
                  </a:lnTo>
                  <a:lnTo>
                    <a:pt x="14" y="81"/>
                  </a:lnTo>
                  <a:lnTo>
                    <a:pt x="12" y="86"/>
                  </a:lnTo>
                  <a:lnTo>
                    <a:pt x="9" y="90"/>
                  </a:lnTo>
                  <a:lnTo>
                    <a:pt x="8" y="92"/>
                  </a:lnTo>
                  <a:lnTo>
                    <a:pt x="7" y="95"/>
                  </a:lnTo>
                  <a:lnTo>
                    <a:pt x="7" y="98"/>
                  </a:lnTo>
                  <a:lnTo>
                    <a:pt x="6" y="101"/>
                  </a:lnTo>
                  <a:lnTo>
                    <a:pt x="5" y="102"/>
                  </a:lnTo>
                  <a:lnTo>
                    <a:pt x="3" y="103"/>
                  </a:lnTo>
                  <a:lnTo>
                    <a:pt x="2" y="105"/>
                  </a:lnTo>
                  <a:lnTo>
                    <a:pt x="1" y="110"/>
                  </a:lnTo>
                  <a:lnTo>
                    <a:pt x="1" y="115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0" y="141"/>
                  </a:lnTo>
                  <a:lnTo>
                    <a:pt x="1" y="143"/>
                  </a:lnTo>
                  <a:lnTo>
                    <a:pt x="4" y="148"/>
                  </a:lnTo>
                  <a:lnTo>
                    <a:pt x="5" y="152"/>
                  </a:lnTo>
                  <a:lnTo>
                    <a:pt x="6" y="153"/>
                  </a:lnTo>
                  <a:lnTo>
                    <a:pt x="7" y="154"/>
                  </a:lnTo>
                  <a:lnTo>
                    <a:pt x="9" y="154"/>
                  </a:lnTo>
                  <a:lnTo>
                    <a:pt x="10" y="155"/>
                  </a:lnTo>
                  <a:lnTo>
                    <a:pt x="10" y="157"/>
                  </a:lnTo>
                  <a:lnTo>
                    <a:pt x="11" y="158"/>
                  </a:lnTo>
                  <a:lnTo>
                    <a:pt x="13" y="161"/>
                  </a:lnTo>
                  <a:lnTo>
                    <a:pt x="14" y="163"/>
                  </a:lnTo>
                  <a:lnTo>
                    <a:pt x="16" y="164"/>
                  </a:lnTo>
                  <a:lnTo>
                    <a:pt x="21" y="167"/>
                  </a:lnTo>
                  <a:lnTo>
                    <a:pt x="27" y="170"/>
                  </a:lnTo>
                  <a:lnTo>
                    <a:pt x="30" y="172"/>
                  </a:lnTo>
                  <a:lnTo>
                    <a:pt x="32" y="173"/>
                  </a:lnTo>
                  <a:lnTo>
                    <a:pt x="36" y="178"/>
                  </a:lnTo>
                  <a:lnTo>
                    <a:pt x="38" y="180"/>
                  </a:lnTo>
                  <a:lnTo>
                    <a:pt x="41" y="181"/>
                  </a:lnTo>
                  <a:lnTo>
                    <a:pt x="50" y="183"/>
                  </a:lnTo>
                  <a:lnTo>
                    <a:pt x="58" y="183"/>
                  </a:lnTo>
                  <a:lnTo>
                    <a:pt x="61" y="183"/>
                  </a:lnTo>
                  <a:lnTo>
                    <a:pt x="64" y="184"/>
                  </a:lnTo>
                  <a:lnTo>
                    <a:pt x="69" y="187"/>
                  </a:lnTo>
                  <a:lnTo>
                    <a:pt x="72" y="187"/>
                  </a:lnTo>
                  <a:lnTo>
                    <a:pt x="78" y="185"/>
                  </a:lnTo>
                  <a:lnTo>
                    <a:pt x="85" y="184"/>
                  </a:lnTo>
                  <a:lnTo>
                    <a:pt x="92" y="183"/>
                  </a:lnTo>
                  <a:lnTo>
                    <a:pt x="100" y="181"/>
                  </a:lnTo>
                  <a:lnTo>
                    <a:pt x="107" y="178"/>
                  </a:lnTo>
                  <a:lnTo>
                    <a:pt x="115" y="175"/>
                  </a:lnTo>
                  <a:lnTo>
                    <a:pt x="122" y="173"/>
                  </a:lnTo>
                  <a:lnTo>
                    <a:pt x="130" y="171"/>
                  </a:lnTo>
                  <a:lnTo>
                    <a:pt x="137" y="168"/>
                  </a:lnTo>
                  <a:lnTo>
                    <a:pt x="145" y="165"/>
                  </a:lnTo>
                  <a:lnTo>
                    <a:pt x="164" y="155"/>
                  </a:lnTo>
                  <a:lnTo>
                    <a:pt x="171" y="151"/>
                  </a:lnTo>
                  <a:lnTo>
                    <a:pt x="175" y="148"/>
                  </a:lnTo>
                  <a:lnTo>
                    <a:pt x="182" y="142"/>
                  </a:lnTo>
                  <a:lnTo>
                    <a:pt x="187" y="138"/>
                  </a:lnTo>
                  <a:lnTo>
                    <a:pt x="193" y="133"/>
                  </a:lnTo>
                  <a:lnTo>
                    <a:pt x="200" y="129"/>
                  </a:lnTo>
                  <a:lnTo>
                    <a:pt x="207" y="126"/>
                  </a:lnTo>
                  <a:lnTo>
                    <a:pt x="213" y="120"/>
                  </a:lnTo>
                  <a:lnTo>
                    <a:pt x="217" y="114"/>
                  </a:lnTo>
                  <a:lnTo>
                    <a:pt x="221" y="109"/>
                  </a:lnTo>
                  <a:lnTo>
                    <a:pt x="225" y="105"/>
                  </a:lnTo>
                  <a:lnTo>
                    <a:pt x="233" y="97"/>
                  </a:lnTo>
                  <a:lnTo>
                    <a:pt x="256" y="75"/>
                  </a:lnTo>
                  <a:lnTo>
                    <a:pt x="257" y="73"/>
                  </a:lnTo>
                  <a:lnTo>
                    <a:pt x="259" y="67"/>
                  </a:lnTo>
                  <a:lnTo>
                    <a:pt x="262" y="64"/>
                  </a:lnTo>
                  <a:lnTo>
                    <a:pt x="264" y="62"/>
                  </a:lnTo>
                  <a:lnTo>
                    <a:pt x="265" y="62"/>
                  </a:lnTo>
                  <a:lnTo>
                    <a:pt x="267" y="61"/>
                  </a:lnTo>
                  <a:lnTo>
                    <a:pt x="268" y="60"/>
                  </a:lnTo>
                  <a:lnTo>
                    <a:pt x="269" y="59"/>
                  </a:lnTo>
                  <a:lnTo>
                    <a:pt x="270" y="56"/>
                  </a:lnTo>
                  <a:lnTo>
                    <a:pt x="270" y="52"/>
                  </a:lnTo>
                  <a:lnTo>
                    <a:pt x="271" y="51"/>
                  </a:lnTo>
                  <a:lnTo>
                    <a:pt x="272" y="50"/>
                  </a:lnTo>
                  <a:lnTo>
                    <a:pt x="273" y="50"/>
                  </a:lnTo>
                  <a:lnTo>
                    <a:pt x="274" y="49"/>
                  </a:lnTo>
                  <a:lnTo>
                    <a:pt x="275" y="47"/>
                  </a:lnTo>
                  <a:lnTo>
                    <a:pt x="276" y="43"/>
                  </a:lnTo>
                  <a:lnTo>
                    <a:pt x="276" y="51"/>
                  </a:lnTo>
                  <a:lnTo>
                    <a:pt x="276" y="53"/>
                  </a:lnTo>
                  <a:lnTo>
                    <a:pt x="272" y="58"/>
                  </a:lnTo>
                  <a:lnTo>
                    <a:pt x="270" y="64"/>
                  </a:lnTo>
                  <a:lnTo>
                    <a:pt x="267" y="69"/>
                  </a:lnTo>
                  <a:lnTo>
                    <a:pt x="265" y="75"/>
                  </a:lnTo>
                  <a:lnTo>
                    <a:pt x="261" y="81"/>
                  </a:lnTo>
                  <a:lnTo>
                    <a:pt x="257" y="84"/>
                  </a:lnTo>
                  <a:lnTo>
                    <a:pt x="256" y="87"/>
                  </a:lnTo>
                  <a:lnTo>
                    <a:pt x="255" y="90"/>
                  </a:lnTo>
                  <a:lnTo>
                    <a:pt x="255" y="93"/>
                  </a:lnTo>
                  <a:lnTo>
                    <a:pt x="252" y="98"/>
                  </a:lnTo>
                  <a:lnTo>
                    <a:pt x="249" y="102"/>
                  </a:lnTo>
                  <a:lnTo>
                    <a:pt x="246" y="107"/>
                  </a:lnTo>
                  <a:lnTo>
                    <a:pt x="245" y="109"/>
                  </a:lnTo>
                  <a:lnTo>
                    <a:pt x="244" y="112"/>
                  </a:lnTo>
                  <a:lnTo>
                    <a:pt x="243" y="115"/>
                  </a:lnTo>
                  <a:lnTo>
                    <a:pt x="243" y="119"/>
                  </a:lnTo>
                  <a:lnTo>
                    <a:pt x="241" y="122"/>
                  </a:lnTo>
                  <a:lnTo>
                    <a:pt x="240" y="126"/>
                  </a:lnTo>
                  <a:lnTo>
                    <a:pt x="236" y="131"/>
                  </a:lnTo>
                  <a:lnTo>
                    <a:pt x="235" y="134"/>
                  </a:lnTo>
                  <a:lnTo>
                    <a:pt x="234" y="137"/>
                  </a:lnTo>
                  <a:lnTo>
                    <a:pt x="233" y="140"/>
                  </a:lnTo>
                  <a:lnTo>
                    <a:pt x="232" y="143"/>
                  </a:lnTo>
                  <a:lnTo>
                    <a:pt x="230" y="149"/>
                  </a:lnTo>
                  <a:lnTo>
                    <a:pt x="227" y="153"/>
                  </a:lnTo>
                  <a:lnTo>
                    <a:pt x="223" y="157"/>
                  </a:lnTo>
                  <a:lnTo>
                    <a:pt x="222" y="159"/>
                  </a:lnTo>
                  <a:lnTo>
                    <a:pt x="220" y="165"/>
                  </a:lnTo>
                  <a:lnTo>
                    <a:pt x="216" y="170"/>
                  </a:lnTo>
                  <a:lnTo>
                    <a:pt x="214" y="176"/>
                  </a:lnTo>
                  <a:lnTo>
                    <a:pt x="211" y="182"/>
                  </a:lnTo>
                  <a:lnTo>
                    <a:pt x="210" y="185"/>
                  </a:lnTo>
                  <a:lnTo>
                    <a:pt x="210" y="187"/>
                  </a:lnTo>
                  <a:lnTo>
                    <a:pt x="211" y="188"/>
                  </a:lnTo>
                  <a:lnTo>
                    <a:pt x="212" y="188"/>
                  </a:lnTo>
                  <a:lnTo>
                    <a:pt x="213" y="189"/>
                  </a:lnTo>
                  <a:lnTo>
                    <a:pt x="213" y="190"/>
                  </a:lnTo>
                  <a:lnTo>
                    <a:pt x="214" y="195"/>
                  </a:lnTo>
                  <a:lnTo>
                    <a:pt x="222" y="195"/>
                  </a:lnTo>
                  <a:lnTo>
                    <a:pt x="224" y="194"/>
                  </a:lnTo>
                  <a:lnTo>
                    <a:pt x="229" y="191"/>
                  </a:lnTo>
                  <a:lnTo>
                    <a:pt x="235" y="189"/>
                  </a:lnTo>
                  <a:lnTo>
                    <a:pt x="241" y="185"/>
                  </a:lnTo>
                  <a:lnTo>
                    <a:pt x="246" y="180"/>
                  </a:lnTo>
                  <a:lnTo>
                    <a:pt x="248" y="178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2" name="SMARTInkAnnotation17"/>
            <p:cNvSpPr>
              <a:spLocks/>
            </p:cNvSpPr>
            <p:nvPr/>
          </p:nvSpPr>
          <p:spPr bwMode="auto">
            <a:xfrm>
              <a:off x="5611" y="4174"/>
              <a:ext cx="18" cy="18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7" y="14"/>
                </a:cxn>
                <a:cxn ang="0">
                  <a:pos x="16" y="12"/>
                </a:cxn>
                <a:cxn ang="0">
                  <a:pos x="15" y="11"/>
                </a:cxn>
                <a:cxn ang="0">
                  <a:pos x="14" y="9"/>
                </a:cxn>
                <a:cxn ang="0">
                  <a:pos x="12" y="7"/>
                </a:cxn>
                <a:cxn ang="0">
                  <a:pos x="11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0" y="0"/>
                </a:cxn>
              </a:cxnLst>
              <a:rect l="0" t="0" r="r" b="b"/>
              <a:pathLst>
                <a:path w="18" h="18">
                  <a:moveTo>
                    <a:pt x="17" y="17"/>
                  </a:moveTo>
                  <a:lnTo>
                    <a:pt x="17" y="14"/>
                  </a:lnTo>
                  <a:lnTo>
                    <a:pt x="16" y="12"/>
                  </a:lnTo>
                  <a:lnTo>
                    <a:pt x="15" y="11"/>
                  </a:lnTo>
                  <a:lnTo>
                    <a:pt x="14" y="9"/>
                  </a:lnTo>
                  <a:lnTo>
                    <a:pt x="12" y="7"/>
                  </a:lnTo>
                  <a:lnTo>
                    <a:pt x="11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3" name="SMARTInkAnnotation18"/>
            <p:cNvSpPr>
              <a:spLocks/>
            </p:cNvSpPr>
            <p:nvPr/>
          </p:nvSpPr>
          <p:spPr bwMode="auto">
            <a:xfrm>
              <a:off x="5560" y="4185"/>
              <a:ext cx="7" cy="7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30888"/>
          </a:xfrm>
          <a:solidFill>
            <a:srgbClr val="FEEAE6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smtClean="0">
                <a:solidFill>
                  <a:srgbClr val="D73205"/>
                </a:solidFill>
                <a:cs typeface="Arial" charset="0"/>
              </a:rPr>
              <a:t>   </a:t>
            </a:r>
            <a:r>
              <a:rPr lang="en-US" sz="6000" b="1" smtClean="0">
                <a:solidFill>
                  <a:schemeClr val="accent2"/>
                </a:solidFill>
                <a:cs typeface="Arial" charset="0"/>
              </a:rPr>
              <a:t>[</a:t>
            </a:r>
            <a:r>
              <a:rPr lang="ru-RU" sz="6000" b="1" smtClean="0">
                <a:solidFill>
                  <a:schemeClr val="accent2"/>
                </a:solidFill>
                <a:cs typeface="Arial" charset="0"/>
              </a:rPr>
              <a:t>ж</a:t>
            </a:r>
            <a:r>
              <a:rPr lang="en-US" sz="6000" b="1" smtClean="0">
                <a:solidFill>
                  <a:schemeClr val="accent2"/>
                </a:solidFill>
                <a:cs typeface="Arial" charset="0"/>
              </a:rPr>
              <a:t>]</a:t>
            </a:r>
            <a:r>
              <a:rPr lang="ru-RU" sz="6000" b="1" smtClean="0">
                <a:solidFill>
                  <a:schemeClr val="accent2"/>
                </a:solidFill>
                <a:cs typeface="Arial" charset="0"/>
              </a:rPr>
              <a:t>  </a:t>
            </a:r>
            <a:r>
              <a:rPr lang="en-US" sz="6000" b="1" smtClean="0">
                <a:solidFill>
                  <a:schemeClr val="accent2"/>
                </a:solidFill>
                <a:cs typeface="Arial" charset="0"/>
              </a:rPr>
              <a:t>[</a:t>
            </a:r>
            <a:r>
              <a:rPr lang="ru-RU" sz="6000" b="1" smtClean="0">
                <a:solidFill>
                  <a:schemeClr val="accent2"/>
                </a:solidFill>
                <a:cs typeface="Arial" charset="0"/>
              </a:rPr>
              <a:t>ш</a:t>
            </a:r>
            <a:r>
              <a:rPr lang="en-US" sz="6000" b="1" smtClean="0">
                <a:solidFill>
                  <a:schemeClr val="accent2"/>
                </a:solidFill>
                <a:cs typeface="Arial" charset="0"/>
              </a:rPr>
              <a:t>]</a:t>
            </a:r>
            <a:endParaRPr lang="ru-RU" sz="6000" b="1" smtClean="0">
              <a:solidFill>
                <a:schemeClr val="accent2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6000" b="1" smtClean="0">
              <a:solidFill>
                <a:schemeClr val="accent2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   </a:t>
            </a:r>
            <a:r>
              <a:rPr lang="ru-RU" sz="4400" b="1" smtClean="0"/>
              <a:t>Эти шипящие  когда – то были мягкими и в древних текстах слова с этими буквами выглядели так: мужь, жир.</a:t>
            </a:r>
            <a:r>
              <a:rPr lang="ru-RU" sz="4400" smtClean="0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395288" y="404813"/>
            <a:ext cx="8291512" cy="5721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5400" i="1" smtClean="0"/>
              <a:t>Вер</a:t>
            </a:r>
            <a:r>
              <a:rPr lang="ru-RU" sz="5400" i="1" smtClean="0">
                <a:solidFill>
                  <a:srgbClr val="FF0000"/>
                </a:solidFill>
              </a:rPr>
              <a:t>ши</a:t>
            </a:r>
            <a:r>
              <a:rPr lang="ru-RU" sz="5400" i="1" smtClean="0"/>
              <a:t>на ,</a:t>
            </a:r>
            <a:r>
              <a:rPr lang="ru-RU" sz="5400" i="1" smtClean="0">
                <a:solidFill>
                  <a:srgbClr val="FF0000"/>
                </a:solidFill>
              </a:rPr>
              <a:t>ши</a:t>
            </a:r>
            <a:r>
              <a:rPr lang="ru-RU" sz="5400" i="1" smtClean="0"/>
              <a:t>на, ё</a:t>
            </a:r>
            <a:r>
              <a:rPr lang="ru-RU" sz="5400" i="1" smtClean="0">
                <a:solidFill>
                  <a:srgbClr val="FF0000"/>
                </a:solidFill>
              </a:rPr>
              <a:t>жи</a:t>
            </a:r>
            <a:r>
              <a:rPr lang="ru-RU" sz="5400" i="1" smtClean="0"/>
              <a:t>к, пру</a:t>
            </a:r>
            <a:r>
              <a:rPr lang="ru-RU" sz="5400" i="1" smtClean="0">
                <a:solidFill>
                  <a:srgbClr val="FF0000"/>
                </a:solidFill>
              </a:rPr>
              <a:t>жи</a:t>
            </a:r>
            <a:r>
              <a:rPr lang="ru-RU" sz="5400" i="1" smtClean="0"/>
              <a:t>на, </a:t>
            </a:r>
            <a:r>
              <a:rPr lang="ru-RU" sz="5400" i="1" smtClean="0">
                <a:solidFill>
                  <a:srgbClr val="FF0000"/>
                </a:solidFill>
              </a:rPr>
              <a:t>ши</a:t>
            </a:r>
            <a:r>
              <a:rPr lang="ru-RU" sz="5400" i="1" smtClean="0"/>
              <a:t>рокий, </a:t>
            </a:r>
            <a:r>
              <a:rPr lang="ru-RU" sz="5400" i="1" smtClean="0">
                <a:solidFill>
                  <a:srgbClr val="FF0000"/>
                </a:solidFill>
              </a:rPr>
              <a:t>жи</a:t>
            </a:r>
            <a:r>
              <a:rPr lang="ru-RU" sz="5400" i="1" smtClean="0"/>
              <a:t>вет, стри</a:t>
            </a:r>
            <a:r>
              <a:rPr lang="ru-RU" sz="5400" i="1" smtClean="0">
                <a:solidFill>
                  <a:srgbClr val="FF0000"/>
                </a:solidFill>
              </a:rPr>
              <a:t>жи</a:t>
            </a:r>
            <a:endParaRPr lang="ru-RU" sz="540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r>
              <a:rPr lang="ru-RU" sz="2800" smtClean="0"/>
              <a:t>(Какой?)_________ ____________(где? В чем?)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екстура 7">
    <a:dk1>
      <a:srgbClr val="000000"/>
    </a:dk1>
    <a:lt1>
      <a:srgbClr val="DBDAC2"/>
    </a:lt1>
    <a:dk2>
      <a:srgbClr val="827F4C"/>
    </a:dk2>
    <a:lt2>
      <a:srgbClr val="C0BC94"/>
    </a:lt2>
    <a:accent1>
      <a:srgbClr val="AAA578"/>
    </a:accent1>
    <a:accent2>
      <a:srgbClr val="A2A4AC"/>
    </a:accent2>
    <a:accent3>
      <a:srgbClr val="EAEADD"/>
    </a:accent3>
    <a:accent4>
      <a:srgbClr val="000000"/>
    </a:accent4>
    <a:accent5>
      <a:srgbClr val="D2CFBE"/>
    </a:accent5>
    <a:accent6>
      <a:srgbClr val="92949B"/>
    </a:accent6>
    <a:hlink>
      <a:srgbClr val="5B8800"/>
    </a:hlink>
    <a:folHlink>
      <a:srgbClr val="686532"/>
    </a:folHlink>
  </a:clrScheme>
</a:themeOverride>
</file>

<file path=ppt/theme/themeOverride2.xml><?xml version="1.0" encoding="utf-8"?>
<a:themeOverride xmlns:a="http://schemas.openxmlformats.org/drawingml/2006/main">
  <a:clrScheme name="Салют 6">
    <a:dk1>
      <a:srgbClr val="000000"/>
    </a:dk1>
    <a:lt1>
      <a:srgbClr val="FFFFFF"/>
    </a:lt1>
    <a:dk2>
      <a:srgbClr val="993366"/>
    </a:dk2>
    <a:lt2>
      <a:srgbClr val="CCFFFF"/>
    </a:lt2>
    <a:accent1>
      <a:srgbClr val="CCECFF"/>
    </a:accent1>
    <a:accent2>
      <a:srgbClr val="FFFF99"/>
    </a:accent2>
    <a:accent3>
      <a:srgbClr val="FFFFFF"/>
    </a:accent3>
    <a:accent4>
      <a:srgbClr val="000000"/>
    </a:accent4>
    <a:accent5>
      <a:srgbClr val="E2F4FF"/>
    </a:accent5>
    <a:accent6>
      <a:srgbClr val="E7E78A"/>
    </a:accent6>
    <a:hlink>
      <a:srgbClr val="FFCCFF"/>
    </a:hlink>
    <a:folHlink>
      <a:srgbClr val="FFCC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1101</TotalTime>
  <Words>486</Words>
  <Application>Microsoft Office PowerPoint</Application>
  <PresentationFormat>Экран (4:3)</PresentationFormat>
  <Paragraphs>134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30</vt:i4>
      </vt:variant>
    </vt:vector>
  </HeadingPairs>
  <TitlesOfParts>
    <vt:vector size="45" baseType="lpstr">
      <vt:lpstr>Monotype Corsiva</vt:lpstr>
      <vt:lpstr>Arial</vt:lpstr>
      <vt:lpstr>Tahoma</vt:lpstr>
      <vt:lpstr>Wingdings</vt:lpstr>
      <vt:lpstr>Calibri</vt:lpstr>
      <vt:lpstr>Arial Black</vt:lpstr>
      <vt:lpstr>Times New Roman</vt:lpstr>
      <vt:lpstr>Comic Sans MS</vt:lpstr>
      <vt:lpstr>Century Gothic</vt:lpstr>
      <vt:lpstr>Bookman Old Style</vt:lpstr>
      <vt:lpstr>Текстура</vt:lpstr>
      <vt:lpstr>Оформление по умолчанию</vt:lpstr>
      <vt:lpstr>Пиксел</vt:lpstr>
      <vt:lpstr>Салют</vt:lpstr>
      <vt:lpstr>Пастель</vt:lpstr>
      <vt:lpstr>Урок русского языка во 2 классе</vt:lpstr>
      <vt:lpstr>Слайд 2</vt:lpstr>
      <vt:lpstr>Чистописание</vt:lpstr>
      <vt:lpstr>Тема:  «Правописание слов с сочетаниями жи - ши». </vt:lpstr>
      <vt:lpstr>Задачи урока</vt:lpstr>
      <vt:lpstr>[Ж]  [Ш]</vt:lpstr>
      <vt:lpstr>Слайд 7</vt:lpstr>
      <vt:lpstr>Слайд 8</vt:lpstr>
      <vt:lpstr>Слайд 9</vt:lpstr>
      <vt:lpstr>Слайд 10</vt:lpstr>
      <vt:lpstr>Кот живёт у нас на крыше,  а в чулане живут…</vt:lpstr>
      <vt:lpstr>Ландыш</vt:lpstr>
      <vt:lpstr>ж     раф</vt:lpstr>
      <vt:lpstr>Не поедет без бензина ни автобус, ни …</vt:lpstr>
      <vt:lpstr>По полям бегут ручьи. На дорогах…</vt:lpstr>
      <vt:lpstr>Слайд 16</vt:lpstr>
      <vt:lpstr>Слайд 17</vt:lpstr>
      <vt:lpstr>Какое слово здесь может быть лишним? Почему?</vt:lpstr>
      <vt:lpstr>Слайд 19</vt:lpstr>
      <vt:lpstr>ЗАДАНИЯ НА КАРТОЧКАХ.</vt:lpstr>
      <vt:lpstr>Пословицы о дружбе</vt:lpstr>
      <vt:lpstr>Слайд 22</vt:lpstr>
      <vt:lpstr>Слайд 23</vt:lpstr>
      <vt:lpstr>Слайд 24</vt:lpstr>
      <vt:lpstr>Слайд 25</vt:lpstr>
      <vt:lpstr>Слайд 26</vt:lpstr>
      <vt:lpstr>Слайд 27</vt:lpstr>
      <vt:lpstr>Домашнее задание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во 2 классе</dc:title>
  <dc:creator>-</dc:creator>
  <cp:lastModifiedBy>re</cp:lastModifiedBy>
  <cp:revision>138</cp:revision>
  <dcterms:created xsi:type="dcterms:W3CDTF">2009-01-08T08:50:29Z</dcterms:created>
  <dcterms:modified xsi:type="dcterms:W3CDTF">2014-03-18T21:14:37Z</dcterms:modified>
</cp:coreProperties>
</file>