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0" r:id="rId1"/>
  </p:sldMasterIdLst>
  <p:notesMasterIdLst>
    <p:notesMasterId r:id="rId16"/>
  </p:notesMasterIdLst>
  <p:sldIdLst>
    <p:sldId id="256" r:id="rId2"/>
    <p:sldId id="270" r:id="rId3"/>
    <p:sldId id="260" r:id="rId4"/>
    <p:sldId id="261" r:id="rId5"/>
    <p:sldId id="273" r:id="rId6"/>
    <p:sldId id="272" r:id="rId7"/>
    <p:sldId id="258" r:id="rId8"/>
    <p:sldId id="268" r:id="rId9"/>
    <p:sldId id="263" r:id="rId10"/>
    <p:sldId id="264" r:id="rId11"/>
    <p:sldId id="269" r:id="rId12"/>
    <p:sldId id="271" r:id="rId13"/>
    <p:sldId id="266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9" autoAdjust="0"/>
    <p:restoredTop sz="94662" autoAdjust="0"/>
  </p:normalViewPr>
  <p:slideViewPr>
    <p:cSldViewPr>
      <p:cViewPr varScale="1">
        <p:scale>
          <a:sx n="70" d="100"/>
          <a:sy n="70" d="100"/>
        </p:scale>
        <p:origin x="-50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5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958FB0-527C-4E7B-AFAF-97D8F716773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172E01-433D-47A2-8F8A-7072993AC9F1}">
      <dgm:prSet phldrT="[Текст]" custT="1"/>
      <dgm:spPr/>
      <dgm:t>
        <a:bodyPr/>
        <a:lstStyle/>
        <a:p>
          <a:r>
            <a:rPr lang="ru-RU" sz="3200" dirty="0" smtClean="0"/>
            <a:t>(в)целях защиты</a:t>
          </a:r>
          <a:endParaRPr lang="ru-RU" sz="3200" dirty="0"/>
        </a:p>
      </dgm:t>
    </dgm:pt>
    <dgm:pt modelId="{2814D93D-B178-40A9-B6F8-E2F671C5B18D}" type="parTrans" cxnId="{F3E0DC6A-C030-4D18-BFDB-8BF71A34D65D}">
      <dgm:prSet/>
      <dgm:spPr/>
      <dgm:t>
        <a:bodyPr/>
        <a:lstStyle/>
        <a:p>
          <a:endParaRPr lang="ru-RU"/>
        </a:p>
      </dgm:t>
    </dgm:pt>
    <dgm:pt modelId="{C3202421-25CB-48BD-B986-9349BC4BE6CE}" type="sibTrans" cxnId="{F3E0DC6A-C030-4D18-BFDB-8BF71A34D65D}">
      <dgm:prSet/>
      <dgm:spPr/>
      <dgm:t>
        <a:bodyPr/>
        <a:lstStyle/>
        <a:p>
          <a:endParaRPr lang="ru-RU"/>
        </a:p>
      </dgm:t>
    </dgm:pt>
    <dgm:pt modelId="{A2F7F524-2382-4B93-96AE-51CE1243A70C}">
      <dgm:prSet phldrT="[Текст]" custT="1"/>
      <dgm:spPr/>
      <dgm:t>
        <a:bodyPr/>
        <a:lstStyle/>
        <a:p>
          <a:r>
            <a:rPr lang="ru-RU" sz="3200" dirty="0" smtClean="0"/>
            <a:t>(в)течение урока</a:t>
          </a:r>
          <a:endParaRPr lang="ru-RU" sz="3200" dirty="0"/>
        </a:p>
      </dgm:t>
    </dgm:pt>
    <dgm:pt modelId="{9D92F3E0-CEED-4E7E-AFBF-3900A58D5C1C}" type="parTrans" cxnId="{BC458336-E896-4F03-98B2-87CD33964E62}">
      <dgm:prSet/>
      <dgm:spPr/>
      <dgm:t>
        <a:bodyPr/>
        <a:lstStyle/>
        <a:p>
          <a:endParaRPr lang="ru-RU"/>
        </a:p>
      </dgm:t>
    </dgm:pt>
    <dgm:pt modelId="{EF046733-81FB-4D52-A635-BD38C4FEF484}" type="sibTrans" cxnId="{BC458336-E896-4F03-98B2-87CD33964E62}">
      <dgm:prSet/>
      <dgm:spPr/>
      <dgm:t>
        <a:bodyPr/>
        <a:lstStyle/>
        <a:p>
          <a:endParaRPr lang="ru-RU"/>
        </a:p>
      </dgm:t>
    </dgm:pt>
    <dgm:pt modelId="{8B5F5E37-6E01-4DC6-9A24-EFEC9A74C8F4}">
      <dgm:prSet phldrT="[Текст]" custT="1"/>
      <dgm:spPr/>
      <dgm:t>
        <a:bodyPr/>
        <a:lstStyle/>
        <a:p>
          <a:r>
            <a:rPr lang="ru-RU" sz="3200" dirty="0" smtClean="0"/>
            <a:t>(со)стороны друга</a:t>
          </a:r>
          <a:endParaRPr lang="ru-RU" sz="3200" dirty="0"/>
        </a:p>
      </dgm:t>
    </dgm:pt>
    <dgm:pt modelId="{5E8035EF-C63D-4784-913E-2795E48A9D85}" type="parTrans" cxnId="{5B373C21-AF8C-4417-9D53-B4D3B5978C2A}">
      <dgm:prSet/>
      <dgm:spPr/>
      <dgm:t>
        <a:bodyPr/>
        <a:lstStyle/>
        <a:p>
          <a:endParaRPr lang="ru-RU"/>
        </a:p>
      </dgm:t>
    </dgm:pt>
    <dgm:pt modelId="{DE07F6C9-0572-40FB-B8A4-E828F9D83F89}" type="sibTrans" cxnId="{5B373C21-AF8C-4417-9D53-B4D3B5978C2A}">
      <dgm:prSet/>
      <dgm:spPr/>
      <dgm:t>
        <a:bodyPr/>
        <a:lstStyle/>
        <a:p>
          <a:endParaRPr lang="ru-RU"/>
        </a:p>
      </dgm:t>
    </dgm:pt>
    <dgm:pt modelId="{7B3FFCFA-98A4-40C2-8126-2C07185E2A46}">
      <dgm:prSet phldrT="[Текст]" custT="1"/>
      <dgm:spPr/>
      <dgm:t>
        <a:bodyPr/>
        <a:lstStyle/>
        <a:p>
          <a:r>
            <a:rPr lang="ru-RU" sz="3200" dirty="0" smtClean="0"/>
            <a:t>(в)следствие града</a:t>
          </a:r>
          <a:endParaRPr lang="ru-RU" sz="3200" dirty="0"/>
        </a:p>
      </dgm:t>
    </dgm:pt>
    <dgm:pt modelId="{41FB3B81-BD5D-4297-9C6A-61E0ED743873}" type="parTrans" cxnId="{9B1FEA5C-997A-437F-8FF8-0EFE3E4BCCF0}">
      <dgm:prSet/>
      <dgm:spPr/>
      <dgm:t>
        <a:bodyPr/>
        <a:lstStyle/>
        <a:p>
          <a:endParaRPr lang="ru-RU"/>
        </a:p>
      </dgm:t>
    </dgm:pt>
    <dgm:pt modelId="{F2B96F0A-5C55-4815-A99A-42F82363F7AD}" type="sibTrans" cxnId="{9B1FEA5C-997A-437F-8FF8-0EFE3E4BCCF0}">
      <dgm:prSet/>
      <dgm:spPr/>
      <dgm:t>
        <a:bodyPr/>
        <a:lstStyle/>
        <a:p>
          <a:endParaRPr lang="ru-RU"/>
        </a:p>
      </dgm:t>
    </dgm:pt>
    <dgm:pt modelId="{C4927C9E-7083-4647-A5A0-1E40788CD68F}">
      <dgm:prSet phldrT="[Текст]" custT="1"/>
      <dgm:spPr/>
      <dgm:t>
        <a:bodyPr/>
        <a:lstStyle/>
        <a:p>
          <a:r>
            <a:rPr lang="ru-RU" sz="3200" dirty="0" smtClean="0"/>
            <a:t>(в)продолжение дня</a:t>
          </a:r>
          <a:endParaRPr lang="ru-RU" sz="3200" dirty="0"/>
        </a:p>
      </dgm:t>
    </dgm:pt>
    <dgm:pt modelId="{4C97CF28-E6C6-4586-928C-76A5D8AA8ADE}" type="parTrans" cxnId="{476DCF09-3F47-43DC-8845-0A2D4601D53F}">
      <dgm:prSet/>
      <dgm:spPr/>
      <dgm:t>
        <a:bodyPr/>
        <a:lstStyle/>
        <a:p>
          <a:endParaRPr lang="ru-RU"/>
        </a:p>
      </dgm:t>
    </dgm:pt>
    <dgm:pt modelId="{19A5B529-EDD9-4A34-9119-5EC7D7B0693A}" type="sibTrans" cxnId="{476DCF09-3F47-43DC-8845-0A2D4601D53F}">
      <dgm:prSet/>
      <dgm:spPr/>
      <dgm:t>
        <a:bodyPr/>
        <a:lstStyle/>
        <a:p>
          <a:endParaRPr lang="ru-RU"/>
        </a:p>
      </dgm:t>
    </dgm:pt>
    <dgm:pt modelId="{F77C7B89-BFE9-42AE-A9D9-A454B1CFADE6}" type="pres">
      <dgm:prSet presAssocID="{2E958FB0-527C-4E7B-AFAF-97D8F716773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52A9B0A-25A6-4260-9DB0-8F0D8B7BFF16}" type="pres">
      <dgm:prSet presAssocID="{55172E01-433D-47A2-8F8A-7072993AC9F1}" presName="parentLin" presStyleCnt="0"/>
      <dgm:spPr/>
    </dgm:pt>
    <dgm:pt modelId="{4E55774B-4D49-453D-8B3E-72A9CF5596C7}" type="pres">
      <dgm:prSet presAssocID="{55172E01-433D-47A2-8F8A-7072993AC9F1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92D298E8-0F90-49E5-90ED-353955175267}" type="pres">
      <dgm:prSet presAssocID="{55172E01-433D-47A2-8F8A-7072993AC9F1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DED79D-419B-4412-AFB4-FA73AD2FCB67}" type="pres">
      <dgm:prSet presAssocID="{55172E01-433D-47A2-8F8A-7072993AC9F1}" presName="negativeSpace" presStyleCnt="0"/>
      <dgm:spPr/>
    </dgm:pt>
    <dgm:pt modelId="{BFF6CF78-4303-4D8D-8DF6-8E626C4F828C}" type="pres">
      <dgm:prSet presAssocID="{55172E01-433D-47A2-8F8A-7072993AC9F1}" presName="childText" presStyleLbl="conFgAcc1" presStyleIdx="0" presStyleCnt="5">
        <dgm:presLayoutVars>
          <dgm:bulletEnabled val="1"/>
        </dgm:presLayoutVars>
      </dgm:prSet>
      <dgm:spPr/>
    </dgm:pt>
    <dgm:pt modelId="{C79FDE96-7089-494B-A7AC-370F3CD31985}" type="pres">
      <dgm:prSet presAssocID="{C3202421-25CB-48BD-B986-9349BC4BE6CE}" presName="spaceBetweenRectangles" presStyleCnt="0"/>
      <dgm:spPr/>
    </dgm:pt>
    <dgm:pt modelId="{5A87D7F8-907E-4183-B45D-1D1F267E7801}" type="pres">
      <dgm:prSet presAssocID="{A2F7F524-2382-4B93-96AE-51CE1243A70C}" presName="parentLin" presStyleCnt="0"/>
      <dgm:spPr/>
    </dgm:pt>
    <dgm:pt modelId="{F1C97F90-ECC5-4531-8577-93BF765FCF03}" type="pres">
      <dgm:prSet presAssocID="{A2F7F524-2382-4B93-96AE-51CE1243A70C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5C666DB1-586D-4D19-B677-1D71738CE1AC}" type="pres">
      <dgm:prSet presAssocID="{A2F7F524-2382-4B93-96AE-51CE1243A70C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8A072F-6848-4402-B29C-0D002EAC12C9}" type="pres">
      <dgm:prSet presAssocID="{A2F7F524-2382-4B93-96AE-51CE1243A70C}" presName="negativeSpace" presStyleCnt="0"/>
      <dgm:spPr/>
    </dgm:pt>
    <dgm:pt modelId="{0377811D-3661-4A21-90D2-D00C3A58C904}" type="pres">
      <dgm:prSet presAssocID="{A2F7F524-2382-4B93-96AE-51CE1243A70C}" presName="childText" presStyleLbl="conFgAcc1" presStyleIdx="1" presStyleCnt="5">
        <dgm:presLayoutVars>
          <dgm:bulletEnabled val="1"/>
        </dgm:presLayoutVars>
      </dgm:prSet>
      <dgm:spPr/>
    </dgm:pt>
    <dgm:pt modelId="{929380B0-259B-4C80-BB83-DC0A65189ECC}" type="pres">
      <dgm:prSet presAssocID="{EF046733-81FB-4D52-A635-BD38C4FEF484}" presName="spaceBetweenRectangles" presStyleCnt="0"/>
      <dgm:spPr/>
    </dgm:pt>
    <dgm:pt modelId="{3F93AD43-B5AE-46C6-A70C-2DCBA4898768}" type="pres">
      <dgm:prSet presAssocID="{8B5F5E37-6E01-4DC6-9A24-EFEC9A74C8F4}" presName="parentLin" presStyleCnt="0"/>
      <dgm:spPr/>
    </dgm:pt>
    <dgm:pt modelId="{8435A1A2-07AE-4545-9F87-9A0A5BAC35DB}" type="pres">
      <dgm:prSet presAssocID="{8B5F5E37-6E01-4DC6-9A24-EFEC9A74C8F4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E7A86EBF-BEAB-40FF-B826-10702FB87F5C}" type="pres">
      <dgm:prSet presAssocID="{8B5F5E37-6E01-4DC6-9A24-EFEC9A74C8F4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386944-1354-4DD3-9723-0F65072CBBD9}" type="pres">
      <dgm:prSet presAssocID="{8B5F5E37-6E01-4DC6-9A24-EFEC9A74C8F4}" presName="negativeSpace" presStyleCnt="0"/>
      <dgm:spPr/>
    </dgm:pt>
    <dgm:pt modelId="{E85EE10C-43D4-4646-8F32-468D6C8C9F2A}" type="pres">
      <dgm:prSet presAssocID="{8B5F5E37-6E01-4DC6-9A24-EFEC9A74C8F4}" presName="childText" presStyleLbl="conFgAcc1" presStyleIdx="2" presStyleCnt="5">
        <dgm:presLayoutVars>
          <dgm:bulletEnabled val="1"/>
        </dgm:presLayoutVars>
      </dgm:prSet>
      <dgm:spPr/>
    </dgm:pt>
    <dgm:pt modelId="{C238D98E-B3E8-4524-880E-3B73B7D56B08}" type="pres">
      <dgm:prSet presAssocID="{DE07F6C9-0572-40FB-B8A4-E828F9D83F89}" presName="spaceBetweenRectangles" presStyleCnt="0"/>
      <dgm:spPr/>
    </dgm:pt>
    <dgm:pt modelId="{A9387110-AD37-43CF-B03E-1A36B80B082C}" type="pres">
      <dgm:prSet presAssocID="{7B3FFCFA-98A4-40C2-8126-2C07185E2A46}" presName="parentLin" presStyleCnt="0"/>
      <dgm:spPr/>
    </dgm:pt>
    <dgm:pt modelId="{68CB3157-1F16-4C28-B1B3-819A0EA9FCD3}" type="pres">
      <dgm:prSet presAssocID="{7B3FFCFA-98A4-40C2-8126-2C07185E2A46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9C130CF3-2687-49BB-BA94-BE432CAA36D5}" type="pres">
      <dgm:prSet presAssocID="{7B3FFCFA-98A4-40C2-8126-2C07185E2A46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028581-A3E8-40EA-B48A-16F68C460AB3}" type="pres">
      <dgm:prSet presAssocID="{7B3FFCFA-98A4-40C2-8126-2C07185E2A46}" presName="negativeSpace" presStyleCnt="0"/>
      <dgm:spPr/>
    </dgm:pt>
    <dgm:pt modelId="{C5FB39BC-1703-4B3F-B917-F159E5FE04CE}" type="pres">
      <dgm:prSet presAssocID="{7B3FFCFA-98A4-40C2-8126-2C07185E2A46}" presName="childText" presStyleLbl="conFgAcc1" presStyleIdx="3" presStyleCnt="5">
        <dgm:presLayoutVars>
          <dgm:bulletEnabled val="1"/>
        </dgm:presLayoutVars>
      </dgm:prSet>
      <dgm:spPr/>
    </dgm:pt>
    <dgm:pt modelId="{46AD8861-F93D-428A-A51F-CCCA314780C8}" type="pres">
      <dgm:prSet presAssocID="{F2B96F0A-5C55-4815-A99A-42F82363F7AD}" presName="spaceBetweenRectangles" presStyleCnt="0"/>
      <dgm:spPr/>
    </dgm:pt>
    <dgm:pt modelId="{40FFEB55-6DD6-4E31-BFE2-12024E2C9B90}" type="pres">
      <dgm:prSet presAssocID="{C4927C9E-7083-4647-A5A0-1E40788CD68F}" presName="parentLin" presStyleCnt="0"/>
      <dgm:spPr/>
    </dgm:pt>
    <dgm:pt modelId="{7F5C05F7-CBF6-4AC2-9589-D8E24832BC35}" type="pres">
      <dgm:prSet presAssocID="{C4927C9E-7083-4647-A5A0-1E40788CD68F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0F508EF1-406B-4945-96D1-CBFB70645B5C}" type="pres">
      <dgm:prSet presAssocID="{C4927C9E-7083-4647-A5A0-1E40788CD68F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6F5CF8-0E8C-477D-B469-F6788ED8FB5A}" type="pres">
      <dgm:prSet presAssocID="{C4927C9E-7083-4647-A5A0-1E40788CD68F}" presName="negativeSpace" presStyleCnt="0"/>
      <dgm:spPr/>
    </dgm:pt>
    <dgm:pt modelId="{CB19176C-C939-4C96-AB4B-02413B8B28FF}" type="pres">
      <dgm:prSet presAssocID="{C4927C9E-7083-4647-A5A0-1E40788CD68F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9B1FEA5C-997A-437F-8FF8-0EFE3E4BCCF0}" srcId="{2E958FB0-527C-4E7B-AFAF-97D8F716773F}" destId="{7B3FFCFA-98A4-40C2-8126-2C07185E2A46}" srcOrd="3" destOrd="0" parTransId="{41FB3B81-BD5D-4297-9C6A-61E0ED743873}" sibTransId="{F2B96F0A-5C55-4815-A99A-42F82363F7AD}"/>
    <dgm:cxn modelId="{EFBE549F-6C02-4C4C-BCE0-FBBC70366153}" type="presOf" srcId="{7B3FFCFA-98A4-40C2-8126-2C07185E2A46}" destId="{9C130CF3-2687-49BB-BA94-BE432CAA36D5}" srcOrd="1" destOrd="0" presId="urn:microsoft.com/office/officeart/2005/8/layout/list1"/>
    <dgm:cxn modelId="{AB2730EB-B46A-49A1-A988-7CE4A27CE85B}" type="presOf" srcId="{A2F7F524-2382-4B93-96AE-51CE1243A70C}" destId="{F1C97F90-ECC5-4531-8577-93BF765FCF03}" srcOrd="0" destOrd="0" presId="urn:microsoft.com/office/officeart/2005/8/layout/list1"/>
    <dgm:cxn modelId="{F3E0DC6A-C030-4D18-BFDB-8BF71A34D65D}" srcId="{2E958FB0-527C-4E7B-AFAF-97D8F716773F}" destId="{55172E01-433D-47A2-8F8A-7072993AC9F1}" srcOrd="0" destOrd="0" parTransId="{2814D93D-B178-40A9-B6F8-E2F671C5B18D}" sibTransId="{C3202421-25CB-48BD-B986-9349BC4BE6CE}"/>
    <dgm:cxn modelId="{B05D970B-0E3A-4791-910F-279E60D1C196}" type="presOf" srcId="{8B5F5E37-6E01-4DC6-9A24-EFEC9A74C8F4}" destId="{8435A1A2-07AE-4545-9F87-9A0A5BAC35DB}" srcOrd="0" destOrd="0" presId="urn:microsoft.com/office/officeart/2005/8/layout/list1"/>
    <dgm:cxn modelId="{476DCF09-3F47-43DC-8845-0A2D4601D53F}" srcId="{2E958FB0-527C-4E7B-AFAF-97D8F716773F}" destId="{C4927C9E-7083-4647-A5A0-1E40788CD68F}" srcOrd="4" destOrd="0" parTransId="{4C97CF28-E6C6-4586-928C-76A5D8AA8ADE}" sibTransId="{19A5B529-EDD9-4A34-9119-5EC7D7B0693A}"/>
    <dgm:cxn modelId="{207589DF-B779-485A-A3EE-F9248BF98088}" type="presOf" srcId="{2E958FB0-527C-4E7B-AFAF-97D8F716773F}" destId="{F77C7B89-BFE9-42AE-A9D9-A454B1CFADE6}" srcOrd="0" destOrd="0" presId="urn:microsoft.com/office/officeart/2005/8/layout/list1"/>
    <dgm:cxn modelId="{6524E328-2CE2-4C78-8800-E168A5F03074}" type="presOf" srcId="{C4927C9E-7083-4647-A5A0-1E40788CD68F}" destId="{0F508EF1-406B-4945-96D1-CBFB70645B5C}" srcOrd="1" destOrd="0" presId="urn:microsoft.com/office/officeart/2005/8/layout/list1"/>
    <dgm:cxn modelId="{BC458336-E896-4F03-98B2-87CD33964E62}" srcId="{2E958FB0-527C-4E7B-AFAF-97D8F716773F}" destId="{A2F7F524-2382-4B93-96AE-51CE1243A70C}" srcOrd="1" destOrd="0" parTransId="{9D92F3E0-CEED-4E7E-AFBF-3900A58D5C1C}" sibTransId="{EF046733-81FB-4D52-A635-BD38C4FEF484}"/>
    <dgm:cxn modelId="{66CC2F0C-3B92-4FE7-8EA9-5BD1278432CE}" type="presOf" srcId="{A2F7F524-2382-4B93-96AE-51CE1243A70C}" destId="{5C666DB1-586D-4D19-B677-1D71738CE1AC}" srcOrd="1" destOrd="0" presId="urn:microsoft.com/office/officeart/2005/8/layout/list1"/>
    <dgm:cxn modelId="{5B373C21-AF8C-4417-9D53-B4D3B5978C2A}" srcId="{2E958FB0-527C-4E7B-AFAF-97D8F716773F}" destId="{8B5F5E37-6E01-4DC6-9A24-EFEC9A74C8F4}" srcOrd="2" destOrd="0" parTransId="{5E8035EF-C63D-4784-913E-2795E48A9D85}" sibTransId="{DE07F6C9-0572-40FB-B8A4-E828F9D83F89}"/>
    <dgm:cxn modelId="{61F67EDF-B010-4D20-9D66-36F354C1FDC0}" type="presOf" srcId="{8B5F5E37-6E01-4DC6-9A24-EFEC9A74C8F4}" destId="{E7A86EBF-BEAB-40FF-B826-10702FB87F5C}" srcOrd="1" destOrd="0" presId="urn:microsoft.com/office/officeart/2005/8/layout/list1"/>
    <dgm:cxn modelId="{948349F6-0E5E-4194-9C96-F9BF44ECA22B}" type="presOf" srcId="{55172E01-433D-47A2-8F8A-7072993AC9F1}" destId="{92D298E8-0F90-49E5-90ED-353955175267}" srcOrd="1" destOrd="0" presId="urn:microsoft.com/office/officeart/2005/8/layout/list1"/>
    <dgm:cxn modelId="{1AB68641-7E27-4196-93C5-2E2FFE760670}" type="presOf" srcId="{C4927C9E-7083-4647-A5A0-1E40788CD68F}" destId="{7F5C05F7-CBF6-4AC2-9589-D8E24832BC35}" srcOrd="0" destOrd="0" presId="urn:microsoft.com/office/officeart/2005/8/layout/list1"/>
    <dgm:cxn modelId="{74BF866A-0AF8-4344-A664-DDA7908AC255}" type="presOf" srcId="{55172E01-433D-47A2-8F8A-7072993AC9F1}" destId="{4E55774B-4D49-453D-8B3E-72A9CF5596C7}" srcOrd="0" destOrd="0" presId="urn:microsoft.com/office/officeart/2005/8/layout/list1"/>
    <dgm:cxn modelId="{B723ACA6-7F5C-48BA-941F-C43F211012DC}" type="presOf" srcId="{7B3FFCFA-98A4-40C2-8126-2C07185E2A46}" destId="{68CB3157-1F16-4C28-B1B3-819A0EA9FCD3}" srcOrd="0" destOrd="0" presId="urn:microsoft.com/office/officeart/2005/8/layout/list1"/>
    <dgm:cxn modelId="{3E75EF5F-91A4-4067-8C94-D645CE2600E3}" type="presParOf" srcId="{F77C7B89-BFE9-42AE-A9D9-A454B1CFADE6}" destId="{252A9B0A-25A6-4260-9DB0-8F0D8B7BFF16}" srcOrd="0" destOrd="0" presId="urn:microsoft.com/office/officeart/2005/8/layout/list1"/>
    <dgm:cxn modelId="{EB69E78D-D474-4A61-8136-E086B28B2E86}" type="presParOf" srcId="{252A9B0A-25A6-4260-9DB0-8F0D8B7BFF16}" destId="{4E55774B-4D49-453D-8B3E-72A9CF5596C7}" srcOrd="0" destOrd="0" presId="urn:microsoft.com/office/officeart/2005/8/layout/list1"/>
    <dgm:cxn modelId="{0164EBC5-ADA2-4C38-98EB-B3556B51D6E4}" type="presParOf" srcId="{252A9B0A-25A6-4260-9DB0-8F0D8B7BFF16}" destId="{92D298E8-0F90-49E5-90ED-353955175267}" srcOrd="1" destOrd="0" presId="urn:microsoft.com/office/officeart/2005/8/layout/list1"/>
    <dgm:cxn modelId="{C775B82F-4AEE-4D4F-BEF9-C0892075BBE9}" type="presParOf" srcId="{F77C7B89-BFE9-42AE-A9D9-A454B1CFADE6}" destId="{DBDED79D-419B-4412-AFB4-FA73AD2FCB67}" srcOrd="1" destOrd="0" presId="urn:microsoft.com/office/officeart/2005/8/layout/list1"/>
    <dgm:cxn modelId="{0F51AFB0-CF1B-40C6-AE29-F9AB0F1BE119}" type="presParOf" srcId="{F77C7B89-BFE9-42AE-A9D9-A454B1CFADE6}" destId="{BFF6CF78-4303-4D8D-8DF6-8E626C4F828C}" srcOrd="2" destOrd="0" presId="urn:microsoft.com/office/officeart/2005/8/layout/list1"/>
    <dgm:cxn modelId="{38CDAB37-4CFC-434F-8797-9B8698A6BCB5}" type="presParOf" srcId="{F77C7B89-BFE9-42AE-A9D9-A454B1CFADE6}" destId="{C79FDE96-7089-494B-A7AC-370F3CD31985}" srcOrd="3" destOrd="0" presId="urn:microsoft.com/office/officeart/2005/8/layout/list1"/>
    <dgm:cxn modelId="{451D16F3-719D-4659-87E4-A9155B42E631}" type="presParOf" srcId="{F77C7B89-BFE9-42AE-A9D9-A454B1CFADE6}" destId="{5A87D7F8-907E-4183-B45D-1D1F267E7801}" srcOrd="4" destOrd="0" presId="urn:microsoft.com/office/officeart/2005/8/layout/list1"/>
    <dgm:cxn modelId="{A8FC7199-0604-4134-AE75-712DF0A15717}" type="presParOf" srcId="{5A87D7F8-907E-4183-B45D-1D1F267E7801}" destId="{F1C97F90-ECC5-4531-8577-93BF765FCF03}" srcOrd="0" destOrd="0" presId="urn:microsoft.com/office/officeart/2005/8/layout/list1"/>
    <dgm:cxn modelId="{122E80A6-70C8-4802-AB4C-1D7B4E4F9A54}" type="presParOf" srcId="{5A87D7F8-907E-4183-B45D-1D1F267E7801}" destId="{5C666DB1-586D-4D19-B677-1D71738CE1AC}" srcOrd="1" destOrd="0" presId="urn:microsoft.com/office/officeart/2005/8/layout/list1"/>
    <dgm:cxn modelId="{DA4A4668-C135-40C0-9352-BB024BD6B64B}" type="presParOf" srcId="{F77C7B89-BFE9-42AE-A9D9-A454B1CFADE6}" destId="{748A072F-6848-4402-B29C-0D002EAC12C9}" srcOrd="5" destOrd="0" presId="urn:microsoft.com/office/officeart/2005/8/layout/list1"/>
    <dgm:cxn modelId="{7C28BF3C-5D5C-4329-8B79-9C9A7FDFB298}" type="presParOf" srcId="{F77C7B89-BFE9-42AE-A9D9-A454B1CFADE6}" destId="{0377811D-3661-4A21-90D2-D00C3A58C904}" srcOrd="6" destOrd="0" presId="urn:microsoft.com/office/officeart/2005/8/layout/list1"/>
    <dgm:cxn modelId="{CA87F6A0-55B0-4D3C-AF5E-A0E3E6C6DACF}" type="presParOf" srcId="{F77C7B89-BFE9-42AE-A9D9-A454B1CFADE6}" destId="{929380B0-259B-4C80-BB83-DC0A65189ECC}" srcOrd="7" destOrd="0" presId="urn:microsoft.com/office/officeart/2005/8/layout/list1"/>
    <dgm:cxn modelId="{70C812AA-184A-49C4-934C-C0A42BBECBAE}" type="presParOf" srcId="{F77C7B89-BFE9-42AE-A9D9-A454B1CFADE6}" destId="{3F93AD43-B5AE-46C6-A70C-2DCBA4898768}" srcOrd="8" destOrd="0" presId="urn:microsoft.com/office/officeart/2005/8/layout/list1"/>
    <dgm:cxn modelId="{999F82BE-E8B1-40C7-A6DA-432CBDA05C33}" type="presParOf" srcId="{3F93AD43-B5AE-46C6-A70C-2DCBA4898768}" destId="{8435A1A2-07AE-4545-9F87-9A0A5BAC35DB}" srcOrd="0" destOrd="0" presId="urn:microsoft.com/office/officeart/2005/8/layout/list1"/>
    <dgm:cxn modelId="{D4CB5378-F8D7-45F5-AAFE-8CBB995741AC}" type="presParOf" srcId="{3F93AD43-B5AE-46C6-A70C-2DCBA4898768}" destId="{E7A86EBF-BEAB-40FF-B826-10702FB87F5C}" srcOrd="1" destOrd="0" presId="urn:microsoft.com/office/officeart/2005/8/layout/list1"/>
    <dgm:cxn modelId="{202A7795-360A-406E-80FA-0C5BB6302DA1}" type="presParOf" srcId="{F77C7B89-BFE9-42AE-A9D9-A454B1CFADE6}" destId="{F4386944-1354-4DD3-9723-0F65072CBBD9}" srcOrd="9" destOrd="0" presId="urn:microsoft.com/office/officeart/2005/8/layout/list1"/>
    <dgm:cxn modelId="{FCD26F5E-D7B7-4785-8617-F258C0D2129F}" type="presParOf" srcId="{F77C7B89-BFE9-42AE-A9D9-A454B1CFADE6}" destId="{E85EE10C-43D4-4646-8F32-468D6C8C9F2A}" srcOrd="10" destOrd="0" presId="urn:microsoft.com/office/officeart/2005/8/layout/list1"/>
    <dgm:cxn modelId="{1D46831D-DD6E-4F83-9196-DF659B432A38}" type="presParOf" srcId="{F77C7B89-BFE9-42AE-A9D9-A454B1CFADE6}" destId="{C238D98E-B3E8-4524-880E-3B73B7D56B08}" srcOrd="11" destOrd="0" presId="urn:microsoft.com/office/officeart/2005/8/layout/list1"/>
    <dgm:cxn modelId="{6B9D427C-AE79-4133-BEE8-3F1255C1B71F}" type="presParOf" srcId="{F77C7B89-BFE9-42AE-A9D9-A454B1CFADE6}" destId="{A9387110-AD37-43CF-B03E-1A36B80B082C}" srcOrd="12" destOrd="0" presId="urn:microsoft.com/office/officeart/2005/8/layout/list1"/>
    <dgm:cxn modelId="{E5A9C392-E018-4387-ADA1-DD76063BBFAB}" type="presParOf" srcId="{A9387110-AD37-43CF-B03E-1A36B80B082C}" destId="{68CB3157-1F16-4C28-B1B3-819A0EA9FCD3}" srcOrd="0" destOrd="0" presId="urn:microsoft.com/office/officeart/2005/8/layout/list1"/>
    <dgm:cxn modelId="{48C21631-1D7E-494A-AAFF-11BC6D932DB3}" type="presParOf" srcId="{A9387110-AD37-43CF-B03E-1A36B80B082C}" destId="{9C130CF3-2687-49BB-BA94-BE432CAA36D5}" srcOrd="1" destOrd="0" presId="urn:microsoft.com/office/officeart/2005/8/layout/list1"/>
    <dgm:cxn modelId="{CFAE8FDF-69A6-40AA-9436-F0F27ED58280}" type="presParOf" srcId="{F77C7B89-BFE9-42AE-A9D9-A454B1CFADE6}" destId="{72028581-A3E8-40EA-B48A-16F68C460AB3}" srcOrd="13" destOrd="0" presId="urn:microsoft.com/office/officeart/2005/8/layout/list1"/>
    <dgm:cxn modelId="{294D968F-4655-4A96-BA10-7BB818D2E190}" type="presParOf" srcId="{F77C7B89-BFE9-42AE-A9D9-A454B1CFADE6}" destId="{C5FB39BC-1703-4B3F-B917-F159E5FE04CE}" srcOrd="14" destOrd="0" presId="urn:microsoft.com/office/officeart/2005/8/layout/list1"/>
    <dgm:cxn modelId="{4E0F0241-E985-4F0B-B8A1-FDB3FCA9B043}" type="presParOf" srcId="{F77C7B89-BFE9-42AE-A9D9-A454B1CFADE6}" destId="{46AD8861-F93D-428A-A51F-CCCA314780C8}" srcOrd="15" destOrd="0" presId="urn:microsoft.com/office/officeart/2005/8/layout/list1"/>
    <dgm:cxn modelId="{87509061-EE3D-4F1F-B9ED-85B1E69C4664}" type="presParOf" srcId="{F77C7B89-BFE9-42AE-A9D9-A454B1CFADE6}" destId="{40FFEB55-6DD6-4E31-BFE2-12024E2C9B90}" srcOrd="16" destOrd="0" presId="urn:microsoft.com/office/officeart/2005/8/layout/list1"/>
    <dgm:cxn modelId="{993D9635-C381-4965-8544-26BCF9829B22}" type="presParOf" srcId="{40FFEB55-6DD6-4E31-BFE2-12024E2C9B90}" destId="{7F5C05F7-CBF6-4AC2-9589-D8E24832BC35}" srcOrd="0" destOrd="0" presId="urn:microsoft.com/office/officeart/2005/8/layout/list1"/>
    <dgm:cxn modelId="{D783AF1D-219F-4CBF-98D3-513F25E7BE64}" type="presParOf" srcId="{40FFEB55-6DD6-4E31-BFE2-12024E2C9B90}" destId="{0F508EF1-406B-4945-96D1-CBFB70645B5C}" srcOrd="1" destOrd="0" presId="urn:microsoft.com/office/officeart/2005/8/layout/list1"/>
    <dgm:cxn modelId="{A3B4250E-9D52-4755-928D-16343F469AC3}" type="presParOf" srcId="{F77C7B89-BFE9-42AE-A9D9-A454B1CFADE6}" destId="{2D6F5CF8-0E8C-477D-B469-F6788ED8FB5A}" srcOrd="17" destOrd="0" presId="urn:microsoft.com/office/officeart/2005/8/layout/list1"/>
    <dgm:cxn modelId="{8EFB13CA-26D9-4079-9B29-8A4C92E433E5}" type="presParOf" srcId="{F77C7B89-BFE9-42AE-A9D9-A454B1CFADE6}" destId="{CB19176C-C939-4C96-AB4B-02413B8B28FF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869EF5-E090-45AD-8B2C-333769AC64D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6BD58E-FC39-4F56-B693-D251E0219AB6}">
      <dgm:prSet phldrT="[Текст]" custT="1"/>
      <dgm:spPr/>
      <dgm:t>
        <a:bodyPr/>
        <a:lstStyle/>
        <a:p>
          <a:r>
            <a:rPr lang="ru-RU" sz="3200" dirty="0" smtClean="0"/>
            <a:t>В течении реки,положить на счёт,иметь в виду.</a:t>
          </a:r>
          <a:endParaRPr lang="ru-RU" sz="3200" dirty="0"/>
        </a:p>
      </dgm:t>
    </dgm:pt>
    <dgm:pt modelId="{FDDBB697-0312-408B-AA02-D0494B5247B5}" type="parTrans" cxnId="{5C7BB886-B079-4BF8-8B5D-A0E2D88DD194}">
      <dgm:prSet/>
      <dgm:spPr/>
      <dgm:t>
        <a:bodyPr/>
        <a:lstStyle/>
        <a:p>
          <a:endParaRPr lang="ru-RU"/>
        </a:p>
      </dgm:t>
    </dgm:pt>
    <dgm:pt modelId="{DA29DAD4-97F5-4BF5-A460-3E7C298A8133}" type="sibTrans" cxnId="{5C7BB886-B079-4BF8-8B5D-A0E2D88DD194}">
      <dgm:prSet/>
      <dgm:spPr/>
      <dgm:t>
        <a:bodyPr/>
        <a:lstStyle/>
        <a:p>
          <a:endParaRPr lang="ru-RU"/>
        </a:p>
      </dgm:t>
    </dgm:pt>
    <dgm:pt modelId="{2E87AB2F-5D6A-456E-8C6A-12DC8CE74E38}">
      <dgm:prSet phldrT="[Текст]" custT="1"/>
      <dgm:spPr/>
      <dgm:t>
        <a:bodyPr/>
        <a:lstStyle/>
        <a:p>
          <a:r>
            <a:rPr lang="ru-RU" sz="3200" dirty="0" smtClean="0"/>
            <a:t>Внутри дома,вблизи  города, вокруг оси</a:t>
          </a:r>
          <a:r>
            <a:rPr lang="ru-RU" sz="3600" dirty="0" smtClean="0"/>
            <a:t>.</a:t>
          </a:r>
          <a:endParaRPr lang="ru-RU" sz="3600" dirty="0"/>
        </a:p>
      </dgm:t>
    </dgm:pt>
    <dgm:pt modelId="{6E79445C-A553-4F70-B495-72D8C0449B28}" type="parTrans" cxnId="{D5B920C4-3835-4B4D-9A05-D50D36A33714}">
      <dgm:prSet/>
      <dgm:spPr/>
      <dgm:t>
        <a:bodyPr/>
        <a:lstStyle/>
        <a:p>
          <a:endParaRPr lang="ru-RU"/>
        </a:p>
      </dgm:t>
    </dgm:pt>
    <dgm:pt modelId="{B250C3B6-272F-44A6-821B-0E23C4A4F341}" type="sibTrans" cxnId="{D5B920C4-3835-4B4D-9A05-D50D36A33714}">
      <dgm:prSet/>
      <dgm:spPr/>
      <dgm:t>
        <a:bodyPr/>
        <a:lstStyle/>
        <a:p>
          <a:endParaRPr lang="ru-RU"/>
        </a:p>
      </dgm:t>
    </dgm:pt>
    <dgm:pt modelId="{45BDDEAE-47A2-4E36-9F23-5A35C52F012A}">
      <dgm:prSet phldrT="[Текст]" custT="1"/>
      <dgm:spPr/>
      <dgm:t>
        <a:bodyPr/>
        <a:lstStyle/>
        <a:p>
          <a:r>
            <a:rPr lang="ru-RU" sz="3200" dirty="0" smtClean="0"/>
            <a:t>Смотреть вокруг,идти впереди, жить напротив.</a:t>
          </a:r>
          <a:endParaRPr lang="ru-RU" sz="3200" dirty="0"/>
        </a:p>
      </dgm:t>
    </dgm:pt>
    <dgm:pt modelId="{C60CA718-34E1-43E7-963A-86C143E66109}" type="parTrans" cxnId="{0E042768-A392-429F-BD0D-109B0BFA31CB}">
      <dgm:prSet/>
      <dgm:spPr/>
      <dgm:t>
        <a:bodyPr/>
        <a:lstStyle/>
        <a:p>
          <a:endParaRPr lang="ru-RU"/>
        </a:p>
      </dgm:t>
    </dgm:pt>
    <dgm:pt modelId="{C616EAA5-5243-4DE3-8A95-23916A98A64D}" type="sibTrans" cxnId="{0E042768-A392-429F-BD0D-109B0BFA31CB}">
      <dgm:prSet/>
      <dgm:spPr/>
      <dgm:t>
        <a:bodyPr/>
        <a:lstStyle/>
        <a:p>
          <a:endParaRPr lang="ru-RU"/>
        </a:p>
      </dgm:t>
    </dgm:pt>
    <dgm:pt modelId="{3291D1C8-E7A5-435F-ACEE-6B85E6460AEE}" type="pres">
      <dgm:prSet presAssocID="{87869EF5-E090-45AD-8B2C-333769AC64D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10E898-83DA-463B-B39A-F945C0665476}" type="pres">
      <dgm:prSet presAssocID="{8E6BD58E-FC39-4F56-B693-D251E0219AB6}" presName="parentLin" presStyleCnt="0"/>
      <dgm:spPr/>
    </dgm:pt>
    <dgm:pt modelId="{2C20DDEB-E832-4F76-B431-37C665B724B4}" type="pres">
      <dgm:prSet presAssocID="{8E6BD58E-FC39-4F56-B693-D251E0219AB6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C5C54EE8-053C-41A1-B9B1-010F2402AD43}" type="pres">
      <dgm:prSet presAssocID="{8E6BD58E-FC39-4F56-B693-D251E0219AB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F7C435-CD1C-444E-AA68-40B857A20950}" type="pres">
      <dgm:prSet presAssocID="{8E6BD58E-FC39-4F56-B693-D251E0219AB6}" presName="negativeSpace" presStyleCnt="0"/>
      <dgm:spPr/>
    </dgm:pt>
    <dgm:pt modelId="{A12AB649-3563-488E-BEE9-2C7ADB4B4024}" type="pres">
      <dgm:prSet presAssocID="{8E6BD58E-FC39-4F56-B693-D251E0219AB6}" presName="childText" presStyleLbl="conFgAcc1" presStyleIdx="0" presStyleCnt="3">
        <dgm:presLayoutVars>
          <dgm:bulletEnabled val="1"/>
        </dgm:presLayoutVars>
      </dgm:prSet>
      <dgm:spPr/>
    </dgm:pt>
    <dgm:pt modelId="{D6D9F42F-5BC1-4927-BD26-21CFDAA4CE44}" type="pres">
      <dgm:prSet presAssocID="{DA29DAD4-97F5-4BF5-A460-3E7C298A8133}" presName="spaceBetweenRectangles" presStyleCnt="0"/>
      <dgm:spPr/>
    </dgm:pt>
    <dgm:pt modelId="{C274025D-64DC-441C-ADD5-E4640334E91D}" type="pres">
      <dgm:prSet presAssocID="{2E87AB2F-5D6A-456E-8C6A-12DC8CE74E38}" presName="parentLin" presStyleCnt="0"/>
      <dgm:spPr/>
    </dgm:pt>
    <dgm:pt modelId="{56D7E413-A3D3-4B11-B196-0BAA4DCC64B5}" type="pres">
      <dgm:prSet presAssocID="{2E87AB2F-5D6A-456E-8C6A-12DC8CE74E38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0F47097-65E1-4AC9-ABB8-A07D4F7EBC3C}" type="pres">
      <dgm:prSet presAssocID="{2E87AB2F-5D6A-456E-8C6A-12DC8CE74E3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E8F9F0-AD3C-44F8-A505-F3AE1093D08F}" type="pres">
      <dgm:prSet presAssocID="{2E87AB2F-5D6A-456E-8C6A-12DC8CE74E38}" presName="negativeSpace" presStyleCnt="0"/>
      <dgm:spPr/>
    </dgm:pt>
    <dgm:pt modelId="{E8F5D960-1906-47D4-B6D9-5EF37F0F4879}" type="pres">
      <dgm:prSet presAssocID="{2E87AB2F-5D6A-456E-8C6A-12DC8CE74E38}" presName="childText" presStyleLbl="conFgAcc1" presStyleIdx="1" presStyleCnt="3">
        <dgm:presLayoutVars>
          <dgm:bulletEnabled val="1"/>
        </dgm:presLayoutVars>
      </dgm:prSet>
      <dgm:spPr/>
    </dgm:pt>
    <dgm:pt modelId="{14E2CAA9-17F4-4ECE-A2F3-CADB6E1B3AB2}" type="pres">
      <dgm:prSet presAssocID="{B250C3B6-272F-44A6-821B-0E23C4A4F341}" presName="spaceBetweenRectangles" presStyleCnt="0"/>
      <dgm:spPr/>
    </dgm:pt>
    <dgm:pt modelId="{7566FF21-D197-4128-A8C7-827BE91E3626}" type="pres">
      <dgm:prSet presAssocID="{45BDDEAE-47A2-4E36-9F23-5A35C52F012A}" presName="parentLin" presStyleCnt="0"/>
      <dgm:spPr/>
    </dgm:pt>
    <dgm:pt modelId="{8D82ECE4-7344-4EED-9270-D9E12AFB0942}" type="pres">
      <dgm:prSet presAssocID="{45BDDEAE-47A2-4E36-9F23-5A35C52F012A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3890AB43-5D79-430E-911B-8470ACFBAB99}" type="pres">
      <dgm:prSet presAssocID="{45BDDEAE-47A2-4E36-9F23-5A35C52F012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347DB5-1085-4F7E-AC38-EFAD58220571}" type="pres">
      <dgm:prSet presAssocID="{45BDDEAE-47A2-4E36-9F23-5A35C52F012A}" presName="negativeSpace" presStyleCnt="0"/>
      <dgm:spPr/>
    </dgm:pt>
    <dgm:pt modelId="{EC8E9391-4254-4CCD-AFF7-342A4E2815F1}" type="pres">
      <dgm:prSet presAssocID="{45BDDEAE-47A2-4E36-9F23-5A35C52F012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C7BB886-B079-4BF8-8B5D-A0E2D88DD194}" srcId="{87869EF5-E090-45AD-8B2C-333769AC64DC}" destId="{8E6BD58E-FC39-4F56-B693-D251E0219AB6}" srcOrd="0" destOrd="0" parTransId="{FDDBB697-0312-408B-AA02-D0494B5247B5}" sibTransId="{DA29DAD4-97F5-4BF5-A460-3E7C298A8133}"/>
    <dgm:cxn modelId="{F23E6C5B-2E1A-4A78-90A1-FB876B763A9A}" type="presOf" srcId="{2E87AB2F-5D6A-456E-8C6A-12DC8CE74E38}" destId="{56D7E413-A3D3-4B11-B196-0BAA4DCC64B5}" srcOrd="0" destOrd="0" presId="urn:microsoft.com/office/officeart/2005/8/layout/list1"/>
    <dgm:cxn modelId="{0E042768-A392-429F-BD0D-109B0BFA31CB}" srcId="{87869EF5-E090-45AD-8B2C-333769AC64DC}" destId="{45BDDEAE-47A2-4E36-9F23-5A35C52F012A}" srcOrd="2" destOrd="0" parTransId="{C60CA718-34E1-43E7-963A-86C143E66109}" sibTransId="{C616EAA5-5243-4DE3-8A95-23916A98A64D}"/>
    <dgm:cxn modelId="{2A6B553E-C63E-444D-82B2-8C8E2C2BD74E}" type="presOf" srcId="{45BDDEAE-47A2-4E36-9F23-5A35C52F012A}" destId="{8D82ECE4-7344-4EED-9270-D9E12AFB0942}" srcOrd="0" destOrd="0" presId="urn:microsoft.com/office/officeart/2005/8/layout/list1"/>
    <dgm:cxn modelId="{EFFEA20E-9E21-473C-948C-B487D7EC7AAB}" type="presOf" srcId="{8E6BD58E-FC39-4F56-B693-D251E0219AB6}" destId="{C5C54EE8-053C-41A1-B9B1-010F2402AD43}" srcOrd="1" destOrd="0" presId="urn:microsoft.com/office/officeart/2005/8/layout/list1"/>
    <dgm:cxn modelId="{68D80F94-1F4F-470B-82E4-E858802FB056}" type="presOf" srcId="{87869EF5-E090-45AD-8B2C-333769AC64DC}" destId="{3291D1C8-E7A5-435F-ACEE-6B85E6460AEE}" srcOrd="0" destOrd="0" presId="urn:microsoft.com/office/officeart/2005/8/layout/list1"/>
    <dgm:cxn modelId="{774FF9C8-CC1E-46C3-B281-E09C37C884B4}" type="presOf" srcId="{8E6BD58E-FC39-4F56-B693-D251E0219AB6}" destId="{2C20DDEB-E832-4F76-B431-37C665B724B4}" srcOrd="0" destOrd="0" presId="urn:microsoft.com/office/officeart/2005/8/layout/list1"/>
    <dgm:cxn modelId="{012C8661-AED3-45EE-8D6F-43531DE472A0}" type="presOf" srcId="{2E87AB2F-5D6A-456E-8C6A-12DC8CE74E38}" destId="{60F47097-65E1-4AC9-ABB8-A07D4F7EBC3C}" srcOrd="1" destOrd="0" presId="urn:microsoft.com/office/officeart/2005/8/layout/list1"/>
    <dgm:cxn modelId="{34EB9129-DBC3-43EE-8A1F-3E42192F7C46}" type="presOf" srcId="{45BDDEAE-47A2-4E36-9F23-5A35C52F012A}" destId="{3890AB43-5D79-430E-911B-8470ACFBAB99}" srcOrd="1" destOrd="0" presId="urn:microsoft.com/office/officeart/2005/8/layout/list1"/>
    <dgm:cxn modelId="{D5B920C4-3835-4B4D-9A05-D50D36A33714}" srcId="{87869EF5-E090-45AD-8B2C-333769AC64DC}" destId="{2E87AB2F-5D6A-456E-8C6A-12DC8CE74E38}" srcOrd="1" destOrd="0" parTransId="{6E79445C-A553-4F70-B495-72D8C0449B28}" sibTransId="{B250C3B6-272F-44A6-821B-0E23C4A4F341}"/>
    <dgm:cxn modelId="{0CBA0D9F-E056-4A25-B641-B1330B632ED5}" type="presParOf" srcId="{3291D1C8-E7A5-435F-ACEE-6B85E6460AEE}" destId="{4010E898-83DA-463B-B39A-F945C0665476}" srcOrd="0" destOrd="0" presId="urn:microsoft.com/office/officeart/2005/8/layout/list1"/>
    <dgm:cxn modelId="{9FA00160-BA90-4AF2-976A-65EC51CEBE43}" type="presParOf" srcId="{4010E898-83DA-463B-B39A-F945C0665476}" destId="{2C20DDEB-E832-4F76-B431-37C665B724B4}" srcOrd="0" destOrd="0" presId="urn:microsoft.com/office/officeart/2005/8/layout/list1"/>
    <dgm:cxn modelId="{FE589E9C-157C-4FAB-A255-B80B22D4009B}" type="presParOf" srcId="{4010E898-83DA-463B-B39A-F945C0665476}" destId="{C5C54EE8-053C-41A1-B9B1-010F2402AD43}" srcOrd="1" destOrd="0" presId="urn:microsoft.com/office/officeart/2005/8/layout/list1"/>
    <dgm:cxn modelId="{9E72908E-0D64-433B-89AE-4252870333A7}" type="presParOf" srcId="{3291D1C8-E7A5-435F-ACEE-6B85E6460AEE}" destId="{65F7C435-CD1C-444E-AA68-40B857A20950}" srcOrd="1" destOrd="0" presId="urn:microsoft.com/office/officeart/2005/8/layout/list1"/>
    <dgm:cxn modelId="{B93A8C7E-4E23-4AFA-8BB2-62D5B9D170D1}" type="presParOf" srcId="{3291D1C8-E7A5-435F-ACEE-6B85E6460AEE}" destId="{A12AB649-3563-488E-BEE9-2C7ADB4B4024}" srcOrd="2" destOrd="0" presId="urn:microsoft.com/office/officeart/2005/8/layout/list1"/>
    <dgm:cxn modelId="{1305B3A4-5359-467C-867F-8C9C0915D94E}" type="presParOf" srcId="{3291D1C8-E7A5-435F-ACEE-6B85E6460AEE}" destId="{D6D9F42F-5BC1-4927-BD26-21CFDAA4CE44}" srcOrd="3" destOrd="0" presId="urn:microsoft.com/office/officeart/2005/8/layout/list1"/>
    <dgm:cxn modelId="{E2CF02E2-E508-43A5-B63D-C99D3081D3BC}" type="presParOf" srcId="{3291D1C8-E7A5-435F-ACEE-6B85E6460AEE}" destId="{C274025D-64DC-441C-ADD5-E4640334E91D}" srcOrd="4" destOrd="0" presId="urn:microsoft.com/office/officeart/2005/8/layout/list1"/>
    <dgm:cxn modelId="{EB7C55EA-A53A-40A8-9730-129362277B5A}" type="presParOf" srcId="{C274025D-64DC-441C-ADD5-E4640334E91D}" destId="{56D7E413-A3D3-4B11-B196-0BAA4DCC64B5}" srcOrd="0" destOrd="0" presId="urn:microsoft.com/office/officeart/2005/8/layout/list1"/>
    <dgm:cxn modelId="{D269A983-A2BE-4603-9385-1159ABDAA86F}" type="presParOf" srcId="{C274025D-64DC-441C-ADD5-E4640334E91D}" destId="{60F47097-65E1-4AC9-ABB8-A07D4F7EBC3C}" srcOrd="1" destOrd="0" presId="urn:microsoft.com/office/officeart/2005/8/layout/list1"/>
    <dgm:cxn modelId="{F351F199-D7FF-4A25-B690-52157A26AC46}" type="presParOf" srcId="{3291D1C8-E7A5-435F-ACEE-6B85E6460AEE}" destId="{46E8F9F0-AD3C-44F8-A505-F3AE1093D08F}" srcOrd="5" destOrd="0" presId="urn:microsoft.com/office/officeart/2005/8/layout/list1"/>
    <dgm:cxn modelId="{E6EBD7F3-E5F0-4345-8EFC-CE011B2F2F87}" type="presParOf" srcId="{3291D1C8-E7A5-435F-ACEE-6B85E6460AEE}" destId="{E8F5D960-1906-47D4-B6D9-5EF37F0F4879}" srcOrd="6" destOrd="0" presId="urn:microsoft.com/office/officeart/2005/8/layout/list1"/>
    <dgm:cxn modelId="{8E92E43E-913F-4305-91EF-BCADCFE4A735}" type="presParOf" srcId="{3291D1C8-E7A5-435F-ACEE-6B85E6460AEE}" destId="{14E2CAA9-17F4-4ECE-A2F3-CADB6E1B3AB2}" srcOrd="7" destOrd="0" presId="urn:microsoft.com/office/officeart/2005/8/layout/list1"/>
    <dgm:cxn modelId="{D3E0BE54-28BF-4DD2-B1ED-FB609EA4D36F}" type="presParOf" srcId="{3291D1C8-E7A5-435F-ACEE-6B85E6460AEE}" destId="{7566FF21-D197-4128-A8C7-827BE91E3626}" srcOrd="8" destOrd="0" presId="urn:microsoft.com/office/officeart/2005/8/layout/list1"/>
    <dgm:cxn modelId="{3D8AA861-7B2B-477A-8867-67BBC98B6BA7}" type="presParOf" srcId="{7566FF21-D197-4128-A8C7-827BE91E3626}" destId="{8D82ECE4-7344-4EED-9270-D9E12AFB0942}" srcOrd="0" destOrd="0" presId="urn:microsoft.com/office/officeart/2005/8/layout/list1"/>
    <dgm:cxn modelId="{CC20315D-95A5-44CB-8BD3-87E6E1BC1B59}" type="presParOf" srcId="{7566FF21-D197-4128-A8C7-827BE91E3626}" destId="{3890AB43-5D79-430E-911B-8470ACFBAB99}" srcOrd="1" destOrd="0" presId="urn:microsoft.com/office/officeart/2005/8/layout/list1"/>
    <dgm:cxn modelId="{1143FDFA-03F6-4118-9843-C22246977E57}" type="presParOf" srcId="{3291D1C8-E7A5-435F-ACEE-6B85E6460AEE}" destId="{28347DB5-1085-4F7E-AC38-EFAD58220571}" srcOrd="9" destOrd="0" presId="urn:microsoft.com/office/officeart/2005/8/layout/list1"/>
    <dgm:cxn modelId="{F543AC2C-BB53-4EFB-B121-9879ADA7F73B}" type="presParOf" srcId="{3291D1C8-E7A5-435F-ACEE-6B85E6460AEE}" destId="{EC8E9391-4254-4CCD-AFF7-342A4E2815F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FF6CF78-4303-4D8D-8DF6-8E626C4F828C}">
      <dsp:nvSpPr>
        <dsp:cNvPr id="0" name=""/>
        <dsp:cNvSpPr/>
      </dsp:nvSpPr>
      <dsp:spPr>
        <a:xfrm>
          <a:off x="0" y="339522"/>
          <a:ext cx="82296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D298E8-0F90-49E5-90ED-353955175267}">
      <dsp:nvSpPr>
        <dsp:cNvPr id="0" name=""/>
        <dsp:cNvSpPr/>
      </dsp:nvSpPr>
      <dsp:spPr>
        <a:xfrm>
          <a:off x="411480" y="29562"/>
          <a:ext cx="5760720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(в)целях защиты</a:t>
          </a:r>
          <a:endParaRPr lang="ru-RU" sz="3200" kern="1200" dirty="0"/>
        </a:p>
      </dsp:txBody>
      <dsp:txXfrm>
        <a:off x="411480" y="29562"/>
        <a:ext cx="5760720" cy="619920"/>
      </dsp:txXfrm>
    </dsp:sp>
    <dsp:sp modelId="{0377811D-3661-4A21-90D2-D00C3A58C904}">
      <dsp:nvSpPr>
        <dsp:cNvPr id="0" name=""/>
        <dsp:cNvSpPr/>
      </dsp:nvSpPr>
      <dsp:spPr>
        <a:xfrm>
          <a:off x="0" y="1292082"/>
          <a:ext cx="82296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666DB1-586D-4D19-B677-1D71738CE1AC}">
      <dsp:nvSpPr>
        <dsp:cNvPr id="0" name=""/>
        <dsp:cNvSpPr/>
      </dsp:nvSpPr>
      <dsp:spPr>
        <a:xfrm>
          <a:off x="411480" y="982122"/>
          <a:ext cx="5760720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(в)течение урока</a:t>
          </a:r>
          <a:endParaRPr lang="ru-RU" sz="3200" kern="1200" dirty="0"/>
        </a:p>
      </dsp:txBody>
      <dsp:txXfrm>
        <a:off x="411480" y="982122"/>
        <a:ext cx="5760720" cy="619920"/>
      </dsp:txXfrm>
    </dsp:sp>
    <dsp:sp modelId="{E85EE10C-43D4-4646-8F32-468D6C8C9F2A}">
      <dsp:nvSpPr>
        <dsp:cNvPr id="0" name=""/>
        <dsp:cNvSpPr/>
      </dsp:nvSpPr>
      <dsp:spPr>
        <a:xfrm>
          <a:off x="0" y="2244642"/>
          <a:ext cx="82296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A86EBF-BEAB-40FF-B826-10702FB87F5C}">
      <dsp:nvSpPr>
        <dsp:cNvPr id="0" name=""/>
        <dsp:cNvSpPr/>
      </dsp:nvSpPr>
      <dsp:spPr>
        <a:xfrm>
          <a:off x="411480" y="1934682"/>
          <a:ext cx="5760720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(со)стороны друга</a:t>
          </a:r>
          <a:endParaRPr lang="ru-RU" sz="3200" kern="1200" dirty="0"/>
        </a:p>
      </dsp:txBody>
      <dsp:txXfrm>
        <a:off x="411480" y="1934682"/>
        <a:ext cx="5760720" cy="619920"/>
      </dsp:txXfrm>
    </dsp:sp>
    <dsp:sp modelId="{C5FB39BC-1703-4B3F-B917-F159E5FE04CE}">
      <dsp:nvSpPr>
        <dsp:cNvPr id="0" name=""/>
        <dsp:cNvSpPr/>
      </dsp:nvSpPr>
      <dsp:spPr>
        <a:xfrm>
          <a:off x="0" y="3197202"/>
          <a:ext cx="82296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130CF3-2687-49BB-BA94-BE432CAA36D5}">
      <dsp:nvSpPr>
        <dsp:cNvPr id="0" name=""/>
        <dsp:cNvSpPr/>
      </dsp:nvSpPr>
      <dsp:spPr>
        <a:xfrm>
          <a:off x="411480" y="2887242"/>
          <a:ext cx="5760720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(в)следствие града</a:t>
          </a:r>
          <a:endParaRPr lang="ru-RU" sz="3200" kern="1200" dirty="0"/>
        </a:p>
      </dsp:txBody>
      <dsp:txXfrm>
        <a:off x="411480" y="2887242"/>
        <a:ext cx="5760720" cy="619920"/>
      </dsp:txXfrm>
    </dsp:sp>
    <dsp:sp modelId="{CB19176C-C939-4C96-AB4B-02413B8B28FF}">
      <dsp:nvSpPr>
        <dsp:cNvPr id="0" name=""/>
        <dsp:cNvSpPr/>
      </dsp:nvSpPr>
      <dsp:spPr>
        <a:xfrm>
          <a:off x="0" y="4149762"/>
          <a:ext cx="82296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508EF1-406B-4945-96D1-CBFB70645B5C}">
      <dsp:nvSpPr>
        <dsp:cNvPr id="0" name=""/>
        <dsp:cNvSpPr/>
      </dsp:nvSpPr>
      <dsp:spPr>
        <a:xfrm>
          <a:off x="411480" y="3839802"/>
          <a:ext cx="5760720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(в)продолжение дня</a:t>
          </a:r>
          <a:endParaRPr lang="ru-RU" sz="3200" kern="1200" dirty="0"/>
        </a:p>
      </dsp:txBody>
      <dsp:txXfrm>
        <a:off x="411480" y="3839802"/>
        <a:ext cx="5760720" cy="6199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431755-4198-4B77-96CA-0B882D0BA820}" type="datetimeFigureOut">
              <a:rPr lang="ru-RU" smtClean="0"/>
              <a:pPr/>
              <a:t>22.01.2014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43EFD8-E89D-4CC0-B6EF-CE64FA5FAAE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3EFD8-E89D-4CC0-B6EF-CE64FA5FAAEC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3EFD8-E89D-4CC0-B6EF-CE64FA5FAAEC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3EFD8-E89D-4CC0-B6EF-CE64FA5FAAEC}" type="slidenum">
              <a:rPr lang="ru-RU" smtClean="0"/>
              <a:pPr/>
              <a:t>10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DF2E-5465-44CD-BF44-CAEDEE0FFF7C}" type="datetimeFigureOut">
              <a:rPr lang="ru-RU" smtClean="0"/>
              <a:pPr/>
              <a:t>22.01.2014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693D-BCBC-475F-926C-D1A34CB6A72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DF2E-5465-44CD-BF44-CAEDEE0FFF7C}" type="datetimeFigureOut">
              <a:rPr lang="ru-RU" smtClean="0"/>
              <a:pPr/>
              <a:t>22.01.2014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693D-BCBC-475F-926C-D1A34CB6A7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DF2E-5465-44CD-BF44-CAEDEE0FFF7C}" type="datetimeFigureOut">
              <a:rPr lang="ru-RU" smtClean="0"/>
              <a:pPr/>
              <a:t>22.01.2014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693D-BCBC-475F-926C-D1A34CB6A7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DF2E-5465-44CD-BF44-CAEDEE0FFF7C}" type="datetimeFigureOut">
              <a:rPr lang="ru-RU" smtClean="0"/>
              <a:pPr/>
              <a:t>22.01.2014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693D-BCBC-475F-926C-D1A34CB6A7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DF2E-5465-44CD-BF44-CAEDEE0FFF7C}" type="datetimeFigureOut">
              <a:rPr lang="ru-RU" smtClean="0"/>
              <a:pPr/>
              <a:t>22.01.2014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178693D-BCBC-475F-926C-D1A34CB6A7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DF2E-5465-44CD-BF44-CAEDEE0FFF7C}" type="datetimeFigureOut">
              <a:rPr lang="ru-RU" smtClean="0"/>
              <a:pPr/>
              <a:t>22.01.2014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693D-BCBC-475F-926C-D1A34CB6A7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DF2E-5465-44CD-BF44-CAEDEE0FFF7C}" type="datetimeFigureOut">
              <a:rPr lang="ru-RU" smtClean="0"/>
              <a:pPr/>
              <a:t>22.01.2014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693D-BCBC-475F-926C-D1A34CB6A7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DF2E-5465-44CD-BF44-CAEDEE0FFF7C}" type="datetimeFigureOut">
              <a:rPr lang="ru-RU" smtClean="0"/>
              <a:pPr/>
              <a:t>22.01.2014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693D-BCBC-475F-926C-D1A34CB6A7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DF2E-5465-44CD-BF44-CAEDEE0FFF7C}" type="datetimeFigureOut">
              <a:rPr lang="ru-RU" smtClean="0"/>
              <a:pPr/>
              <a:t>22.01.2014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693D-BCBC-475F-926C-D1A34CB6A7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DF2E-5465-44CD-BF44-CAEDEE0FFF7C}" type="datetimeFigureOut">
              <a:rPr lang="ru-RU" smtClean="0"/>
              <a:pPr/>
              <a:t>22.01.2014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693D-BCBC-475F-926C-D1A34CB6A7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DF2E-5465-44CD-BF44-CAEDEE0FFF7C}" type="datetimeFigureOut">
              <a:rPr lang="ru-RU" smtClean="0"/>
              <a:pPr/>
              <a:t>22.01.2014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693D-BCBC-475F-926C-D1A34CB6A7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1DFDF2E-5465-44CD-BF44-CAEDEE0FFF7C}" type="datetimeFigureOut">
              <a:rPr lang="ru-RU" smtClean="0"/>
              <a:pPr/>
              <a:t>22.01.2014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178693D-BCBC-475F-926C-D1A34CB6A7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01" r:id="rId1"/>
    <p:sldLayoutId id="2147484202" r:id="rId2"/>
    <p:sldLayoutId id="2147484203" r:id="rId3"/>
    <p:sldLayoutId id="2147484204" r:id="rId4"/>
    <p:sldLayoutId id="2147484205" r:id="rId5"/>
    <p:sldLayoutId id="2147484206" r:id="rId6"/>
    <p:sldLayoutId id="2147484207" r:id="rId7"/>
    <p:sldLayoutId id="2147484208" r:id="rId8"/>
    <p:sldLayoutId id="2147484209" r:id="rId9"/>
    <p:sldLayoutId id="2147484210" r:id="rId10"/>
    <p:sldLayoutId id="214748421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ПРЕДЛОГ КАК СЛУЖЕБНАЯ ЧАСТЬ РЕЧИ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3170" y="4572008"/>
            <a:ext cx="7880041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Галустян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Карине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Михайловна,учитель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русского</a:t>
            </a: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языка и литературы СОШ №19 МО РФ г. Гюмри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Найти предлог,который пишется </a:t>
            </a:r>
            <a:b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слитно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Исправить ошибки в предложных словосочетаниях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endParaRPr lang="ru-RU" dirty="0" smtClean="0"/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по окончани</a:t>
            </a:r>
            <a:r>
              <a:rPr lang="ru-RU" u="sng" dirty="0" smtClean="0"/>
              <a:t>ю</a:t>
            </a:r>
            <a:r>
              <a:rPr lang="ru-RU" dirty="0" smtClean="0"/>
              <a:t> школы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наперекор желани</a:t>
            </a:r>
            <a:r>
              <a:rPr lang="ru-RU" u="sng" dirty="0" smtClean="0"/>
              <a:t>я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согласно приказ</a:t>
            </a:r>
            <a:r>
              <a:rPr lang="ru-RU" u="sng" dirty="0" smtClean="0"/>
              <a:t>а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скучаю по ва</a:t>
            </a:r>
            <a:r>
              <a:rPr lang="ru-RU" u="sng" dirty="0" smtClean="0"/>
              <a:t>м</a:t>
            </a:r>
            <a:r>
              <a:rPr lang="ru-RU" dirty="0" smtClean="0"/>
              <a:t>  </a:t>
            </a:r>
          </a:p>
          <a:p>
            <a:pPr>
              <a:buNone/>
            </a:pPr>
            <a:r>
              <a:rPr lang="ru-RU" dirty="0" smtClean="0"/>
              <a:t>     Назвать способ связи слов в последнем словосо-четании. 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Определить,к каким частям речи относятся одинаково звучащие слова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В следствии обнаружены досадные ошибки.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В следствие включены новые документы.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Экскурсию отложили вследствие непогоды.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Указать ряд с производными</a:t>
            </a:r>
            <a:b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предлогами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4294967295"/>
          </p:nvPr>
        </p:nvGraphicFramePr>
        <p:xfrm>
          <a:off x="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2" y="1857364"/>
          <a:ext cx="8064000" cy="225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000"/>
                <a:gridCol w="4032000"/>
              </a:tblGrid>
              <a:tr h="150492"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ПРЕДЛОГ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СОЧЕТАНИЕ</a:t>
                      </a:r>
                      <a:endParaRPr lang="ru-RU" sz="28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/>
                        <a:t>1.Вопрос</a:t>
                      </a:r>
                      <a:r>
                        <a:rPr lang="ru-RU" sz="2400" b="0" baseline="0" dirty="0" smtClean="0"/>
                        <a:t> поставить нельзя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/>
                        <a:t>1.Можно поставить вопрос</a:t>
                      </a:r>
                      <a:endParaRPr lang="ru-RU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/>
                        <a:t>2.Нет самостоятельной</a:t>
                      </a:r>
                      <a:r>
                        <a:rPr lang="ru-RU" sz="2400" b="0" baseline="0" dirty="0" smtClean="0"/>
                        <a:t> роли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/>
                        <a:t>2.Синтаксическая</a:t>
                      </a:r>
                      <a:r>
                        <a:rPr lang="ru-RU" sz="2400" b="0" baseline="0" dirty="0" smtClean="0"/>
                        <a:t> роль в   предложении</a:t>
                      </a:r>
                      <a:endParaRPr lang="ru-RU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/>
                        <a:t>3.Синоним─предлог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24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Отличие производных предлогов     </a:t>
            </a:r>
            <a:b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схожих с предлогами сочетаний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Повторение</a:t>
            </a:r>
            <a:endParaRPr lang="ru-RU" sz="4000" dirty="0"/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sz="3600" dirty="0" smtClean="0"/>
              <a:t>Предлог─это служебная часть речи, которая выражает зависимость одних слов от других слов в словосочетании и предложении. </a:t>
            </a:r>
          </a:p>
          <a:p>
            <a:r>
              <a:rPr lang="ru-RU" sz="3600" dirty="0" smtClean="0"/>
              <a:t>Предлоги бывают производные и не-производные, простые и составные.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/>
              <a:t> </a:t>
            </a:r>
            <a:r>
              <a:rPr lang="ru-RU" sz="3600" dirty="0" smtClean="0"/>
              <a:t>Запись в словарик              «Говори правильно»</a:t>
            </a:r>
            <a:endParaRPr lang="ru-RU" sz="36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Списать слова,поставить в них уда-</a:t>
            </a:r>
          </a:p>
          <a:p>
            <a:pPr algn="just">
              <a:buNone/>
            </a:pPr>
            <a:r>
              <a:rPr lang="ru-RU" sz="3600" dirty="0" smtClean="0"/>
              <a:t>рения.Объяснить значения.</a:t>
            </a:r>
            <a:endParaRPr lang="en-US" sz="3600" dirty="0" smtClean="0"/>
          </a:p>
          <a:p>
            <a:pPr algn="just">
              <a:buNone/>
            </a:pPr>
            <a:endParaRPr lang="ru-RU" sz="3600" dirty="0" smtClean="0"/>
          </a:p>
          <a:p>
            <a:pPr algn="just">
              <a:buNone/>
            </a:pPr>
            <a:r>
              <a:rPr lang="ru-RU" sz="3600" dirty="0" smtClean="0"/>
              <a:t>Газопровод,магнитопровод,дремота,ка-</a:t>
            </a:r>
          </a:p>
          <a:p>
            <a:pPr algn="just">
              <a:buNone/>
            </a:pPr>
            <a:r>
              <a:rPr lang="ru-RU" sz="3600" dirty="0" smtClean="0"/>
              <a:t>талог,жалюзи,средства,астроном,хрис-</a:t>
            </a:r>
          </a:p>
          <a:p>
            <a:pPr algn="just">
              <a:buNone/>
            </a:pPr>
            <a:r>
              <a:rPr lang="ru-RU" sz="3600" dirty="0" smtClean="0"/>
              <a:t>тианин,крестьянин,форзац,апостроф,до-</a:t>
            </a:r>
          </a:p>
          <a:p>
            <a:pPr algn="just">
              <a:buNone/>
            </a:pPr>
            <a:r>
              <a:rPr lang="ru-RU" sz="3600" dirty="0" smtClean="0"/>
              <a:t>суг,феномен,еретик.</a:t>
            </a:r>
          </a:p>
          <a:p>
            <a:pPr algn="just">
              <a:buNone/>
            </a:pPr>
            <a:endParaRPr lang="ru-RU" sz="3200" b="1" dirty="0" smtClean="0"/>
          </a:p>
          <a:p>
            <a:pPr algn="just">
              <a:buNone/>
            </a:pPr>
            <a:endParaRPr lang="ru-RU" sz="3600" b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-1857420" y="2000240"/>
            <a:ext cx="27443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/>
              <a:t> </a:t>
            </a:r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Шарады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28794" y="1928802"/>
            <a:ext cx="8229600" cy="470916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smtClean="0"/>
              <a:t>Я состою из трёх частей:</a:t>
            </a:r>
          </a:p>
          <a:p>
            <a:pPr>
              <a:buNone/>
            </a:pPr>
            <a:r>
              <a:rPr lang="ru-RU" sz="2400" dirty="0" smtClean="0"/>
              <a:t>     В предлогах две найдутся части,</a:t>
            </a:r>
          </a:p>
          <a:p>
            <a:pPr>
              <a:buNone/>
            </a:pPr>
            <a:r>
              <a:rPr lang="ru-RU" sz="2400" dirty="0" smtClean="0"/>
              <a:t>     А в третьей потчевал гостей</a:t>
            </a:r>
          </a:p>
          <a:p>
            <a:pPr>
              <a:buNone/>
            </a:pPr>
            <a:r>
              <a:rPr lang="ru-RU" sz="2400" dirty="0" smtClean="0"/>
              <a:t>     Герой одной известной басни.</a:t>
            </a:r>
          </a:p>
          <a:p>
            <a:pPr>
              <a:buNone/>
            </a:pPr>
            <a:r>
              <a:rPr lang="ru-RU" sz="2400" dirty="0" smtClean="0"/>
              <a:t>     В какие ни приду места,</a:t>
            </a:r>
          </a:p>
          <a:p>
            <a:pPr>
              <a:buNone/>
            </a:pPr>
            <a:r>
              <a:rPr lang="ru-RU" sz="2400" dirty="0" smtClean="0"/>
              <a:t>     Несу я гибель урожаю,</a:t>
            </a:r>
          </a:p>
          <a:p>
            <a:pPr>
              <a:buNone/>
            </a:pPr>
            <a:r>
              <a:rPr lang="ru-RU" sz="2400" dirty="0" smtClean="0"/>
              <a:t>     Но поднимаются леса, </a:t>
            </a:r>
          </a:p>
          <a:p>
            <a:pPr>
              <a:buNone/>
            </a:pPr>
            <a:r>
              <a:rPr lang="ru-RU" sz="2400" dirty="0" smtClean="0"/>
              <a:t>     Мне путь к посевам преграждая.</a:t>
            </a:r>
          </a:p>
          <a:p>
            <a:pPr>
              <a:buNone/>
            </a:pPr>
            <a:r>
              <a:rPr lang="ru-RU" sz="2400" dirty="0" smtClean="0"/>
              <a:t>                                                    </a:t>
            </a:r>
          </a:p>
          <a:p>
            <a:pPr>
              <a:buNone/>
            </a:pPr>
            <a:r>
              <a:rPr lang="ru-RU" sz="2400" dirty="0" smtClean="0"/>
              <a:t>                      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5984" y="2143116"/>
            <a:ext cx="433830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smtClean="0"/>
              <a:t>Мой первый слог─</a:t>
            </a:r>
          </a:p>
          <a:p>
            <a:r>
              <a:rPr lang="ru-RU" sz="2400" dirty="0" smtClean="0"/>
              <a:t>    Союз известный и предлог,</a:t>
            </a:r>
          </a:p>
          <a:p>
            <a:r>
              <a:rPr lang="ru-RU" sz="2400" dirty="0" smtClean="0"/>
              <a:t>    Ищи другой слог в огороде, </a:t>
            </a:r>
          </a:p>
          <a:p>
            <a:r>
              <a:rPr lang="ru-RU" sz="2400" dirty="0" smtClean="0"/>
              <a:t>    А целое в стрелковом взводе.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Списывание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Минуту спустя вошла хозяйка женщина пожилых лет в  </a:t>
            </a:r>
          </a:p>
          <a:p>
            <a:pPr>
              <a:buNone/>
            </a:pPr>
            <a:r>
              <a:rPr lang="ru-RU" sz="2400" dirty="0" smtClean="0"/>
              <a:t>каком(то) спальн..м чепц.. надетом наскоро с фланелью на </a:t>
            </a:r>
          </a:p>
          <a:p>
            <a:pPr>
              <a:buNone/>
            </a:pPr>
            <a:r>
              <a:rPr lang="ru-RU" sz="2400" dirty="0" smtClean="0"/>
              <a:t>шее одна из тех матуш..к  (не)больших помещиц которые   </a:t>
            </a:r>
          </a:p>
          <a:p>
            <a:pPr>
              <a:buNone/>
            </a:pPr>
            <a:r>
              <a:rPr lang="ru-RU" sz="2400" dirty="0" smtClean="0"/>
              <a:t>плачут(?)ся на неурожаи убытки и держ..т голову н..сколь- </a:t>
            </a:r>
          </a:p>
          <a:p>
            <a:pPr>
              <a:buNone/>
            </a:pPr>
            <a:r>
              <a:rPr lang="ru-RU" sz="2400" dirty="0" smtClean="0"/>
              <a:t>ко (на)бок а между тем наб..рают(по)немногу деньж..нок в</a:t>
            </a:r>
          </a:p>
          <a:p>
            <a:pPr>
              <a:buNone/>
            </a:pPr>
            <a:r>
              <a:rPr lang="ru-RU" sz="2400" dirty="0" smtClean="0"/>
              <a:t>пестрядевые мешочки размещё(н,нн)ые по ящикам комо-</a:t>
            </a:r>
          </a:p>
          <a:p>
            <a:pPr>
              <a:buNone/>
            </a:pPr>
            <a:r>
              <a:rPr lang="ru-RU" sz="2400" dirty="0" smtClean="0"/>
              <a:t> дов.                                                                                                         </a:t>
            </a:r>
          </a:p>
          <a:p>
            <a:r>
              <a:rPr lang="ru-RU" sz="2400" dirty="0" smtClean="0"/>
              <a:t>  Эх кони кони что за кони!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Группы предлогов по происхождению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2" y="1036320"/>
          <a:ext cx="8040958" cy="582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/>
                <a:gridCol w="1428760"/>
                <a:gridCol w="1512000"/>
                <a:gridCol w="1512000"/>
                <a:gridCol w="2088000"/>
              </a:tblGrid>
              <a:tr h="375284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Непроизводные</a:t>
                      </a:r>
                      <a:endParaRPr lang="ru-RU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Производные</a:t>
                      </a:r>
                      <a:endParaRPr lang="ru-RU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429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простые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сложные</a:t>
                      </a:r>
                      <a:endParaRPr lang="ru-RU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слитно</a:t>
                      </a:r>
                      <a:endParaRPr lang="ru-RU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раздельно</a:t>
                      </a:r>
                      <a:endParaRPr lang="ru-RU" sz="2400" dirty="0"/>
                    </a:p>
                  </a:txBody>
                  <a:tcPr/>
                </a:tc>
              </a:tr>
              <a:tr h="1296000">
                <a:tc rowSpan="3">
                  <a:txBody>
                    <a:bodyPr/>
                    <a:lstStyle/>
                    <a:p>
                      <a:pPr algn="l"/>
                      <a:r>
                        <a:rPr lang="ru-RU" sz="2000" dirty="0" smtClean="0"/>
                        <a:t>в(во) </a:t>
                      </a:r>
                    </a:p>
                    <a:p>
                      <a:pPr algn="l"/>
                      <a:r>
                        <a:rPr lang="ru-RU" sz="2000" dirty="0" smtClean="0"/>
                        <a:t>для</a:t>
                      </a:r>
                    </a:p>
                    <a:p>
                      <a:pPr algn="l"/>
                      <a:r>
                        <a:rPr lang="ru-RU" sz="2000" dirty="0" smtClean="0"/>
                        <a:t>до </a:t>
                      </a:r>
                    </a:p>
                    <a:p>
                      <a:pPr algn="l"/>
                      <a:r>
                        <a:rPr lang="ru-RU" sz="2000" dirty="0" smtClean="0"/>
                        <a:t>за</a:t>
                      </a:r>
                    </a:p>
                    <a:p>
                      <a:pPr algn="l"/>
                      <a:r>
                        <a:rPr lang="ru-RU" sz="2000" dirty="0" smtClean="0"/>
                        <a:t>из</a:t>
                      </a:r>
                    </a:p>
                    <a:p>
                      <a:pPr algn="l"/>
                      <a:r>
                        <a:rPr lang="ru-RU" sz="2000" dirty="0" smtClean="0"/>
                        <a:t>к</a:t>
                      </a:r>
                    </a:p>
                    <a:p>
                      <a:pPr algn="l"/>
                      <a:r>
                        <a:rPr lang="ru-RU" sz="2000" dirty="0" smtClean="0"/>
                        <a:t>на</a:t>
                      </a:r>
                    </a:p>
                    <a:p>
                      <a:pPr algn="l"/>
                      <a:r>
                        <a:rPr lang="ru-RU" sz="2000" dirty="0" smtClean="0"/>
                        <a:t>над</a:t>
                      </a:r>
                    </a:p>
                    <a:p>
                      <a:pPr algn="l"/>
                      <a:r>
                        <a:rPr lang="ru-RU" sz="2000" dirty="0" smtClean="0"/>
                        <a:t>о(об)</a:t>
                      </a:r>
                    </a:p>
                    <a:p>
                      <a:pPr algn="l"/>
                      <a:r>
                        <a:rPr lang="ru-RU" sz="2000" dirty="0" smtClean="0"/>
                        <a:t>от</a:t>
                      </a:r>
                    </a:p>
                    <a:p>
                      <a:pPr algn="l"/>
                      <a:r>
                        <a:rPr lang="ru-RU" sz="2000" dirty="0" smtClean="0"/>
                        <a:t>под</a:t>
                      </a:r>
                    </a:p>
                    <a:p>
                      <a:pPr algn="l"/>
                      <a:r>
                        <a:rPr lang="ru-RU" sz="2000" dirty="0" smtClean="0"/>
                        <a:t>при</a:t>
                      </a:r>
                    </a:p>
                    <a:p>
                      <a:pPr algn="l"/>
                      <a:r>
                        <a:rPr lang="ru-RU" sz="2000" dirty="0" smtClean="0"/>
                        <a:t>без</a:t>
                      </a:r>
                    </a:p>
                    <a:p>
                      <a:pPr algn="l"/>
                      <a:r>
                        <a:rPr lang="ru-RU" sz="2000" dirty="0" smtClean="0"/>
                        <a:t>по</a:t>
                      </a:r>
                    </a:p>
                    <a:p>
                      <a:pPr algn="l"/>
                      <a:r>
                        <a:rPr lang="ru-RU" sz="2000" dirty="0" smtClean="0"/>
                        <a:t>через                   </a:t>
                      </a:r>
                      <a:endParaRPr lang="ru-RU" sz="20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ru-RU" sz="2000" dirty="0" smtClean="0"/>
                        <a:t>из-за</a:t>
                      </a:r>
                    </a:p>
                    <a:p>
                      <a:r>
                        <a:rPr lang="ru-RU" sz="2000" dirty="0" smtClean="0"/>
                        <a:t>из-под</a:t>
                      </a:r>
                    </a:p>
                    <a:p>
                      <a:r>
                        <a:rPr lang="ru-RU" sz="2000" dirty="0" smtClean="0"/>
                        <a:t>по-над</a:t>
                      </a:r>
                      <a:r>
                        <a:rPr lang="ru-RU" sz="2000" baseline="0" dirty="0" smtClean="0"/>
                        <a:t>   </a:t>
                      </a:r>
                      <a:r>
                        <a:rPr lang="ru-RU" sz="2000" dirty="0" smtClean="0"/>
                        <a:t>по-за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от </a:t>
                      </a:r>
                    </a:p>
                    <a:p>
                      <a:pPr algn="ctr"/>
                      <a:r>
                        <a:rPr lang="ru-RU" sz="2000" dirty="0" smtClean="0"/>
                        <a:t>существи-</a:t>
                      </a:r>
                    </a:p>
                    <a:p>
                      <a:pPr algn="ctr"/>
                      <a:r>
                        <a:rPr lang="ru-RU" sz="2000" dirty="0" smtClean="0"/>
                        <a:t>тельных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/>
                        <a:t>ввиду</a:t>
                      </a:r>
                    </a:p>
                    <a:p>
                      <a:pPr algn="l"/>
                      <a:r>
                        <a:rPr lang="ru-RU" sz="2000" dirty="0" smtClean="0"/>
                        <a:t>вследствие</a:t>
                      </a:r>
                    </a:p>
                    <a:p>
                      <a:pPr algn="l"/>
                      <a:r>
                        <a:rPr lang="ru-RU" sz="2000" dirty="0" smtClean="0"/>
                        <a:t>вроде</a:t>
                      </a:r>
                    </a:p>
                    <a:p>
                      <a:pPr algn="l"/>
                      <a:r>
                        <a:rPr lang="ru-RU" sz="2000" dirty="0" smtClean="0"/>
                        <a:t>наподобие </a:t>
                      </a:r>
                    </a:p>
                    <a:p>
                      <a:pPr algn="l"/>
                      <a:r>
                        <a:rPr lang="ru-RU" sz="2000" dirty="0" smtClean="0"/>
                        <a:t>насчёт</a:t>
                      </a:r>
                    </a:p>
                    <a:p>
                      <a:pPr algn="l"/>
                      <a:r>
                        <a:rPr lang="ru-RU" sz="2000" dirty="0" smtClean="0"/>
                        <a:t>вместо</a:t>
                      </a:r>
                    </a:p>
                    <a:p>
                      <a:pPr algn="l"/>
                      <a:r>
                        <a:rPr lang="ru-RU" sz="2000" dirty="0" smtClean="0"/>
                        <a:t>наряду</a:t>
                      </a:r>
                    </a:p>
                    <a:p>
                      <a:pPr algn="l"/>
                      <a:r>
                        <a:rPr lang="ru-RU" sz="2000" dirty="0" smtClean="0"/>
                        <a:t>сверх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lang="ru-RU" sz="2000" dirty="0" smtClean="0"/>
                        <a:t>в виде</a:t>
                      </a:r>
                    </a:p>
                    <a:p>
                      <a:pPr algn="l"/>
                      <a:r>
                        <a:rPr lang="ru-RU" sz="2000" dirty="0" smtClean="0"/>
                        <a:t>в связи</a:t>
                      </a:r>
                    </a:p>
                    <a:p>
                      <a:pPr algn="l"/>
                      <a:r>
                        <a:rPr lang="ru-RU" sz="2000" dirty="0" smtClean="0"/>
                        <a:t>в силу</a:t>
                      </a:r>
                    </a:p>
                    <a:p>
                      <a:pPr algn="l"/>
                      <a:r>
                        <a:rPr lang="ru-RU" sz="2000" dirty="0" smtClean="0"/>
                        <a:t>в течение</a:t>
                      </a:r>
                    </a:p>
                    <a:p>
                      <a:pPr algn="l"/>
                      <a:r>
                        <a:rPr lang="ru-RU" sz="2000" dirty="0" smtClean="0"/>
                        <a:t>в продолжение</a:t>
                      </a:r>
                    </a:p>
                    <a:p>
                      <a:pPr algn="l"/>
                      <a:r>
                        <a:rPr lang="ru-RU" sz="2000" dirty="0" smtClean="0"/>
                        <a:t>в заключение </a:t>
                      </a:r>
                      <a:endParaRPr lang="en-US" sz="2000" dirty="0" smtClean="0"/>
                    </a:p>
                    <a:p>
                      <a:pPr algn="l"/>
                      <a:r>
                        <a:rPr lang="ru-RU" sz="2000" baseline="0" dirty="0" smtClean="0"/>
                        <a:t>в отличие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baseline="0" dirty="0" smtClean="0"/>
                        <a:t> </a:t>
                      </a:r>
                      <a:endParaRPr lang="ru-RU" sz="2000" dirty="0" smtClean="0"/>
                    </a:p>
                    <a:p>
                      <a:pPr algn="l"/>
                      <a:r>
                        <a:rPr lang="ru-RU" sz="2000" dirty="0" smtClean="0"/>
                        <a:t>во избежание</a:t>
                      </a:r>
                    </a:p>
                    <a:p>
                      <a:pPr algn="l"/>
                      <a:r>
                        <a:rPr lang="ru-RU" sz="2000" dirty="0" smtClean="0"/>
                        <a:t>в</a:t>
                      </a:r>
                      <a:r>
                        <a:rPr lang="ru-RU" sz="2000" baseline="0" dirty="0" smtClean="0"/>
                        <a:t> соответствии</a:t>
                      </a:r>
                    </a:p>
                    <a:p>
                      <a:pPr algn="l"/>
                      <a:r>
                        <a:rPr lang="ru-RU" sz="2000" baseline="0" dirty="0" smtClean="0"/>
                        <a:t>по(завершении)</a:t>
                      </a:r>
                    </a:p>
                    <a:p>
                      <a:pPr algn="l"/>
                      <a:r>
                        <a:rPr lang="ru-RU" sz="2000" dirty="0" smtClean="0"/>
                        <a:t>по(истечении)</a:t>
                      </a:r>
                    </a:p>
                    <a:p>
                      <a:pPr algn="l"/>
                      <a:r>
                        <a:rPr lang="ru-RU" sz="2000" dirty="0" smtClean="0"/>
                        <a:t>за счёт</a:t>
                      </a:r>
                    </a:p>
                    <a:p>
                      <a:pPr algn="l"/>
                      <a:r>
                        <a:rPr lang="ru-RU" sz="2000" dirty="0" smtClean="0"/>
                        <a:t>за исключением</a:t>
                      </a:r>
                    </a:p>
                    <a:p>
                      <a:pPr algn="l"/>
                      <a:r>
                        <a:rPr lang="ru-RU" sz="2000" dirty="0" smtClean="0"/>
                        <a:t>по</a:t>
                      </a:r>
                      <a:r>
                        <a:rPr lang="ru-RU" sz="2000" baseline="0" dirty="0" smtClean="0"/>
                        <a:t> мере</a:t>
                      </a:r>
                    </a:p>
                    <a:p>
                      <a:pPr algn="l"/>
                      <a:r>
                        <a:rPr lang="ru-RU" sz="2000" baseline="0" dirty="0" smtClean="0"/>
                        <a:t>на протяжении</a:t>
                      </a:r>
                      <a:endParaRPr lang="ru-RU" sz="2000" dirty="0"/>
                    </a:p>
                  </a:txBody>
                  <a:tcPr/>
                </a:tc>
              </a:tr>
              <a:tr h="1296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от наречий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/>
                        <a:t>вблизи</a:t>
                      </a:r>
                    </a:p>
                    <a:p>
                      <a:pPr algn="l"/>
                      <a:r>
                        <a:rPr lang="ru-RU" sz="2000" dirty="0" smtClean="0"/>
                        <a:t>внизу</a:t>
                      </a:r>
                    </a:p>
                    <a:p>
                      <a:pPr algn="l"/>
                      <a:r>
                        <a:rPr lang="ru-RU" sz="2000" dirty="0" smtClean="0"/>
                        <a:t>навстречу</a:t>
                      </a:r>
                    </a:p>
                    <a:p>
                      <a:pPr algn="l"/>
                      <a:r>
                        <a:rPr lang="ru-RU" sz="2000" dirty="0" smtClean="0"/>
                        <a:t>сбоку</a:t>
                      </a:r>
                      <a:endParaRPr lang="ru-RU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44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от деепри-частий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/>
                        <a:t>невзирая на</a:t>
                      </a:r>
                    </a:p>
                    <a:p>
                      <a:pPr algn="l"/>
                      <a:r>
                        <a:rPr lang="ru-RU" sz="2000" dirty="0" smtClean="0"/>
                        <a:t>несмотря на</a:t>
                      </a:r>
                    </a:p>
                    <a:p>
                      <a:pPr algn="l"/>
                      <a:endParaRPr lang="ru-RU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Колокольня «Иван Великий»</a:t>
            </a:r>
            <a:endParaRPr lang="ru-RU" sz="3600" dirty="0"/>
          </a:p>
        </p:txBody>
      </p:sp>
      <p:pic>
        <p:nvPicPr>
          <p:cNvPr id="4" name="Содержимое 3" descr="WP_00041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06303" y="1600200"/>
            <a:ext cx="3531394" cy="47085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Колокольня «Иван Великий</a:t>
            </a:r>
            <a:r>
              <a:rPr lang="ru-RU" sz="3600" dirty="0" smtClean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3600" dirty="0"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   Главенствующее место в архитектурном ансамбле Кремля</a:t>
            </a:r>
          </a:p>
          <a:p>
            <a:pPr>
              <a:buNone/>
            </a:pPr>
            <a:r>
              <a:rPr lang="ru-RU" sz="2400" dirty="0" smtClean="0"/>
              <a:t>занимает колокольня,____(81-метровой высоты)прозванная  </a:t>
            </a:r>
          </a:p>
          <a:p>
            <a:pPr>
              <a:buNone/>
            </a:pPr>
            <a:r>
              <a:rPr lang="ru-RU" sz="2400" dirty="0" smtClean="0"/>
              <a:t>в народе «Иваном Великим». ___ (несколько веков)</a:t>
            </a:r>
            <a:r>
              <a:rPr lang="en-US" sz="2400" dirty="0" smtClean="0"/>
              <a:t> </a:t>
            </a:r>
            <a:r>
              <a:rPr lang="ru-RU" sz="2400" dirty="0" smtClean="0"/>
              <a:t>она гос-</a:t>
            </a:r>
          </a:p>
          <a:p>
            <a:pPr>
              <a:buNone/>
            </a:pPr>
            <a:r>
              <a:rPr lang="ru-RU" sz="2400" dirty="0" smtClean="0"/>
              <a:t>подствовала над столицей. Нужно</a:t>
            </a:r>
            <a:r>
              <a:rPr lang="en-US" sz="2400" dirty="0" smtClean="0"/>
              <a:t> </a:t>
            </a:r>
            <a:r>
              <a:rPr lang="ru-RU" sz="2400" dirty="0" smtClean="0"/>
              <a:t>иметь в виду,что по цар-</a:t>
            </a:r>
          </a:p>
          <a:p>
            <a:pPr>
              <a:buNone/>
            </a:pPr>
            <a:r>
              <a:rPr lang="ru-RU" sz="2400" dirty="0" smtClean="0"/>
              <a:t>ско</a:t>
            </a:r>
            <a:r>
              <a:rPr lang="ru-RU" sz="2400" noProof="1" smtClean="0"/>
              <a:t>му</a:t>
            </a:r>
            <a:r>
              <a:rPr lang="ru-RU" sz="2400" dirty="0" smtClean="0"/>
              <a:t> указу в Москве запрещалось строить здания,превос-</a:t>
            </a:r>
          </a:p>
          <a:p>
            <a:pPr>
              <a:buNone/>
            </a:pPr>
            <a:r>
              <a:rPr lang="ru-RU" sz="2400" dirty="0" smtClean="0"/>
              <a:t> ходящие её высотой.____(много лет) колокольня служила </a:t>
            </a:r>
          </a:p>
          <a:p>
            <a:pPr>
              <a:buNone/>
            </a:pPr>
            <a:r>
              <a:rPr lang="ru-RU" sz="2400" dirty="0" smtClean="0"/>
              <a:t>ещё и дозорной вышкой.Этот уникальный памятник архи-</a:t>
            </a:r>
          </a:p>
          <a:p>
            <a:pPr>
              <a:buNone/>
            </a:pPr>
            <a:r>
              <a:rPr lang="ru-RU" sz="2400" dirty="0" smtClean="0"/>
              <a:t>тектуры возвёл в 1505-1508 годах итальянский зодчий Бон</a:t>
            </a:r>
          </a:p>
          <a:p>
            <a:pPr>
              <a:buNone/>
            </a:pPr>
            <a:r>
              <a:rPr lang="ru-RU" sz="2400" dirty="0" smtClean="0"/>
              <a:t>Фрязин,но через столетие по приказу Бориса Годунова коло-</a:t>
            </a:r>
          </a:p>
          <a:p>
            <a:pPr>
              <a:buNone/>
            </a:pPr>
            <a:r>
              <a:rPr lang="ru-RU" sz="2400" dirty="0" smtClean="0"/>
              <a:t>кольня была ещё надстроена.                            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1092</TotalTime>
  <Words>520</Words>
  <Application>Microsoft Office PowerPoint</Application>
  <PresentationFormat>Экран (4:3)</PresentationFormat>
  <Paragraphs>157</Paragraphs>
  <Slides>14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Апекс</vt:lpstr>
      <vt:lpstr>ПРЕДЛОГ КАК СЛУЖЕБНАЯ ЧАСТЬ РЕЧИ</vt:lpstr>
      <vt:lpstr>Повторение</vt:lpstr>
      <vt:lpstr> Запись в словарик              «Говори правильно»</vt:lpstr>
      <vt:lpstr>Шарады</vt:lpstr>
      <vt:lpstr>Слайд 5</vt:lpstr>
      <vt:lpstr>Списывание</vt:lpstr>
      <vt:lpstr>Группы предлогов по происхождению</vt:lpstr>
      <vt:lpstr>Колокольня «Иван Великий»</vt:lpstr>
      <vt:lpstr>Колокольня «Иван Великий»</vt:lpstr>
      <vt:lpstr>Найти предлог,который пишется  слитно</vt:lpstr>
      <vt:lpstr>Исправить ошибки в предложных словосочетаниях</vt:lpstr>
      <vt:lpstr>Определить,к каким частям речи относятся одинаково звучащие слова</vt:lpstr>
      <vt:lpstr>Указать ряд с производными предлогами</vt:lpstr>
      <vt:lpstr>Отличие производных предлогов      от схожих с предлогами сочетаний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137</cp:revision>
  <dcterms:created xsi:type="dcterms:W3CDTF">2014-01-13T15:26:53Z</dcterms:created>
  <dcterms:modified xsi:type="dcterms:W3CDTF">2014-01-22T18:02:30Z</dcterms:modified>
</cp:coreProperties>
</file>