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11.ppt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&#1055;&#1088;&#1077;&#1079;&#1077;&#1085;&#1090;&#1072;&#1094;&#1080;&#1103;12.ppt.pptx" TargetMode="External"/><Relationship Id="rId4" Type="http://schemas.openxmlformats.org/officeDocument/2006/relationships/hyperlink" Target="&#1046;&#1091;&#1088;&#1085;&#1072;&#1083;%20&#1086;&#1094;&#1077;&#1085;&#1086;&#1082;%20&#1087;&#1086;%20&#1080;&#1090;&#1086;&#1075;&#1072;&#1084;%20&#1091;&#1088;&#1086;&#1082;&#1072;.xl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урок с ИКН\природа Шуть-Ер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3210"/>
            <a:ext cx="9144000" cy="6864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042"/>
            <a:ext cx="8929718" cy="6215106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 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1. Обобщение материала, </a:t>
            </a:r>
          </a:p>
          <a:p>
            <a:pPr algn="l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 рассмотренного на уроке.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   2. Выставление оценок.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   3. Самооценка  работы на уроке.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25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Журнал оценок по итогам урока</dc:title>
  <cp:lastModifiedBy>Надежда</cp:lastModifiedBy>
  <cp:revision>6</cp:revision>
  <dcterms:modified xsi:type="dcterms:W3CDTF">2014-01-29T21:39:29Z</dcterms:modified>
</cp:coreProperties>
</file>