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01.01.2007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25618" y="0"/>
            <a:ext cx="91696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42852"/>
            <a:ext cx="8858312" cy="2786081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Под  смайликом, который  соответствует  твоему  настроению, напиши  слово  «ДА»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смайлик"/>
          <p:cNvPicPr>
            <a:picLocks noChangeAspect="1" noChangeArrowheads="1"/>
          </p:cNvPicPr>
          <p:nvPr/>
        </p:nvPicPr>
        <p:blipFill>
          <a:blip r:embed="rId3"/>
          <a:srcRect l="60596" t="50084" r="10999" b="14134"/>
          <a:stretch>
            <a:fillRect/>
          </a:stretch>
        </p:blipFill>
        <p:spPr bwMode="auto">
          <a:xfrm>
            <a:off x="142844" y="2357430"/>
            <a:ext cx="2308225" cy="217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смайлик"/>
          <p:cNvPicPr>
            <a:picLocks noChangeAspect="1" noChangeArrowheads="1"/>
          </p:cNvPicPr>
          <p:nvPr/>
        </p:nvPicPr>
        <p:blipFill>
          <a:blip r:embed="rId3"/>
          <a:srcRect l="8638" t="9776" r="74744" b="63696"/>
          <a:stretch>
            <a:fillRect/>
          </a:stretch>
        </p:blipFill>
        <p:spPr bwMode="auto">
          <a:xfrm>
            <a:off x="7072330" y="3500438"/>
            <a:ext cx="1849441" cy="221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смайлик"/>
          <p:cNvPicPr>
            <a:picLocks noChangeAspect="1" noChangeArrowheads="1"/>
          </p:cNvPicPr>
          <p:nvPr/>
        </p:nvPicPr>
        <p:blipFill>
          <a:blip r:embed="rId3"/>
          <a:srcRect l="55843" t="11517" r="24130" b="60393"/>
          <a:stretch>
            <a:fillRect/>
          </a:stretch>
        </p:blipFill>
        <p:spPr bwMode="auto">
          <a:xfrm>
            <a:off x="4715358" y="3472648"/>
            <a:ext cx="2071220" cy="2178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смайлик"/>
          <p:cNvPicPr>
            <a:picLocks noChangeAspect="1" noChangeArrowheads="1"/>
          </p:cNvPicPr>
          <p:nvPr/>
        </p:nvPicPr>
        <p:blipFill>
          <a:blip r:embed="rId3"/>
          <a:srcRect l="10248" t="51646" r="70641" b="17114"/>
          <a:stretch>
            <a:fillRect/>
          </a:stretch>
        </p:blipFill>
        <p:spPr bwMode="auto">
          <a:xfrm>
            <a:off x="2571736" y="3857628"/>
            <a:ext cx="1935162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</Words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Под  смайликом, который  соответствует  твоему  настроению, напиши  слово  «ДА»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  смайликом, который  соответствует  твоему  настроению, напиши  слово  «ДА»</dc:title>
  <cp:lastModifiedBy>каб17</cp:lastModifiedBy>
  <cp:revision>3</cp:revision>
  <dcterms:modified xsi:type="dcterms:W3CDTF">2007-01-01T02:26:39Z</dcterms:modified>
</cp:coreProperties>
</file>