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95" r:id="rId2"/>
    <p:sldId id="258" r:id="rId3"/>
    <p:sldId id="292" r:id="rId4"/>
    <p:sldId id="296" r:id="rId5"/>
    <p:sldId id="297" r:id="rId6"/>
    <p:sldId id="298" r:id="rId7"/>
    <p:sldId id="300" r:id="rId8"/>
    <p:sldId id="299" r:id="rId9"/>
    <p:sldId id="261" r:id="rId10"/>
    <p:sldId id="266" r:id="rId11"/>
    <p:sldId id="281" r:id="rId12"/>
    <p:sldId id="283" r:id="rId13"/>
    <p:sldId id="263" r:id="rId14"/>
    <p:sldId id="264" r:id="rId15"/>
    <p:sldId id="265" r:id="rId16"/>
    <p:sldId id="276" r:id="rId17"/>
    <p:sldId id="274" r:id="rId18"/>
    <p:sldId id="301" r:id="rId19"/>
    <p:sldId id="290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3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CE589B8-D481-4842-97FC-0E18C901D4A0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0844F12-4AFB-45A4-B892-6C10286E8C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D4D01-DF11-496A-911F-A4F2EB8EC33C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5E569C-1D90-4D8C-8ADE-4FA9E59DE5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B79E8A-5BAC-4C77-BCA0-A5C675F85E6B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743A9E-DB5B-4AEB-9C65-614D4E5F9B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EC57C-68E4-4173-B81D-80FFC17DEE4F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8E847-9175-405D-999C-5854CAA64C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318FC2-DCEB-47EC-989C-A220F0865DC5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B55A4A-77F0-40B2-BD02-E137410B9C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07252-6F84-44C3-993A-69605ADDA16F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0AA4A-9A1E-4B9F-9AF7-32DE34ED5F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833CF-B590-4483-87EE-A462782DD72C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7A135-FC1A-4AAB-A749-A91B2F1658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43293F-6684-4907-809D-0B2873BB5B20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473FB0-592C-48AB-ACC4-1DFDE2471C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5B4EB-634A-4684-94BB-7AF1B48502FB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94A43-1E5A-4C2A-9503-73F2EC8504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2DA359-BE38-48A5-B594-C80F5B36EB23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51D610-F32A-467F-92D0-4CCCAF0C2E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5A357-DE04-4568-A822-62FA8849C973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14021C-A8B7-4562-B3DC-3A7A40216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4BC1A-C6C8-483B-BF1F-E07DEA8E918D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B611E-62A6-459D-85F4-72E07BB23C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196C0B40-E81C-4131-A2D7-115A06C3EDB2}" type="datetimeFigureOut">
              <a:rPr lang="ru-RU"/>
              <a:pPr>
                <a:defRPr/>
              </a:pPr>
              <a:t>28.02.2014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69F26AB5-2E08-4ED9-A02E-A730C41FF3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1" r:id="rId4"/>
    <p:sldLayoutId id="2147483675" r:id="rId5"/>
    <p:sldLayoutId id="2147483670" r:id="rId6"/>
    <p:sldLayoutId id="2147483676" r:id="rId7"/>
    <p:sldLayoutId id="2147483677" r:id="rId8"/>
    <p:sldLayoutId id="2147483678" r:id="rId9"/>
    <p:sldLayoutId id="2147483669" r:id="rId10"/>
    <p:sldLayoutId id="214748367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5" Type="http://schemas.openxmlformats.org/officeDocument/2006/relationships/image" Target="../media/image36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7963" y="1676400"/>
            <a:ext cx="8716962" cy="2657475"/>
          </a:xfrm>
          <a:prstGeom prst="rect">
            <a:avLst/>
          </a:prstGeom>
          <a:noFill/>
        </p:spPr>
      </p:pic>
      <p:pic>
        <p:nvPicPr>
          <p:cNvPr id="14338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6688" y="4221163"/>
            <a:ext cx="2486025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65088" y="115888"/>
            <a:ext cx="2487613" cy="248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23850" y="6061075"/>
            <a:ext cx="5208588" cy="64611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Тобонова Алена Валериевна</a:t>
            </a:r>
          </a:p>
          <a:p>
            <a:pPr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МБОУ Хорулинская СОШ им. Е.К. Федорова</a:t>
            </a:r>
            <a:endParaRPr lang="ru-RU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 descr="Сорук Боллу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0350" y="115888"/>
            <a:ext cx="6156325" cy="6662737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03188" y="30163"/>
            <a:ext cx="4016376" cy="1128712"/>
          </a:xfrm>
          <a:prstGeom prst="rect">
            <a:avLst/>
          </a:prstGeom>
          <a:noFill/>
        </p:spPr>
      </p:pic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101013" y="53736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3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-66675"/>
            <a:ext cx="7589838" cy="1646238"/>
          </a:xfrm>
          <a:prstGeom prst="rect">
            <a:avLst/>
          </a:prstGeom>
          <a:noFill/>
        </p:spPr>
      </p:pic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0" y="1643063"/>
            <a:ext cx="9144000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32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Дьээ-буо диэн дьиэрэтэн, куолаьы урдэтэн-намтатан, чопчу кээмэйэ суох тардан, тута хоьуйан (импровизациялаан) уонна кылыьа5ынан кырааскалаан ыллааьын, итиэннэ оннук ыллыырга аналлаах хоьоон – дьиэрэтии стиль дэнэр. Кылыьах диэн саха куолаьын ураты кырааската, киэргэлэ. Кылыьах куомэйи, к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үө</a:t>
            </a:r>
            <a:r>
              <a:rPr lang="ru-RU" sz="32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мэй кылларын (голосовые связки) уратытык охсон-хамсатан дэгэрэ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ӊ</a:t>
            </a:r>
            <a:r>
              <a:rPr lang="ru-RU" sz="32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нэтэн ыллааьы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ӊӊ</a:t>
            </a:r>
            <a:r>
              <a:rPr lang="ru-RU" sz="32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а уонна били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ӊӊ</a:t>
            </a:r>
            <a:r>
              <a:rPr lang="ru-RU" sz="32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и маассабай ырыалары ыллыырга эмиэ туьаныллар. Дьиэрэтии ырыаны олонхо биьирэмнээх уонна айыы уобарастара ыллыыллар. Дьээ буо, кор бу диэн тыллартан са5аланар. </a:t>
            </a:r>
            <a:endParaRPr lang="ru-RU" sz="4000" b="1">
              <a:solidFill>
                <a:srgbClr val="523227"/>
              </a:solidFill>
              <a:latin typeface="Gabriol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6700" y="-66675"/>
            <a:ext cx="6040438" cy="1646238"/>
          </a:xfrm>
          <a:prstGeom prst="rect">
            <a:avLst/>
          </a:prstGeom>
          <a:noFill/>
        </p:spPr>
      </p:pic>
      <p:sp>
        <p:nvSpPr>
          <p:cNvPr id="25602" name="Rectangle 1"/>
          <p:cNvSpPr>
            <a:spLocks noChangeArrowheads="1"/>
          </p:cNvSpPr>
          <p:nvPr/>
        </p:nvSpPr>
        <p:spPr bwMode="auto">
          <a:xfrm>
            <a:off x="0" y="1595438"/>
            <a:ext cx="914400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Иккис стильбит – дэгэрэн. Кини битии тэтимигэр оло5уран дэгэрэ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ӊ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нэтэн ылланар матыыптаах ырыа. Кинилэр хоьооно, матыыба олонхо туьулгэтигэр 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үө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ск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үү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рэ. Ханнык эрэ талааннаах этээччи чопчутук уонна уустук-ураннык хоьуйан т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ү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ь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ү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лгэ5э ыллаан кэбиспитэ 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ө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йг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ө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 хаалан дьон уостан т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ү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ьэрбэккэ ыллаан барара. Кэли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ӊӊ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и кэмнэргэ композитордар, мелодистар 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ү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г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ү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с элбэх дэгэрэн ырыалары айдылар уонна айаллар. Онон, бу ырыа к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ө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р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үӊ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э саха ырыатын – тойугун эйгэтигэр биир с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ү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р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ү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н миэстэни ылар. Кинилэр 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ү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г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ү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стэрэ сахалыы куолаьынан ылланар буоланнар норуокка таптанан киэ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ӊ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ник тар5аммыттар, саха норуотун ырыатын-тойугун т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ө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р</a:t>
            </a:r>
            <a:r>
              <a:rPr lang="ru-RU" sz="24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ү</a:t>
            </a:r>
            <a:r>
              <a:rPr lang="ru-RU" sz="2800" b="1">
                <a:solidFill>
                  <a:srgbClr val="523227"/>
                </a:solidFill>
                <a:latin typeface="Gabriola"/>
                <a:cs typeface="Times New Roman" pitchFamily="18" charset="0"/>
              </a:rPr>
              <a:t>т уратытын тута сылдьар. Дэгэрэн стиль кылыьа5а а5ыйах буолар.</a:t>
            </a:r>
            <a:endParaRPr lang="ru-RU" sz="3600" b="1">
              <a:solidFill>
                <a:srgbClr val="523227"/>
              </a:solidFill>
              <a:latin typeface="Gabriol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 descr="Туйаарыма Ку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96963" y="115888"/>
            <a:ext cx="7023100" cy="6589712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3" y="5675313"/>
            <a:ext cx="4645025" cy="11271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Кыыс Кыскыйдаан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57325" y="-96838"/>
            <a:ext cx="6059488" cy="7040563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07963" y="5583238"/>
            <a:ext cx="6230938" cy="1335087"/>
          </a:xfrm>
          <a:prstGeom prst="rect">
            <a:avLst/>
          </a:prstGeom>
          <a:noFill/>
        </p:spPr>
      </p:pic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045450" y="57848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88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1" descr="Уот Усутаак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43013" y="-96838"/>
            <a:ext cx="6327775" cy="7088188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04800" y="5583238"/>
            <a:ext cx="5340350" cy="1335087"/>
          </a:xfrm>
          <a:prstGeom prst="rect">
            <a:avLst/>
          </a:prstGeom>
          <a:noFill/>
        </p:spPr>
      </p:pic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956550" y="56578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29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хема 3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350" y="-6350"/>
            <a:ext cx="9156700" cy="6870700"/>
          </a:xfrm>
          <a:prstGeom prst="rect">
            <a:avLst/>
          </a:prstGeom>
          <a:noFill/>
        </p:spPr>
      </p:pic>
      <p:grpSp>
        <p:nvGrpSpPr>
          <p:cNvPr id="5" name="Улыбающееся лицо 4"/>
          <p:cNvGrpSpPr>
            <a:grpSpLocks/>
          </p:cNvGrpSpPr>
          <p:nvPr/>
        </p:nvGrpSpPr>
        <p:grpSpPr bwMode="auto">
          <a:xfrm>
            <a:off x="1968500" y="165100"/>
            <a:ext cx="5486400" cy="3194050"/>
            <a:chOff x="1240" y="104"/>
            <a:chExt cx="3456" cy="2012"/>
          </a:xfrm>
        </p:grpSpPr>
        <p:pic>
          <p:nvPicPr>
            <p:cNvPr id="29698" name="Улыбающееся лицо 4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40" y="104"/>
              <a:ext cx="3456" cy="2012"/>
            </a:xfrm>
            <a:prstGeom prst="rect">
              <a:avLst/>
            </a:prstGeom>
            <a:noFill/>
          </p:spPr>
        </p:pic>
        <p:sp>
          <p:nvSpPr>
            <p:cNvPr id="29699" name="Text Box 3"/>
            <p:cNvSpPr txBox="1">
              <a:spLocks noChangeArrowheads="1"/>
            </p:cNvSpPr>
            <p:nvPr/>
          </p:nvSpPr>
          <p:spPr bwMode="auto">
            <a:xfrm>
              <a:off x="1793" y="412"/>
              <a:ext cx="2354" cy="1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4800" b="1">
                  <a:solidFill>
                    <a:srgbClr val="603B14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Monotype Corsiva" pitchFamily="66" charset="0"/>
                </a:rPr>
                <a:t>«Биирдэ мэник туохтаабыт»</a:t>
              </a:r>
            </a:p>
          </p:txBody>
        </p:sp>
      </p:grpSp>
      <p:grpSp>
        <p:nvGrpSpPr>
          <p:cNvPr id="6" name="Овал 5"/>
          <p:cNvGrpSpPr>
            <a:grpSpLocks/>
          </p:cNvGrpSpPr>
          <p:nvPr/>
        </p:nvGrpSpPr>
        <p:grpSpPr bwMode="auto">
          <a:xfrm>
            <a:off x="255588" y="3663950"/>
            <a:ext cx="4273550" cy="2767013"/>
            <a:chOff x="161" y="2308"/>
            <a:chExt cx="2692" cy="1743"/>
          </a:xfrm>
        </p:grpSpPr>
        <p:pic>
          <p:nvPicPr>
            <p:cNvPr id="29701" name="Овал 5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61" y="2308"/>
              <a:ext cx="2692" cy="1743"/>
            </a:xfrm>
            <a:prstGeom prst="rect">
              <a:avLst/>
            </a:prstGeom>
            <a:noFill/>
          </p:spPr>
        </p:pic>
        <p:sp>
          <p:nvSpPr>
            <p:cNvPr id="29702" name="Text Box 6"/>
            <p:cNvSpPr txBox="1">
              <a:spLocks noChangeArrowheads="1"/>
            </p:cNvSpPr>
            <p:nvPr/>
          </p:nvSpPr>
          <p:spPr bwMode="auto">
            <a:xfrm>
              <a:off x="601" y="2577"/>
              <a:ext cx="1813" cy="1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Monotype Corsiva" pitchFamily="66" charset="0"/>
                </a:rPr>
                <a:t>слова Пётр Тобурокова</a:t>
              </a:r>
            </a:p>
          </p:txBody>
        </p:sp>
      </p:grpSp>
      <p:grpSp>
        <p:nvGrpSpPr>
          <p:cNvPr id="7" name="Овал 6"/>
          <p:cNvGrpSpPr>
            <a:grpSpLocks/>
          </p:cNvGrpSpPr>
          <p:nvPr/>
        </p:nvGrpSpPr>
        <p:grpSpPr bwMode="auto">
          <a:xfrm>
            <a:off x="4468813" y="3524250"/>
            <a:ext cx="4559300" cy="2767013"/>
            <a:chOff x="2815" y="2220"/>
            <a:chExt cx="2872" cy="1743"/>
          </a:xfrm>
        </p:grpSpPr>
        <p:pic>
          <p:nvPicPr>
            <p:cNvPr id="29704" name="Овал 6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815" y="2220"/>
              <a:ext cx="2872" cy="1743"/>
            </a:xfrm>
            <a:prstGeom prst="rect">
              <a:avLst/>
            </a:prstGeom>
            <a:noFill/>
          </p:spPr>
        </p:pic>
        <p:sp>
          <p:nvSpPr>
            <p:cNvPr id="29705" name="Text Box 9"/>
            <p:cNvSpPr txBox="1">
              <a:spLocks noChangeArrowheads="1"/>
            </p:cNvSpPr>
            <p:nvPr/>
          </p:nvSpPr>
          <p:spPr bwMode="auto">
            <a:xfrm>
              <a:off x="3282" y="2487"/>
              <a:ext cx="1941" cy="1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ru-RU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Monotype Corsiva" pitchFamily="66" charset="0"/>
                </a:rPr>
                <a:t>мелодия</a:t>
              </a:r>
            </a:p>
            <a:p>
              <a:pPr algn="ctr"/>
              <a:r>
                <a:rPr lang="ru-RU" sz="24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Monotype Corsiva" pitchFamily="66" charset="0"/>
                </a:rPr>
                <a:t>Григория</a:t>
              </a:r>
              <a:r>
                <a:rPr lang="ru-RU" sz="28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Monotype Corsiva" pitchFamily="66" charset="0"/>
                </a:rPr>
                <a:t> </a:t>
              </a:r>
              <a:r>
                <a:rPr lang="ru-RU" sz="2400" b="1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Monotype Corsiva" pitchFamily="66" charset="0"/>
                </a:rPr>
                <a:t>Никифоров а</a:t>
              </a:r>
            </a:p>
          </p:txBody>
        </p:sp>
      </p:grpSp>
      <p:cxnSp>
        <p:nvCxnSpPr>
          <p:cNvPr id="9" name="Прямая со стрелкой 8"/>
          <p:cNvCxnSpPr/>
          <p:nvPr/>
        </p:nvCxnSpPr>
        <p:spPr>
          <a:xfrm rot="16200000" flipH="1">
            <a:off x="5393531" y="3036094"/>
            <a:ext cx="1285875" cy="928688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2364581" y="2993232"/>
            <a:ext cx="1343025" cy="928688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4267200" y="340995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630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Прямоугольник 1"/>
          <p:cNvSpPr>
            <a:spLocks noChangeArrowheads="1"/>
          </p:cNvSpPr>
          <p:nvPr/>
        </p:nvSpPr>
        <p:spPr bwMode="auto">
          <a:xfrm>
            <a:off x="4421188" y="3244850"/>
            <a:ext cx="1857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3" name="Picture 14" descr="F:\ПВА\ПВА 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75" y="1146175"/>
            <a:ext cx="3986213" cy="6784975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20900" y="328613"/>
            <a:ext cx="4908550" cy="10795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186238" y="2276475"/>
            <a:ext cx="4821237" cy="2801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Народный поэт 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Республики Саха (Якутия),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 сатирик, юморист.</a:t>
            </a:r>
          </a:p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Работник культуры Республики Саха (Якутия).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Участник ВОВ: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три ордена</a:t>
            </a:r>
            <a:r>
              <a:rPr lang="ru-RU" sz="3200" b="1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</a:rPr>
              <a:t>и много медалей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1962150"/>
            <a:ext cx="4032250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6" name="Рисунок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9338" y="1985963"/>
            <a:ext cx="4037012" cy="3027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6413" y="639763"/>
            <a:ext cx="7985125" cy="981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013" y="865188"/>
            <a:ext cx="8089900" cy="2414587"/>
          </a:xfrm>
          <a:prstGeom prst="rect">
            <a:avLst/>
          </a:prstGeom>
          <a:noFill/>
        </p:spPr>
      </p:pic>
      <p:pic>
        <p:nvPicPr>
          <p:cNvPr id="4" name="Рисунок 3" descr="010w.png"/>
          <p:cNvPicPr>
            <a:picLocks noChangeAspect="1"/>
          </p:cNvPicPr>
          <p:nvPr/>
        </p:nvPicPr>
        <p:blipFill>
          <a:blip r:embed="rId3">
            <a:lum bright="-10000"/>
          </a:blip>
          <a:srcRect/>
          <a:stretch>
            <a:fillRect/>
          </a:stretch>
        </p:blipFill>
        <p:spPr bwMode="auto">
          <a:xfrm>
            <a:off x="6453188" y="4143375"/>
            <a:ext cx="27146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5" name="Рисунок 4" descr="010w.png"/>
          <p:cNvPicPr>
            <a:picLocks noChangeAspect="1"/>
          </p:cNvPicPr>
          <p:nvPr/>
        </p:nvPicPr>
        <p:blipFill>
          <a:blip r:embed="rId4">
            <a:lum bright="-10000"/>
          </a:blip>
          <a:srcRect/>
          <a:stretch>
            <a:fillRect/>
          </a:stretch>
        </p:blipFill>
        <p:spPr bwMode="auto">
          <a:xfrm>
            <a:off x="0" y="4143375"/>
            <a:ext cx="271462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8"/>
              </a:srgbClr>
            </a:outerShdw>
          </a:effectLst>
        </p:spPr>
      </p:pic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09850" y="2571750"/>
            <a:ext cx="3814763" cy="337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:\Users\Федот\Desktop\Олонхо Алёны\Картины\Олонхо 0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4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972425" y="51577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Untitled2 (3).t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24100" y="174625"/>
            <a:ext cx="4535488" cy="6351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481013"/>
            <a:ext cx="9156700" cy="201295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10338" y="4211638"/>
            <a:ext cx="2500312" cy="2500312"/>
          </a:xfrm>
          <a:prstGeom prst="rect">
            <a:avLst/>
          </a:prstGeom>
          <a:noFill/>
        </p:spPr>
      </p:pic>
      <p:pic>
        <p:nvPicPr>
          <p:cNvPr id="522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73025" y="109538"/>
            <a:ext cx="2498725" cy="2500312"/>
          </a:xfrm>
          <a:prstGeom prst="rect">
            <a:avLst/>
          </a:prstGeom>
          <a:noFill/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92438" y="36513"/>
            <a:ext cx="2847975" cy="669925"/>
          </a:xfrm>
          <a:prstGeom prst="rect">
            <a:avLst/>
          </a:prstGeom>
          <a:noFill/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96838" y="3535363"/>
            <a:ext cx="9191626" cy="2189162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14675" y="2700338"/>
            <a:ext cx="2914650" cy="671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350" y="92075"/>
            <a:ext cx="9047163" cy="749300"/>
          </a:xfrm>
          <a:prstGeom prst="rect">
            <a:avLst/>
          </a:prstGeom>
          <a:noFill/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35025"/>
            <a:ext cx="3932238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3" y="1412875"/>
            <a:ext cx="8266112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679700"/>
            <a:ext cx="3706813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Прямоугольник 5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4475" y="3213100"/>
            <a:ext cx="8843963" cy="1285875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103188" y="4584700"/>
            <a:ext cx="3217863" cy="596900"/>
          </a:xfrm>
          <a:prstGeom prst="rect">
            <a:avLst/>
          </a:prstGeom>
          <a:noFill/>
        </p:spPr>
      </p:pic>
      <p:pic>
        <p:nvPicPr>
          <p:cNvPr id="21511" name="Pictur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0" y="5229225"/>
            <a:ext cx="9144000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 descr="Ньургун Боотур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3875" y="-96838"/>
            <a:ext cx="8156575" cy="7088188"/>
          </a:xfrm>
          <a:prstGeom prst="rect">
            <a:avLst/>
          </a:prstGeom>
          <a:noFill/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88913" y="5419725"/>
            <a:ext cx="5327651" cy="1335088"/>
          </a:xfrm>
          <a:prstGeom prst="rect">
            <a:avLst/>
          </a:prstGeom>
          <a:noFill/>
        </p:spPr>
      </p:pic>
      <p:pic>
        <p:nvPicPr>
          <p:cNvPr id="3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667625" y="58007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2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1214</TotalTime>
  <Words>188</Words>
  <Application>Microsoft Office PowerPoint</Application>
  <PresentationFormat>Экран (4:3)</PresentationFormat>
  <Paragraphs>14</Paragraphs>
  <Slides>19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Шаблон оформления</vt:lpstr>
      </vt:variant>
      <vt:variant>
        <vt:i4>9</vt:i4>
      </vt:variant>
      <vt:variant>
        <vt:lpstr>Заголовки слайдов</vt:lpstr>
      </vt:variant>
      <vt:variant>
        <vt:i4>19</vt:i4>
      </vt:variant>
    </vt:vector>
  </HeadingPairs>
  <TitlesOfParts>
    <vt:vector size="36" baseType="lpstr">
      <vt:lpstr>Arial</vt:lpstr>
      <vt:lpstr>Franklin Gothic Medium</vt:lpstr>
      <vt:lpstr>Franklin Gothic Book</vt:lpstr>
      <vt:lpstr>Wingdings 2</vt:lpstr>
      <vt:lpstr>Calibri</vt:lpstr>
      <vt:lpstr>Gabriola</vt:lpstr>
      <vt:lpstr>Times New Roman</vt:lpstr>
      <vt:lpstr>Monotype Corsiva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User</cp:lastModifiedBy>
  <cp:revision>85</cp:revision>
  <dcterms:created xsi:type="dcterms:W3CDTF">2011-09-30T12:10:15Z</dcterms:created>
  <dcterms:modified xsi:type="dcterms:W3CDTF">2014-02-27T20:06:54Z</dcterms:modified>
</cp:coreProperties>
</file>