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6" r:id="rId3"/>
    <p:sldId id="257" r:id="rId4"/>
    <p:sldId id="281" r:id="rId5"/>
    <p:sldId id="258" r:id="rId6"/>
    <p:sldId id="286" r:id="rId7"/>
    <p:sldId id="283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7" r:id="rId20"/>
    <p:sldId id="272" r:id="rId21"/>
    <p:sldId id="280" r:id="rId22"/>
    <p:sldId id="275" r:id="rId23"/>
    <p:sldId id="273" r:id="rId24"/>
    <p:sldId id="276" r:id="rId25"/>
    <p:sldId id="261" r:id="rId26"/>
    <p:sldId id="278" r:id="rId27"/>
    <p:sldId id="279" r:id="rId28"/>
    <p:sldId id="282" r:id="rId29"/>
    <p:sldId id="284" r:id="rId30"/>
    <p:sldId id="285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77408-DF4A-45F0-9CBF-F5F71A083A4C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E05E8-C31E-4621-A323-C361871C8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B4F7-873C-49E9-A3E4-9B8F3AABB75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CDF86-8370-4F41-BB6C-6C72DE5B7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B2F49-77F8-4296-8103-E8A2B6C93249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F31A-375E-42D1-80AD-DE4D5FD9FF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7BEBE-B5B5-4947-8B5D-AC3B39E77352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570C2-94B4-4482-A876-DF3BFFBB76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BE331-CEF3-4D3F-AD01-06D0AADFA40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BDE4-D669-4150-8973-8DCEEE42A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19E2C-6C9E-4E85-BBD3-B3AFE578327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23A55-B1A1-4A07-A47E-CA20D14C5C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359E-7EC2-4AB0-BD0B-F25114117264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CA186-CA5E-48EF-8A08-31C9393E1C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64E75-8CE0-4BE1-BFF5-87BF3402BE55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F4187-E394-4210-A12B-A87B79F7D0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6985-1115-4F8D-A03E-5B5CA50530B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8E558-5ECF-43D6-A807-A1187B8C7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AF732-4CDE-4E5D-94A9-6B648A03426A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63D7C-401E-4C44-8218-26967C25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6706-C741-4C8D-B9D0-C1B151A02988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67031-1FDF-4A4C-A1B6-4C95C4957D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90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43C93B-AE7C-4416-B53A-BEDC3F842E8D}" type="datetimeFigureOut">
              <a:rPr lang="ru-RU"/>
              <a:pPr>
                <a:defRPr/>
              </a:pPr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8AB282-68D3-4A63-9460-0F8F5420E5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&#1050;&#1088;&#1086;&#1089;&#1089;&#1074;&#1086;&#1088;&#1076;%20&#1087;&#1086;%20&#1053;&#1080;&#1083;&#1100;&#1089;&#1091;.htm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&amp;esrc=s&amp;source=images&amp;cd=&amp;docid=OfY0HUipAz5HfM&amp;tbnid=B79bm-WX5txebM:&amp;ved=0CAQQjB0&amp;url=http://ru.wikipedia.org/wiki/%D0%A7%D1%83%D0%B4%D0%B5%D1%81%D0%BD%D0%BE%D0%B5_%D0%BF%D1%83%D1%82%D0%B5%D1%88%D0%B5%D1%81%D1%82%D0%B2%D0%B8%D0%B5_%D0%9D%D0%B8%D0%BB%D1%8C%D1%81%D0%B0_%D1%81_%D0%B4%D0%B8%D0%BA%D0%B8%D0%BC%D0%B8_%D0%B3%D1%83%D1%81%D1%8F%D0%BC%D0%B8&amp;ei=R__dUq66J4v6yAOw1oDQDw&amp;bvm=bv.59568121,d.bGE&amp;psig=AFQjCNExh3nbLR_e4DuBRSy2APgWjjQ3MQ&amp;ust=1390366633826947" TargetMode="External"/><Relationship Id="rId13" Type="http://schemas.openxmlformats.org/officeDocument/2006/relationships/hyperlink" Target="http://www.babyblog.ru/" TargetMode="External"/><Relationship Id="rId3" Type="http://schemas.openxmlformats.org/officeDocument/2006/relationships/hyperlink" Target="http://www.google.ru/url?sa=i&amp;rct=j&amp;q=&amp;esrc=s&amp;source=images&amp;cd=&amp;cad=rja&amp;docid=NW8I_qg8of41UM&amp;tbnid=1An-BV9cKRRdRM:&amp;ved=0CAQQjB0&amp;url=http://deti-online.com/skazki/sbornik-skazok/chudesnoe-puteshestvie-nilsa-s-dikimi-gusyami/&amp;ei=iP7dUobGLqnMygPPjIHIDw&amp;bvm=bv.59568121,d.bGE&amp;psig=AFQjCNExh3nbLR_e4DuBRSy2APgWjjQ3MQ&amp;ust=1390366633826947" TargetMode="External"/><Relationship Id="rId7" Type="http://schemas.openxmlformats.org/officeDocument/2006/relationships/hyperlink" Target="http://www.manwb.ru/" TargetMode="External"/><Relationship Id="rId12" Type="http://schemas.openxmlformats.org/officeDocument/2006/relationships/hyperlink" Target="http://www.gantenbain.beon.ru/" TargetMode="External"/><Relationship Id="rId2" Type="http://schemas.openxmlformats.org/officeDocument/2006/relationships/hyperlink" Target="http://lazzy.ru/detail/497.html" TargetMode="External"/><Relationship Id="rId16" Type="http://schemas.openxmlformats.org/officeDocument/2006/relationships/hyperlink" Target="http://www.google.ru/url?sa=i&amp;rct=j&amp;q=&amp;esrc=s&amp;source=images&amp;cd=&amp;cad=rja&amp;docid=y3hW8LONaHJHdM&amp;tbnid=wPpQrhRp6HVtSM:&amp;ved=0CAQQjB0&amp;url=http://5razvorotov.livejournal.com/1241375.html&amp;ei=FgHeUpzWE-mmyAPe9YCgBQ&amp;bvm=bv.59568121,d.bGE&amp;psig=AFQjCNExh3nbLR_e4DuBRSy2APgWjjQ3MQ&amp;ust=139036663382694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royallib.ru/" TargetMode="External"/><Relationship Id="rId11" Type="http://schemas.openxmlformats.org/officeDocument/2006/relationships/hyperlink" Target="http://www.mulplys.at.ua/" TargetMode="External"/><Relationship Id="rId5" Type="http://schemas.openxmlformats.org/officeDocument/2006/relationships/hyperlink" Target="http://www.prowriterslab.com/" TargetMode="External"/><Relationship Id="rId15" Type="http://schemas.openxmlformats.org/officeDocument/2006/relationships/hyperlink" Target="http://www.read.ru/" TargetMode="External"/><Relationship Id="rId10" Type="http://schemas.openxmlformats.org/officeDocument/2006/relationships/hyperlink" Target="http://www.livelib.ru/" TargetMode="External"/><Relationship Id="rId4" Type="http://schemas.openxmlformats.org/officeDocument/2006/relationships/hyperlink" Target="http://www.staroeradio.ru/" TargetMode="External"/><Relationship Id="rId9" Type="http://schemas.openxmlformats.org/officeDocument/2006/relationships/hyperlink" Target="http://www.labirint.ru/" TargetMode="External"/><Relationship Id="rId14" Type="http://schemas.openxmlformats.org/officeDocument/2006/relationships/hyperlink" Target="http://www.fairyroom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5"/>
          <p:cNvSpPr>
            <a:spLocks noGrp="1"/>
          </p:cNvSpPr>
          <p:nvPr>
            <p:ph type="title"/>
          </p:nvPr>
        </p:nvSpPr>
        <p:spPr>
          <a:xfrm>
            <a:off x="468313" y="2565400"/>
            <a:ext cx="8229600" cy="1143000"/>
          </a:xfrm>
        </p:spPr>
        <p:txBody>
          <a:bodyPr/>
          <a:lstStyle/>
          <a:p>
            <a:r>
              <a:rPr lang="ru-RU" b="1" smtClean="0">
                <a:solidFill>
                  <a:schemeClr val="hlink"/>
                </a:solidFill>
                <a:latin typeface="Arial" charset="0"/>
              </a:rPr>
              <a:t>по произведению </a:t>
            </a:r>
            <a:br>
              <a:rPr lang="ru-RU" b="1" smtClean="0">
                <a:solidFill>
                  <a:schemeClr val="hlink"/>
                </a:solidFill>
                <a:latin typeface="Arial" charset="0"/>
              </a:rPr>
            </a:br>
            <a:r>
              <a:rPr lang="ru-RU" b="1" smtClean="0">
                <a:solidFill>
                  <a:schemeClr val="hlink"/>
                </a:solidFill>
                <a:latin typeface="Arial" charset="0"/>
              </a:rPr>
              <a:t>Сельмы Лагерлёф «Чудесное путешествие Нильса с дикими гусями»</a:t>
            </a:r>
          </a:p>
        </p:txBody>
      </p:sp>
      <p:pic>
        <p:nvPicPr>
          <p:cNvPr id="4" name="TextBox 3"/>
          <p:cNvPicPr>
            <a:picLocks noChangeArrowheads="1"/>
          </p:cNvPicPr>
          <p:nvPr/>
        </p:nvPicPr>
        <p:blipFill>
          <a:blip r:embed="rId2"/>
          <a:srcRect r="60562" b="60442"/>
          <a:stretch>
            <a:fillRect/>
          </a:stretch>
        </p:blipFill>
        <p:spPr bwMode="auto">
          <a:xfrm>
            <a:off x="1403350" y="260350"/>
            <a:ext cx="6697663" cy="1655763"/>
          </a:xfrm>
          <a:prstGeom prst="rect">
            <a:avLst/>
          </a:prstGeom>
          <a:noFill/>
        </p:spPr>
      </p:pic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3492500" y="4868863"/>
            <a:ext cx="52911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00CC"/>
                </a:solidFill>
                <a:latin typeface="Times New Roman" pitchFamily="18" charset="0"/>
              </a:rPr>
              <a:t>Подготовила: Чувашева Елена Викторовна,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00CC"/>
                </a:solidFill>
                <a:latin typeface="Times New Roman" pitchFamily="18" charset="0"/>
              </a:rPr>
              <a:t>Заведующая библиотекой ГБОУ г, Москвы </a:t>
            </a:r>
          </a:p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6600CC"/>
                </a:solidFill>
                <a:latin typeface="Times New Roman" pitchFamily="18" charset="0"/>
              </a:rPr>
              <a:t>Лицей № 1524 (здание 2),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5292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Где ночевал Нильс каждую ночь во время своего путешествия?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5877272"/>
            <a:ext cx="603242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(Под крылом гуся Мартина.)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197" name="Picture 5" descr="http://img.labirint.ru/images/comments_pic/0932/08labbop01249479551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46304" t="41579" r="1721" b="2981"/>
          <a:stretch>
            <a:fillRect/>
          </a:stretch>
        </p:blipFill>
        <p:spPr bwMode="auto">
          <a:xfrm>
            <a:off x="2124075" y="1916113"/>
            <a:ext cx="4608513" cy="3687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8064896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Какой первый подвиг совершил Нильс?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9219" name="Picture 2" descr="http://t2.gstatic.com/images?q=tbn:ANd9GcQ6tzUgrnEIyN5OspQX86OCXWIagCs_uvcnxYS9T7kVUHTeBRnMXZDtOXSR"/>
          <p:cNvPicPr>
            <a:picLocks noChangeAspect="1" noChangeArrowheads="1"/>
          </p:cNvPicPr>
          <p:nvPr/>
        </p:nvPicPr>
        <p:blipFill>
          <a:blip r:embed="rId2"/>
          <a:srcRect l="13115" t="13097" r="14754" b="15471"/>
          <a:stretch>
            <a:fillRect/>
          </a:stretch>
        </p:blipFill>
        <p:spPr bwMode="auto">
          <a:xfrm>
            <a:off x="5003800" y="1700213"/>
            <a:ext cx="2951163" cy="402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499992" y="5877272"/>
            <a:ext cx="405912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(Спас гуся от лиса)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21" name="Picture 5" descr="http://skazkidetyam.01ua.com/data/files/store_1765/goods_180/small_201111251739401972.jpg"/>
          <p:cNvPicPr>
            <a:picLocks noChangeAspect="1" noChangeArrowheads="1"/>
          </p:cNvPicPr>
          <p:nvPr/>
        </p:nvPicPr>
        <p:blipFill>
          <a:blip r:embed="rId3"/>
          <a:srcRect t="45359" r="54641" b="14321"/>
          <a:stretch>
            <a:fillRect/>
          </a:stretch>
        </p:blipFill>
        <p:spPr bwMode="auto">
          <a:xfrm>
            <a:off x="1042988" y="4076700"/>
            <a:ext cx="2673350" cy="2376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skazkidetyam.01ua.com/data/files/store_1765/goods_180/small_201111251739401972.jpg"/>
          <p:cNvPicPr>
            <a:picLocks noChangeAspect="1" noChangeArrowheads="1"/>
          </p:cNvPicPr>
          <p:nvPr/>
        </p:nvPicPr>
        <p:blipFill>
          <a:blip r:embed="rId3"/>
          <a:srcRect l="47879" t="14028" r="4241" b="44561"/>
          <a:stretch>
            <a:fillRect/>
          </a:stretch>
        </p:blipFill>
        <p:spPr bwMode="auto">
          <a:xfrm>
            <a:off x="1042988" y="1773238"/>
            <a:ext cx="2665412" cy="2249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720080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Чем помог Нильс белке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Сирле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5949280"/>
            <a:ext cx="7344816" cy="52322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(Поднял в дупло бельчонка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Тирле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6" name="Picture 6" descr="http://img.labirint.ru/images/comments_pic/0925/05labr6v51245581790.jpg"/>
          <p:cNvPicPr>
            <a:picLocks noChangeAspect="1" noChangeArrowheads="1"/>
          </p:cNvPicPr>
          <p:nvPr/>
        </p:nvPicPr>
        <p:blipFill>
          <a:blip r:embed="rId2"/>
          <a:srcRect b="50017"/>
          <a:stretch>
            <a:fillRect/>
          </a:stretch>
        </p:blipFill>
        <p:spPr bwMode="auto">
          <a:xfrm>
            <a:off x="4211638" y="1916113"/>
            <a:ext cx="4470400" cy="302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Алла\Мои документы\Мои рисунки\Обложка Путешествие Нильса\Обложка Путешествие Нильса 012.jpg"/>
          <p:cNvPicPr>
            <a:picLocks noChangeAspect="1" noChangeArrowheads="1"/>
          </p:cNvPicPr>
          <p:nvPr/>
        </p:nvPicPr>
        <p:blipFill>
          <a:blip r:embed="rId3"/>
          <a:srcRect l="12516" t="8215" r="12490" b="10179"/>
          <a:stretch>
            <a:fillRect/>
          </a:stretch>
        </p:blipFill>
        <p:spPr bwMode="auto">
          <a:xfrm>
            <a:off x="900113" y="1484313"/>
            <a:ext cx="3024187" cy="397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28092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Кто жил в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Глиммингенском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замке?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1268" name="Picture 4" descr="http://img-fotki.yandex.ru/get/3503/arminas-k.1d/0_30e3c_dfe9144c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1557338"/>
            <a:ext cx="4513262" cy="3384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83968" y="5229200"/>
            <a:ext cx="468052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(Совы, дикая кошка, аисты, летучие мыши и филин.)</a:t>
            </a:r>
            <a:endParaRPr lang="ru-RU" sz="2400" dirty="0"/>
          </a:p>
        </p:txBody>
      </p:sp>
      <p:pic>
        <p:nvPicPr>
          <p:cNvPr id="11270" name="Picture 6" descr="http://img.labirint.ru/images/comments_pic/0925/06labr6v512455817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628775"/>
            <a:ext cx="3143250" cy="4322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3244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Из чего было сделано гнездо аиста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Эрменриха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2291" name="Picture 2" descr="http://culture.pskov.ru/docs/200701101617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1557338"/>
            <a:ext cx="2808288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5517232"/>
            <a:ext cx="799288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(Из старого колеса от телеги, прутьев, дерна, мха, пуха.)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568952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 помощью какого предмета Нильс победил крыс?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6370" y="5872510"/>
            <a:ext cx="5925021" cy="46166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(С помощью волшебной дудочки.)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319" name="Picture 7" descr="http://img.labirint.ru/images/comments_pic/0925/07labr6v51245581790.jpg"/>
          <p:cNvPicPr>
            <a:picLocks noChangeAspect="1" noChangeArrowheads="1"/>
          </p:cNvPicPr>
          <p:nvPr/>
        </p:nvPicPr>
        <p:blipFill>
          <a:blip r:embed="rId2"/>
          <a:srcRect t="47008"/>
          <a:stretch>
            <a:fillRect/>
          </a:stretch>
        </p:blipFill>
        <p:spPr bwMode="auto">
          <a:xfrm>
            <a:off x="1835150" y="1557338"/>
            <a:ext cx="5345113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35292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 был наказан лис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Смирре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за нарушение мира на горе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Кулаберг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5805264"/>
            <a:ext cx="5453737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(Он был изгнан из своей стаи.)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4340" name="Picture 4" descr="http://img.labirint.ru/images/comments_pic/0932/06labbop01249479551.jpg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 l="49139" t="3301" b="4720"/>
          <a:stretch>
            <a:fillRect/>
          </a:stretch>
        </p:blipFill>
        <p:spPr bwMode="auto">
          <a:xfrm>
            <a:off x="611188" y="1916113"/>
            <a:ext cx="2736850" cy="371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2" name="Picture 6" descr="http://img.labirint.ru/images/comments_pic/0932/07labbop01249479551.jpg"/>
          <p:cNvPicPr>
            <a:picLocks noChangeAspect="1" noChangeArrowheads="1"/>
          </p:cNvPicPr>
          <p:nvPr/>
        </p:nvPicPr>
        <p:blipFill>
          <a:blip r:embed="rId3">
            <a:lum bright="30000" contrast="30000"/>
          </a:blip>
          <a:srcRect l="49139" t="5519" b="47081"/>
          <a:stretch>
            <a:fillRect/>
          </a:stretch>
        </p:blipFill>
        <p:spPr bwMode="auto">
          <a:xfrm>
            <a:off x="4067175" y="2205038"/>
            <a:ext cx="3876675" cy="2708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424936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Зачем   вороны   похитили Нильса?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6387" name="Picture 2" descr="http://i94.photobucket.com/albums/l86/remochka/lagerlef/nils_bul_10.jpg"/>
          <p:cNvPicPr>
            <a:picLocks noChangeAspect="1" noChangeArrowheads="1"/>
          </p:cNvPicPr>
          <p:nvPr/>
        </p:nvPicPr>
        <p:blipFill>
          <a:blip r:embed="rId2"/>
          <a:srcRect l="50681" t="5772" r="3706" b="9258"/>
          <a:stretch>
            <a:fillRect/>
          </a:stretch>
        </p:blipFill>
        <p:spPr bwMode="auto">
          <a:xfrm>
            <a:off x="684213" y="1484313"/>
            <a:ext cx="2735262" cy="3446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23728" y="5589240"/>
            <a:ext cx="648072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(Чтобы он помог им открыть </a:t>
            </a:r>
          </a:p>
          <a:p>
            <a:pPr algn="ctr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кувшин с серебром.)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6391" name="Picture 7" descr="http://img.labirint.ru/images/comments_pic/0932/09labbop01249479551.jpg"/>
          <p:cNvPicPr>
            <a:picLocks noChangeAspect="1" noChangeArrowheads="1"/>
          </p:cNvPicPr>
          <p:nvPr/>
        </p:nvPicPr>
        <p:blipFill>
          <a:blip r:embed="rId3">
            <a:lum bright="40000" contrast="20000"/>
          </a:blip>
          <a:srcRect l="5670" t="5040" r="51807" b="49602"/>
          <a:stretch>
            <a:fillRect/>
          </a:stretch>
        </p:blipFill>
        <p:spPr bwMode="auto">
          <a:xfrm>
            <a:off x="4067175" y="1484313"/>
            <a:ext cx="4051300" cy="3240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8640"/>
            <a:ext cx="8784976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Почему морской царь затопил город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Винетту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7411" name="Picture 2" descr="http://i94.photobucket.com/albums/l86/remochka/lagerlef/nils_bul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412875"/>
            <a:ext cx="4694237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5085184"/>
            <a:ext cx="889248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(Жители города убивали моряков, морских животных и птиц, топили корабли, чтобы никто в мире не знал, где находится богатый город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Винетта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.)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лла\Мои документы\Мои рисунки\Обложка Путешествие Нильса\Обложка Путешествие Нильса 015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19983" t="9186" r="4940" b="11151"/>
          <a:stretch>
            <a:fillRect/>
          </a:stretch>
        </p:blipFill>
        <p:spPr bwMode="auto">
          <a:xfrm>
            <a:off x="6156325" y="1341438"/>
            <a:ext cx="2303463" cy="3148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404664"/>
            <a:ext cx="763284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Почему орел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Горго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не охотился на гусей из стаи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Акки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949280"/>
            <a:ext cx="756084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(Она его воспитала, была ему как, мать)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8436" name="Picture 4" descr="http://img.labirint.ru/images/comments_pic/0925/08labr6v51245581791.jpg"/>
          <p:cNvPicPr>
            <a:picLocks noChangeAspect="1" noChangeArrowheads="1"/>
          </p:cNvPicPr>
          <p:nvPr/>
        </p:nvPicPr>
        <p:blipFill>
          <a:blip r:embed="rId2"/>
          <a:srcRect b="56265"/>
          <a:stretch>
            <a:fillRect/>
          </a:stretch>
        </p:blipFill>
        <p:spPr bwMode="auto">
          <a:xfrm>
            <a:off x="611188" y="2349500"/>
            <a:ext cx="3898900" cy="240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Documents and Settings\Алла\Мои документы\Мои рисунки\Обложка Путешествие Нильса\Обложка Путешествие Нильса 023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5923" r="13667" b="11963"/>
          <a:stretch>
            <a:fillRect/>
          </a:stretch>
        </p:blipFill>
        <p:spPr bwMode="auto">
          <a:xfrm>
            <a:off x="5292725" y="1773238"/>
            <a:ext cx="2519363" cy="374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3807" y="851000"/>
            <a:ext cx="6480718" cy="1143992"/>
          </a:xfrm>
        </p:spPr>
        <p:txBody>
          <a:bodyPr rtlCol="0"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Сельма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Лагерлеф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98154" y="5165576"/>
            <a:ext cx="6552727" cy="1126976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Чудесное путешествие Нильса с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дикими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гусями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63888" y="6165304"/>
            <a:ext cx="2162772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Викторина</a:t>
            </a:r>
          </a:p>
        </p:txBody>
      </p:sp>
      <p:pic>
        <p:nvPicPr>
          <p:cNvPr id="17410" name="Picture 2" descr="http://www.child-book.ru/lagerl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820" y="2017325"/>
            <a:ext cx="2282682" cy="319544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4" name="Picture 6" descr="C:\Documents and Settings\Алла\Мои документы\Мои рисунки\2012-10-24, Обложка Лагерлеф\Обложка Лагерлеф.jpg"/>
          <p:cNvPicPr>
            <a:picLocks noChangeAspect="1" noChangeArrowheads="1"/>
          </p:cNvPicPr>
          <p:nvPr/>
        </p:nvPicPr>
        <p:blipFill>
          <a:blip r:embed="rId3"/>
          <a:srcRect l="1970" t="1687" r="3116"/>
          <a:stretch>
            <a:fillRect/>
          </a:stretch>
        </p:blipFill>
        <p:spPr bwMode="auto">
          <a:xfrm>
            <a:off x="5508625" y="2060575"/>
            <a:ext cx="2303463" cy="307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476375" y="260350"/>
            <a:ext cx="6148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155 </a:t>
            </a:r>
            <a:r>
              <a:rPr lang="ru-RU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лет со дня рождения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892480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 звали птенцов Марты и Мартина?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5949280"/>
            <a:ext cx="7812360" cy="46166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Юкси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,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Какси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,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Кольме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,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Нелье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,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Вийси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4" descr="http://pedagogic.ru/books/item/f00/s00/z0000011/pic/0000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613" y="1196975"/>
            <a:ext cx="3671887" cy="426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Алла\Мои документы\Мои рисунки\Обложка Путешествие Нильса\Обложка Путешествие Нильса 02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3877" t="8215" r="10439" b="12122"/>
          <a:stretch>
            <a:fillRect/>
          </a:stretch>
        </p:blipFill>
        <p:spPr bwMode="auto">
          <a:xfrm>
            <a:off x="1258888" y="2133600"/>
            <a:ext cx="2513012" cy="3167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Documents and Settings\Алла\Мои документы\Мои рисунки\Обложка Путешествие Нильса\Обложка Путешествие Нильса 018.jpg"/>
          <p:cNvPicPr>
            <a:picLocks noChangeAspect="1" noChangeArrowheads="1"/>
          </p:cNvPicPr>
          <p:nvPr/>
        </p:nvPicPr>
        <p:blipFill>
          <a:blip r:embed="rId3"/>
          <a:srcRect l="8721" t="12101" r="16201" b="27666"/>
          <a:stretch>
            <a:fillRect/>
          </a:stretch>
        </p:blipFill>
        <p:spPr bwMode="auto">
          <a:xfrm>
            <a:off x="4427538" y="2133600"/>
            <a:ext cx="2952750" cy="3049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899592" y="188640"/>
            <a:ext cx="7704857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Кто помог Нильсу узнать тайну его превращения в нормального человека?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8" y="5517232"/>
            <a:ext cx="5904656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(Орел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Горго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узнал у сов из 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Глимингенского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замка)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892480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Что должен был сделать Нильс, чтобы из гнома превратиться в человека?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1508" name="Picture 4" descr="http://img.labirint.ru/images/comments_pic/0831/03labgi0l1217789071.jpg"/>
          <p:cNvPicPr>
            <a:picLocks noChangeAspect="1" noChangeArrowheads="1"/>
          </p:cNvPicPr>
          <p:nvPr/>
        </p:nvPicPr>
        <p:blipFill>
          <a:blip r:embed="rId2">
            <a:lum bright="30000" contrast="10000"/>
          </a:blip>
          <a:srcRect l="4725" t="2326" r="8045"/>
          <a:stretch>
            <a:fillRect/>
          </a:stretch>
        </p:blipFill>
        <p:spPr bwMode="auto">
          <a:xfrm>
            <a:off x="2484438" y="1903413"/>
            <a:ext cx="3959225" cy="3325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15616" y="5473005"/>
            <a:ext cx="7632848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(Найти существо, которое захочет остаться маленьким на всю жизнь)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8352928" cy="107721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Кто из гусят из-за своего упрямства остался маленьким на всю жизнь?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5661248"/>
            <a:ext cx="139974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Юкси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487" name="Picture 7" descr="C:\Documents and Settings\Алла\Мои документы\Мои рисунки\Юкси.bmp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1700213"/>
            <a:ext cx="396081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7272808" cy="5847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Назовите фамилию Нильса.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43808" y="5733256"/>
            <a:ext cx="256352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</a:t>
            </a:r>
            <a:r>
              <a:rPr lang="ru-RU" sz="24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Хольгерссон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2534" name="Picture 6" descr="http://kinoshljapa.net/uploads/1304109874_zakoldovannyj.malchik.0-05-23.jpg"/>
          <p:cNvPicPr>
            <a:picLocks noChangeAspect="1" noChangeArrowheads="1"/>
          </p:cNvPicPr>
          <p:nvPr/>
        </p:nvPicPr>
        <p:blipFill>
          <a:blip r:embed="rId2"/>
          <a:srcRect r="42340"/>
          <a:stretch>
            <a:fillRect/>
          </a:stretch>
        </p:blipFill>
        <p:spPr bwMode="auto">
          <a:xfrm>
            <a:off x="2916238" y="1557338"/>
            <a:ext cx="2770187" cy="3600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59632" y="476672"/>
            <a:ext cx="604867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Сколько лет было Нильсу?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eaLnBrk="0" hangingPunct="0">
              <a:tabLst>
                <a:tab pos="800100" algn="l"/>
              </a:tabLst>
              <a:defRPr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5805264"/>
            <a:ext cx="1560042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(12 лет)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3558" name="Picture 6" descr="http://img.1tvrus.com/2011-05-02/fmt_73_024_5.jpg"/>
          <p:cNvPicPr>
            <a:picLocks noChangeAspect="1" noChangeArrowheads="1"/>
          </p:cNvPicPr>
          <p:nvPr/>
        </p:nvPicPr>
        <p:blipFill>
          <a:blip r:embed="rId2"/>
          <a:srcRect l="10080" r="8021" b="16001"/>
          <a:stretch>
            <a:fillRect/>
          </a:stretch>
        </p:blipFill>
        <p:spPr bwMode="auto">
          <a:xfrm>
            <a:off x="1835150" y="1484313"/>
            <a:ext cx="5257800" cy="4043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51520" y="24880"/>
            <a:ext cx="82089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Чему научился Нильс во время путешествия?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49676"/>
            <a:ext cx="8712968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	</a:t>
            </a:r>
            <a:r>
              <a:rPr lang="ru-RU" sz="2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(Понимать природу, чувствовать ее красоту, радоваться ветру, солнцу, морским брызгам, слышать голоса леса, шелест трав, шорох листвы. Узнал историю своей страны. Научился никого не бояться, но остерегаться. Научился дружить)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Алла\Мои документы\Мои рисунки\Обложка Путешествие Нильса\Обложка Путешествие Нильса 026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7832" t="50961" r="7803" b="9208"/>
          <a:stretch>
            <a:fillRect/>
          </a:stretch>
        </p:blipFill>
        <p:spPr bwMode="auto">
          <a:xfrm>
            <a:off x="2268538" y="1341438"/>
            <a:ext cx="4606925" cy="2951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395536" y="188640"/>
            <a:ext cx="536391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Вначале Нильс лишь старается быть добрым к животным и птицам, ведь они волею судьбы оказались его единственной опорой и защитой.</a:t>
            </a: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95536" y="1484784"/>
            <a:ext cx="557981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Полюбив птиц и животных, став их защитником и спасителем, Нильс полюбил и людей.</a:t>
            </a:r>
          </a:p>
        </p:txBody>
      </p:sp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95536" y="2276872"/>
            <a:ext cx="77048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indent="449263"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В конце книги Нильс возвращается домой и - главное чудо — становится человеком в самом высоком смысле этого слова.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467544" y="3212976"/>
            <a:ext cx="81369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	В России первый перевод книги был сделан в 1908 году, но оказался неудачным. Пересказ книги, доступный для детей, был осуществлен в 1940 году 3. М. Задунайской и А. И. Любарской.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5126" name="Прямоугольник 5"/>
          <p:cNvSpPr>
            <a:spLocks noChangeArrowheads="1"/>
          </p:cNvSpPr>
          <p:nvPr/>
        </p:nvSpPr>
        <p:spPr bwMode="auto">
          <a:xfrm>
            <a:off x="3131840" y="4437112"/>
            <a:ext cx="60121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Он неоднократно, с большими или меньшими сокращениями, переиздавался, именно по нему снят мультфильм, озвученный замечательными советскими актерами. </a:t>
            </a:r>
          </a:p>
        </p:txBody>
      </p:sp>
      <p:pic>
        <p:nvPicPr>
          <p:cNvPr id="5128" name="Picture 8" descr="http://www.manwb.ru/pub/Pictures-Articles/2010/03/Lagerlef/stat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763" y="188913"/>
            <a:ext cx="2670175" cy="2001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2" descr="http://img0.liveinternet.ru/images/attach/c/5/86/843/86843568_0_7a345_5b2bcbeb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581525"/>
            <a:ext cx="2687638" cy="201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encrypted-tbn2.gstatic.com/images?q=tbn:ANd9GcTQgSwLdJI1kHmXHmMCS2Ms3l29P3ScQIjoKZJ8ZB8gG0w9VATo0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765175"/>
            <a:ext cx="6826250" cy="511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538163"/>
            <a:ext cx="5905500" cy="5724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00113" y="908050"/>
            <a:ext cx="66246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ru-RU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action="ppaction://hlinkfile"/>
              </a:rPr>
              <a:t>"Птичий кроссворд"</a:t>
            </a:r>
            <a:endParaRPr lang="ru-RU" sz="44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  <a:p>
            <a:pPr eaLnBrk="0" hangingPunct="0">
              <a:defRPr/>
            </a:pPr>
            <a:endParaRPr lang="ru-RU" sz="44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2411760" y="549275"/>
            <a:ext cx="597659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 ноября 1858 года в самом сердце Швеции —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Вермланде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— в родовой усадьбе своих родителей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Морбакке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родилась девочка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Сельма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Лувиса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Оттилия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Лагерлеф, которую в будущем вся Швеция стала называть «наша </a:t>
            </a:r>
            <a:r>
              <a:rPr lang="ru-RU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Сельма</a:t>
            </a:r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».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7" name="Picture 5" descr="http://www.manwb.ru/pub/Pictures-Articles/2010/03/Lagerlef/Selma_Lagerlf_1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1682750" cy="2411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9" name="Picture 7" descr="http://www.evaday.ru/wp-content/uploads/2011/02/shvecij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357563"/>
            <a:ext cx="3673475" cy="27352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78" name="Picture 2" descr="https://encrypted-tbn1.gstatic.com/images?q=tbn:ANd9GcQXCb5Y3AMGUaGTlbMsy0B_czaM137G6ePVm3ho0kRL53gbXODdww"/>
          <p:cNvPicPr>
            <a:picLocks noChangeAspect="1" noChangeArrowheads="1"/>
          </p:cNvPicPr>
          <p:nvPr/>
        </p:nvPicPr>
        <p:blipFill>
          <a:blip r:embed="rId4"/>
          <a:srcRect b="10256"/>
          <a:stretch>
            <a:fillRect/>
          </a:stretch>
        </p:blipFill>
        <p:spPr bwMode="auto">
          <a:xfrm>
            <a:off x="323850" y="3357563"/>
            <a:ext cx="4325938" cy="2663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0" y="6165304"/>
            <a:ext cx="4752528" cy="4001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Пейзаж в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окресностях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Морбакки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7556" y="6237312"/>
            <a:ext cx="4336444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Стокгольм – столица Швеции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6375" y="188913"/>
            <a:ext cx="142557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Источники:</a:t>
            </a:r>
          </a:p>
        </p:txBody>
      </p:sp>
      <p:sp>
        <p:nvSpPr>
          <p:cNvPr id="43010" name="Прямоугольник 5"/>
          <p:cNvSpPr>
            <a:spLocks noChangeArrowheads="1"/>
          </p:cNvSpPr>
          <p:nvPr/>
        </p:nvSpPr>
        <p:spPr bwMode="auto">
          <a:xfrm>
            <a:off x="684213" y="1052513"/>
            <a:ext cx="3959225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2"/>
              </a:rPr>
              <a:t>http://lazzy.ru/detail/497.html</a:t>
            </a:r>
            <a:endParaRPr lang="ru-RU"/>
          </a:p>
          <a:p>
            <a:r>
              <a:rPr lang="en-US">
                <a:hlinkClick r:id="rId2"/>
              </a:rPr>
              <a:t>http:// </a:t>
            </a:r>
            <a:r>
              <a:rPr lang="en-US">
                <a:hlinkClick r:id="rId3"/>
              </a:rPr>
              <a:t>deti-online.com</a:t>
            </a:r>
            <a:endParaRPr lang="ru-RU"/>
          </a:p>
          <a:p>
            <a:r>
              <a:rPr lang="en-US">
                <a:hlinkClick r:id="rId4"/>
              </a:rPr>
              <a:t>www.staroeradio.ru</a:t>
            </a:r>
            <a:endParaRPr lang="ru-RU"/>
          </a:p>
          <a:p>
            <a:r>
              <a:rPr lang="en-US">
                <a:hlinkClick r:id="rId5"/>
              </a:rPr>
              <a:t>www.prowriterslab.com</a:t>
            </a:r>
            <a:endParaRPr lang="ru-RU"/>
          </a:p>
          <a:p>
            <a:r>
              <a:rPr lang="en-US">
                <a:hlinkClick r:id="rId6"/>
              </a:rPr>
              <a:t>www.royallib.ru</a:t>
            </a:r>
            <a:endParaRPr lang="ru-RU"/>
          </a:p>
          <a:p>
            <a:r>
              <a:rPr lang="en-US">
                <a:hlinkClick r:id="rId7"/>
              </a:rPr>
              <a:t>www.manwb.ru</a:t>
            </a:r>
            <a:endParaRPr lang="ru-RU"/>
          </a:p>
          <a:p>
            <a:r>
              <a:rPr lang="en-US">
                <a:hlinkClick r:id="rId8"/>
              </a:rPr>
              <a:t>ru.wikipedia.org</a:t>
            </a:r>
            <a:endParaRPr lang="ru-RU"/>
          </a:p>
          <a:p>
            <a:r>
              <a:rPr lang="en-US">
                <a:hlinkClick r:id="rId9"/>
              </a:rPr>
              <a:t>www.labirint.ru</a:t>
            </a:r>
            <a:endParaRPr lang="ru-RU"/>
          </a:p>
          <a:p>
            <a:r>
              <a:rPr lang="en-US">
                <a:hlinkClick r:id="rId10"/>
              </a:rPr>
              <a:t>www.livelib.ru</a:t>
            </a:r>
            <a:endParaRPr lang="ru-RU"/>
          </a:p>
          <a:p>
            <a:r>
              <a:rPr lang="en-US">
                <a:hlinkClick r:id="rId11"/>
              </a:rPr>
              <a:t>www.mulplys.at.ua</a:t>
            </a:r>
            <a:endParaRPr lang="ru-RU"/>
          </a:p>
          <a:p>
            <a:r>
              <a:rPr lang="en-US">
                <a:hlinkClick r:id="rId12"/>
              </a:rPr>
              <a:t>www.gantenbain.beon.ru</a:t>
            </a:r>
            <a:endParaRPr lang="ru-RU"/>
          </a:p>
          <a:p>
            <a:r>
              <a:rPr lang="en-US">
                <a:hlinkClick r:id="rId13"/>
              </a:rPr>
              <a:t>www.babyblog.ru</a:t>
            </a:r>
            <a:endParaRPr lang="ru-RU"/>
          </a:p>
          <a:p>
            <a:r>
              <a:rPr lang="en-US">
                <a:hlinkClick r:id="rId14"/>
              </a:rPr>
              <a:t>www.fairyroom.ru</a:t>
            </a:r>
            <a:r>
              <a:rPr lang="en-US"/>
              <a:t> </a:t>
            </a:r>
            <a:endParaRPr lang="ru-RU"/>
          </a:p>
          <a:p>
            <a:r>
              <a:rPr lang="en-US">
                <a:hlinkClick r:id="rId15"/>
              </a:rPr>
              <a:t>www.read.ru</a:t>
            </a:r>
            <a:endParaRPr lang="ru-RU"/>
          </a:p>
          <a:p>
            <a:r>
              <a:rPr lang="en-US">
                <a:hlinkClick r:id="rId4"/>
              </a:rPr>
              <a:t>www.</a:t>
            </a:r>
            <a:r>
              <a:rPr lang="en-US">
                <a:hlinkClick r:id="rId16"/>
              </a:rPr>
              <a:t>5razvorotov.livejournal.com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1.gstatic.com/images?q=tbn:ANd9GcQVGKWHrPcRo98JLGPmzZBcjj5VpxCkheeUoh7sN2R5vkSVVtynQ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2376488" cy="2643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4.bp.blogspot.com/-QJzi4B5PZvA/UX-YUtfZpnI/AAAAAAAAGRU/7hkiTmhoAgo/s1600/%D0%9B%D0%B0%D0%B3%D0%B5%D1%80%D0%BB%D0%B5%D1%84_%D0%9B%D0%B5%D0%B3%D0%B5%D0%BD%D0%B4%D1%8B_%D0%BE_%D0%A5%D1%80%D0%B8%D1%81%D1%82%D0%B5.jpg"/>
          <p:cNvPicPr>
            <a:picLocks noChangeAspect="1" noChangeArrowheads="1"/>
          </p:cNvPicPr>
          <p:nvPr/>
        </p:nvPicPr>
        <p:blipFill>
          <a:blip r:embed="rId3"/>
          <a:srcRect l="17640" t="12511" r="16841" b="13780"/>
          <a:stretch>
            <a:fillRect/>
          </a:stretch>
        </p:blipFill>
        <p:spPr bwMode="auto">
          <a:xfrm>
            <a:off x="2771775" y="3644900"/>
            <a:ext cx="1800225" cy="270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s://encrypted-tbn1.gstatic.com/images?q=tbn:ANd9GcSpBtPP6HUWZAGr5r1m6W3BDcFnU9QjvIik9r8uPcgD3fZzsWLjM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2588" y="3500438"/>
            <a:ext cx="1944687" cy="28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http://s.flip.kz/prod/30/29832_24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463" y="1557338"/>
            <a:ext cx="1800225" cy="2700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55576" y="404664"/>
            <a:ext cx="7488832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Книги, которые  написала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Сельма</a:t>
            </a: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Легерлёф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539552" y="1700808"/>
            <a:ext cx="8136904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С самого начала Лагерлёф твердо решила «оживить» географическую карту родной страны и при этом создать веселую и развлекательную книжку. </a:t>
            </a:r>
          </a:p>
        </p:txBody>
      </p:sp>
      <p:sp>
        <p:nvSpPr>
          <p:cNvPr id="4099" name="Прямоугольник 4"/>
          <p:cNvSpPr>
            <a:spLocks noChangeArrowheads="1"/>
          </p:cNvSpPr>
          <p:nvPr/>
        </p:nvSpPr>
        <p:spPr bwMode="auto">
          <a:xfrm>
            <a:off x="611560" y="404664"/>
            <a:ext cx="799343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В 1904 году были написаны первые страницы книги. 24 ноября 1906 года вышел в свет первый том книги, а через год, в конце 1907 года -второй. 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2915816" y="3212976"/>
            <a:ext cx="5688632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В 1909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Сельма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Лагерлёф получила Нобелевскую премию по литературе; в 1914 была избрана членом Шведской академии. </a:t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	Умерла Лагерлёф в своем имении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Морбакка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в </a:t>
            </a:r>
            <a:r>
              <a:rPr lang="ru-RU" sz="2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Вермланде</a:t>
            </a:r>
            <a:r>
              <a:rPr lang="ru-RU" sz="2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16 марта 1940. </a:t>
            </a:r>
          </a:p>
        </p:txBody>
      </p:sp>
      <p:pic>
        <p:nvPicPr>
          <p:cNvPr id="4102" name="Picture 6" descr="http://www.manwb.ru/pub/Pictures-Articles/2010/03/Lagerlef/Selma_Lagerlf_19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068638"/>
            <a:ext cx="2087562" cy="2774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s006.radikal.ru/i214/1311/c3/11e4277a8f92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125413" y="188913"/>
            <a:ext cx="8872537" cy="604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2534" y="960710"/>
            <a:ext cx="522450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ВИКТОРИНА</a:t>
            </a:r>
          </a:p>
        </p:txBody>
      </p:sp>
      <p:pic>
        <p:nvPicPr>
          <p:cNvPr id="6149" name="Picture 5" descr="http://veselajashkola.ru/wp-content/uploads/2011/10/images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852738"/>
            <a:ext cx="5541963" cy="3609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459" name="AutoShape 7" descr="data:image/jpeg;base64,/9j/4AAQSkZJRgABAQAAAQABAAD/2wCEAAkGBxQQEBUUEhQVFRQXFBUYFRQUFBQUFRUYFBgXFxQUFxQYHSggGBwlHBQVITEhJSorLi4uFx80ODMsNygtLisBCgoKDg0OGxAQGywlICQsLCwvLCwsLCwsLCwsLCwsLCwsLCwsLCwsLCwsLCwsLCwsLCwsLCwsLCwsLCwsLCwsLP/AABEIALwBDAMBIgACEQEDEQH/xAAcAAAABwEBAAAAAAAAAAAAAAAAAQIEBQYHAwj/xABGEAACAQICBwYCBwUGBAcAAAABAgMAEQQhBQYSMUFRYQcTInGBkTKhFEJSYnKCsSMzkqLBQ6Oyw9HwFlNj4RUkNIOT0vH/xAAbAQACAwEBAQAAAAAAAAAAAAAABAIDBQEGB//EADARAAICAQQAAwYGAgMAAAAAAAABAhEDBBIhMQVBURMygZGx0SJxocHh8FJhBhRC/9oADAMBAAIRAxEAPwDQZkuKxrtX1d7mYYqMfs5TaS25ZfteTAe4POtpqP0xohMVDJDIPBItjzB3hh1BAI6iup0cas8z1b+y/SncY9UJsk6mM8toeKM+4K/noouznHNKyGNVVWZe9dgqOAbB1AuxBGe6rZoTsvjidZJp3d1ZWAiAjUFTceI3Y5jhaptqiKTL/XfDDfXNFuadqtqrJhUKOhQAVCjoUAYHrzoWRNKYhIo3fbYSqERnylG0clH2i49KGi9Rcc7K3cBAGU/tnVAbG9iou3yrdsTwpvap72R2mG6w95HjMREiDwzSAE7rElk5D4WWo/6E7/vHPkv+7fKrRr9F3Wk35Sxxv+YAp/l1CswAuSAOuVOY0pRtsWn+F0iy9lOrsa4mTEXBMYCxocypkFmc+lwPNuVa1WKal6cEWPiVSSJWETcrMcj6MAffnW2UplilLgYxtuPIVCjoqrJhUKOhQBGawaZTBw94+ZJsiDIu3LoOJPD2FZVpnWKfFk945CcI0uqDzH1vM3qb7T8VtYqOPgkQNusjG/yRap1PYMaUd3mK5Ztug6KofSLMZbH4QBYcM9597070bfPll78asWS5VRBxpWSmCxjwOHiYo43EfoRxHQ1r+rOmBjMOJLWYErIo3Bha9uhBBHnWNVp/ZrhCmDLn+0lZh5KAn6q1ValLbZPC3dFroUdFSQ0Cio6FABUKOioAFCjtQ2aAHFCjoUAcp1uPKm1qdYmdI0LyMqIN7MQqjzJqlaU19gjJEKtMftfAnuRc+1SjCUukRckuy3RGxp1WTYjX3EsfCIkH4Sx9yf6V0w3aHi1PjEUg4goVPoVOXsat/wCvMh7aJqlCoPVnWiLHAhQUlUXaNjfL7St9YX8iOW687VMouLpliafKCoUdCuHTlMMqb08IpAiFAGe9rGitvCpiFB24XsSOEb5G/k2x5Z1j0jknMknqb16c0lhFlieNxdHUqw5hhY/rWD/8C41p5IkhYhHK961kjI4MGO+4scr76sjLiiElyROr8mzjMOeWIhP94telyKy3V/stVHR8VMSQVbYhFlBBuLyMLkXA3AVqZqMnZJKhNFSrUVROhUKOhQBhev8ApM/+KYm1iAY0F+GxGoPzJqsyY9zxt5D+tPtcFK4/Fbe/6RKfRmJX+UimuA0RiMR+4hkk5FUOz/H8PzphSaVWUuKbH+F1ZxksX0gQu0ZXaDbSElRfxBS20Rv4V1hTZUD/AH1rTNa2GB0QyLkVhjgTzYCMn22j6VmInXZDEgA8/wBKswSu7IZVVUdkjZyFQXdiFQc2YhVHlcitzwGDWCJIl+FEVR12Ra/rv9awjRWkScTCsJs5lTZdvCqnaB2jfgBcndkDW74LSEU4YwyLIFbZJU3ANr29jUNRK6olhVdnehR0KWLwqKjonYAEkgAAkk5AAZkmgBlpfSsWEj7yVrDcoGbMfsqOJ+Q41nultfMRKSIQIV4Ws8h82IsPQetQ+senfp05lF+7F1iB4ID8VubfEfMDhUZT2LDFK2K5MjbpDifSEshu8sjH70jn9TRLjZRkJZAOQkcD5GomXHnaIUbjYk8bb7Cu0WMUjPI1apR6IUz0bUdp/TCYOBpZM+CqN7sdyj5kngAak6y3tUxhbFRxfVjiDW+9ITc+yr7mkMUN0qGsktqsrWmtMzYyTbma9vhQZIg5Kv8AXeajZJAouSAOZpdQGsMp21HAC/qSf9KenJY42hWK3SJiHFo5sD8iK71C6FiLHa4D5mpqjHJyVsJpJ0ONHaTOElWdd8Z2iPtKAdtfVbj1rd8LiFljWRDtI6qysOKsAVPsa81adxmyuwN539B/3rVexTT3f4NsM58eHPhvxickr7NceRWldRJOVF+FNI0ShSqKly4KhR2qG1g1jhwQ8Z2pCLrEtto9T9kdT6XrjaStk8eOeSW2Ctks63FVnSmtGGguC+2w+rH4j6t8I96o2nNZsRi7hm2Iz/ZJcLb7x3v65dBULSs9T/ib+n8E88z+C+/9/MtuO17lbKGNEHN7u3sLAfOonEa0YuTfiHHRLIP5QKiKFLvLJ9s1ceh0+P3YL6/UdnSs/wDz5v8A5pP/ALU5w2smLj+HESeTHvB/ODUXahXFJ+pbLBjkqcV8kXTRnaDIptiI1cfaj8Dfwk7J+VXfRulIsTHtwuGHEbmU8mU5g1ilOdG6Qkw0gkibZYZHkw4qw4iroaiS97kzNV4RiyK8f4X+n8fA1RtDwGUzGGMym15CiljYADMjkB7U+tTPQuk0xUIkTLgy8UYb1Pv7EVJQLnTydqzzE4OEnGSpozXtkxJEeGiG5nkc+cYVVH96fas0wcSu/iv0tlfpW46+6unSEGwhVZUYNGWuFzydWIBNiD7qKxCeHupGQNtbDsu2Mg2ySNodDa4q7G0UzRLRQqo8IAqe1T04cFiAxv3TWWUb/DwcDmpz8rjjVZXHqFBY58QN9cRjXldY4VuzsFUHMlmNlFtwzIpuUobaYvGMrtHo5WBAIIIIuCMwQdxBo6aaIwP0fDxQ7Rbu0VSx+sQMz5XvlwFO6zhwKs77XdY+6hGEjPjmF5SPqxbtnoWI9gedaIxsKwHtBctpTElvtIB0URpsj2rsVbON0hroyQd2B9nL03j/AH0pcmNRfrX8s6hTVv7O9V/pkveyrfDxncd0r7wnVRkT6Diab9s0hf2dsrGLmFywBF886d6LgBjDMLliT5DcP0+dctdMKkWPnih/do9lF77JIBZfRiR6VI4e2wtt2yLe1GJ7pNhkW1Uei6yztg0TMjLjI7GPZWOXK5jIJ2H/AAnaA6EDnlqlc8RAsiMjqGRlKsrC4ZWFiCOVqVjJxdoYaT7PLcmIZt7H3sPYVzXDd4Qo3338udXDWjUDE4fFmPDxSTRPdomRS1l+xI25WXdc7xY8bDmNTcXhYzPPGqILAjbVnG0QAbLcW9eNXJqTSZU04rgaQxBFCqLAbq54zEd2hbluHMndSpsQqfEQOnH2qMx+K71SiKTe2fl0FNTkoqkURi2+SElkLEkm5Jua03sJwjfSJ589hYhH0LOwa1+JAT5jnWd6J0bJip0hiF5HbZA+ZJ5AAEnoDXpDVrQceBwyQR57IuzWzdz8Tnz+QAFZo6WChSIWuPKulAFf1v1gGCiGzYyvcRg7hbe7DkOXE+tZNPM0jF3YszG7MxuSeZp/rFpQ4rEvL9UnZjHJFyX3zPmxqNrNzZN8v9HtfDtEtPiVr8T7+3wCoWo7ULVUP0JtQtSmWusIq9YHVsysnimNS2wV/wC/I4UVO8bFazcDl6j/APflTW1VSjtdD2HKssNyCoUdCuFpaeznG7GKMR+GVTl99BtA/wAIYe1afasj1HQtpCC3AuT5CN/9R71rtqe0zuB5TxqCjqE15pfuv2GRrEtf9X/oeKJQWhlu8fJT9eP0JuOhHKtwdLVFawaDixsPdTX2doMGWwZSOKkg2uCR5E01GVMx2rR53JuepNgOJ5ACtJ7LdUJhiRicRE0aRqTEJBsszt4drYOYAXaNyN5FqvehtW8Ng/3EKq32z4pD5u1z6bqsC7s6HKzijQKKlUVRJDeduFUTW7UX6diRMkqxXQLJdC5JX4WABHDI3P1RV3orV1cAUvRvZpg485DJMfvNsL/Clj7k1Y5zFgsK5RFSOGN3CKLAbILEW6n9alXjsvWo7S+B+kYeWEm3eRul+W0CAfc0N2co87FmdmdzdnYsx5ljcn3NPsPjSi2sDyvXGbDPHIYmU96GKFACW2hkQAMz6UjEYV0Yq4KsDYqd4PIjgenCr4vb0VNX2eqKFKoWpcuE1E6Zway4eWORS6mNrqpsxsLjZPBrgWPO1TFqQ6X86EB5ph0YgzJLeeXvaniIFFgAB0yqW1o0f9Gxk0drAPtL+F/GvsGt6VBTY1F3m55DOtKO1K0Ivc3RbOyLCxrjsTe233StHz2Wb9pb12RWs1520Xp84fGQ4hQVEb+PiWjbKRSB0vXoqPxWtmDYg8CDmDSGRLc6HIXt5OuHG+mWs85jwU7DIiJgPNhsj9alFWwtUNrkl8BiLf8ALv8AwkE/pVU/dYxpknmgn6r6mN2oUdCsk+g0FSJT4T5H9K6AUoRE1OMW+kUZsuOCalJIkNG6GlxT7ES7viY5KoO65/oM6tuE1AUDxzMW+4oA+d7/ACqwas4RYsLGF+sodjzLi5P6DyAqSmnWNWdzZVBZjyAzNabSPCwlJcIzDW7Rn0PZiLBixLDgQBlmOp48bGq1UhpzSbYvESTNltsbL9lR8K+g+d6YVm5JbpWj22kwvFiUZd+f5hULUdGqEkAbzUC90lbLl2YYO80sp3KgQebm5+S/OtFqv6jYHusLf7bE+YGV/faPrVirTxw2xSPDa3Ue3zSn5eX5I4TpleuBp7SRGBVgqN4o8+ld6VRUAFRUqioA4dxnSliArrRUAN8QeFcSK7zrxrkVoAqmvMr4XDST4aJRK5VZZ1Ud4iW2du9rngvS9+FYxXo2aIMpVgCrAgg5gg5EEcrVjOsepeIgxDLBFJLEfFGyi9lN/Ax5i1uoseNWwa6ISR6DoUdCqiYVqFHQoAzvtb1TbFRfSYNoyxLZ4xf9pELm4HFluT1BI4CsPr1pVExvZdgnxLzt3my7bXcKwSME/EQV8Vic7Ai1z6TUvUi4mFQQtIwRFZ2O5UUsx8lGZr0T2fiZcDAmJRo5UTY2WttFUyjJ5HZtkc8qf6M0VDhl2YIkiXkihb+Z3t5m9PAK43Z1Kh1auGOwwlieM7nRlP5gR/WnAzoWqJJNp2jB3wzISr5MpIYciMiPcUYjFXjXHVqV8VtwIWEgu1iAFcZG5JyuLHzvXDB6iSt+8kROiguf6D9aXWGK6RrZPEcuRXKfwXH0Khs0apc2GZ5DM+1aVg9S8OnxBpD99rD+FbfO9TeFwMcQtGioPuqF/SrNoo8y8kMtVFb6HDtqysF2SGBU+FiBkc9wFV/tM0rsomGU5t45LfZB8C+rAn8o51eYhWJ6expxGKlkP1nbZ/CvhQewFVaie2Feo94Np/a6hzfUefi+vv8AAj6KlWoqQPXUFUrq7o8zSgDeTsjp9pvQVF1pPZ5o3ZhEpGbAhfK92Pqcvy0xp47p/kZHjOZ49NS/9Ovh5/YtmHhCIqrkFAAHQV0pVFWgeOE0KOuONxSwxvJIbIilmPQchxPSgA55ljUs7BVAuWYhVA5kndVN0v2iQxkiBGmP2ie7j9CRtN7Dzqj6yawy46S7krGD+ziB8K9T9puvtYVD05DTruQtLM/Its/aHi2PhESDkEJ+bMa6YTtFxKn9okUg6Bo2/iBI+VU+hV3soehXvl6myava1wY3wqSktrmJ7XNt5Vtzj59BU7WARSFWDKSrAgqwNiCNxB4Gtm1R0z9MwqyNbvASkgG7aW3iA4Agg260rmw7OV0X48m7hkzTRxnnTuucqX86XLhsRSbU5WHnXQLagB/QtSrUKAE0KVQoATQIpVCgBq6Wo1iJrlpPS8GFF55Uj5Bj4j5IPEfQVW8T2k4NT4RNJ1WMKP52B+VTjCUukRcku2W9FsKO1VDCdpGDc2fvYurx7Q/uyx+VWrB4pJkDxOrodzIQwPqOPSuShKPaBST6FsK52rvahaoE06OOxR93XS1C1doNzEheVYDs2yO8ZHzGRr0BWKazYXusZMvDvGYeTEn9b0nq1wmeh/49kW+cPVJ/K/uRVCjrqmGJ6ef+lJxi5dHpMuXHiVzaRxrT+zbHd5hDGd8TEflcll+e0PQVn8WFA6+daLqLGseFeRiFVnPiYgAKgA3nLftU5gxOLtnnPFdfjz4vZwTfK5/gs9FScPOsih0YMpzDKbg+RrpTh51pp0xNZv2qae8SYNDmV72byBtEnqbt+VedaTXm7SOkTPpHESsc5JZAOgU7KD0VVFWYvfRXk91jiuWJkKoxG8DKlSSqvxEDzNd9AocViY4Yk7wlgWDL+zCKQXL3+rbLrcDjT8pJLsUim2V8Md5JJ5k1KYGUugJ6jzsbVI9p+go8FiUXD5JMu0I732GDbJAJz2TlblnwtTKCLYUKOAt/3qnC7fBZkVHStK7KEPcTngZVA8wvi/xLWaE1tep2jfo2CiQizEbb/ik8VvQWX8td1DqFBhX4iYoUdCkRoTQo6KgCQoUdCgAqFqOjAoAa6Qx0eHjaWZgiLvY/IAbyTwAzNZZrJ2iTTEphrwR7tv8Atm633R+Qz60w1/1hOMxJVT+wiYrGBuZhk0p53NwOnmarFO4sKSuXYrkyt8IN2LEsxJY5liSSTzJOZoqa4zHLFYHNjuA/U8qRhdIBzYi192d6u3xuiva6se1Mar6wPgJw63MZIEsd8nXnbdtDgfTcTUPQqTSapnE2uUejMNOsqK6EMjKGVhuIYXBrpWX9jes/eNNgXNzGWkhP3Cf2kfozbQ/E3KtRrLap0PJ2gqKlUK4dE1nXaHo4d8r/AGv9LEe6g+taNUVrDopcTGA9/CdobNgTYG63INr5VCcVJUxjTZpYcm6LpmTRQgZAZn1JqROjCgDTusCnMCTORh92EeI+tqay6wOt1gRcONxK+KU8wZmzH5bVEOxJJJJJ3km5PmTvpSWoiuIo9Ji8Iy5Huzyr9X8+vqTMmloY/wBxFtt/zMRmPNYVy/iJqNx+kJZyDLIz23Anwr+FB4V9BTahS8skpds18Giw4Pcjz69v5l87M9L/ABYZjzeL/MUf4v4qv9YXgcW0EqSp8SMGHW28HoRcetbbgMYs8SSp8LqGHS+8HqDcelOabJcdr8jzHjmk9nl9rHqX1/nv5hztXmvT+AaLHTwgEuJn2VUEsQzbSEAZ5qyn1r0nOM/Sm6wqGLBQGNrsAAxsLC53nKnIujCaswbRWoGPxJBEPdA/WnPd/wAub/y1qupOqC6NiYEh55D45ACBYfDGl89nj1J6CrZDHxNRms+MMOFxEq/FHBKy+aoSPnQ5NgkkYjrfpT6bpZ2BvHFeOPkRHe59XLH2pFV/AHYZTy3+uRqfLAC5OXPhTuDiNC2XljrRaK2IhD/CZog34S6hvlet9NYNq3omXSEuxAPCtu8mIIjjB6/Wbko38wM63LDyKCIu8DyKi7QJXvCN22yjdc9ONU6iSbVFmFNdnWhR0KWLhNFSqKgCRtQo6FABVGazYswYLESL8SwuVPJiLKfcipSorWvBtPgcRHGNp2ibZUWuzDMKL87Wrse1Zx9Hn8C1HTLF4/u2KFGDqbMrgoykbwVOYPnTKTSDniB5D+prQeWKE1jZHaVY98/nb0G6rDgdAPFBFiJWC97cwxWuzIMjKx+qt7BRmWzOQGcBLCZGyzc+pPU1ccdjGmYM1hsoiIo3IkahUUdAB7k86oxQbnfkXTlUaG9cMbiBGhY8N3UncK71W9OYzbfZHwr8zxP9Kvyz2Rspxx3MtHYyjNpdGH1Y5mc9CpXP8zLXo1TcXrLexXVs4fCtiZBaTEW2L7xEM1P5jn5Ba0/D7vWs4dOlqKlUKAE0lluLUuhQBiesmBMM5BG8m/4lyb3yPrUVWk9oWitpe8UZn/Ev+q3HpWb1lZ4bZnvvCtT7fTr1XD/YTahSqK1VGjQmr72ZaX+PDMebxf5ij5N/FVDtU3q3o2dsTEY/AwcEE55DNiQOFr3q3C5KaaM7xOGKenlHJJL0v1X9+Rr7IDvoBQKWaKtU8CIbdUdi8Ossbo+aurK3kwIPyNSbCmmzQB5wbV/EDEvhkieSWNipCLf8Lk7lUixBJG+pv/heLDEDSM7FwARhMMQzgH4e8lbwx8cgCbZg1pfaHpibA4TvIFG07hGkyPdXFg5X6xyCi+QNt+6sQjxLd4XYlixJckklr7ySd541fD8XfRVLjous2tMqxCDCquFgUWCRE7ZvvLTHxFjxIsaYaD0q+ExCzrmQfGPtq3xqT1HHmAeFR4NHTihFKkhZybdnoHCYlZY1kjN0dQynmDXWs+7KdJSESQFWMS3ZXt4UYkbUZPW+0B5860Ks/JHbKhyEtysTRUqiqBIkaFHQoAKhSqFAFa1v1Kw2k1/arsTAWSdAO8W24N9tfun0I31AaO7JcDBYyd5iD/1G2Ev+CO2XQk1olC1dthRmnaJh4sHgkhw8UcSyyAMI0VLqg2rEgZ+LY38qzSta7W8DtYNJB/Zyja6LICv+LY96xvEY9E43PJc/nup3A0oCuVNzO8vwm2+xt52yqN1A1e/8Rx8cLX7sXklINj3aWuL8Lkqt/vVzfHySGyC34cz78Ku/YnhWi0hN4RY4U3zW63kQrle5HgYG17ZVVne7lE8S28M2hEAAAAAAAAAsABkABTxFsLVyw6Z35U4pYvE0KOhQAmhSqKgBnpTCd9EycSMujDMfP9axXS2F7qVhawOY6X3j0NxW62qh64aC2512UZtq7AKDvy2wbcL2PrS+oxb1wbHhGuWmyPd7rRnkaFjYAk8hT/DaJLW2ja/1VzJ/361edGanmw7wiNfsJYt6ncPnVnwGio4f3aAH7RzY+pquGlS94d1Xj05cYlS/X+/2yk6J1Sc57IiHNs3Ppv8Ae1XDRGho8NmtyxFizb7cgNwFSezQpqMUujAy555HcnYmipVFUikTXOU23V2pLrcUARWk8CmIieKQXSRSrDoeI6jeDzArzrpjRr4SeSCT4kYi/BhvVx0IIPrXpUioHTWpWGx08c06sSilbBiocXuoe2Zt4rWI+I1OMqIyVmJ6ChlxB7qGJ5XG4It7A/aY+FB1YitI1e7NjcPjXFt/cRMbf+5LkT5LbzNaFgMBHh0CQosaDcqKFHsK71J5pNURWOKdnHDYZIkCRqqIosqoAqjyArpSrVBaa1swuEJV5A0g3xR2dweTWyT8xFVpNvgm3RNUVZdpTtInckQIkS82/aP55+EeVj51CNrdjif/AFMnpsAewWr1ppsqeaJvGDxccyB4nSRDueNldf4lJFd68l4qeXBTiTDSPEWzBjYocjmMju6da13ss7TXxkgwuMsZiCYpQAvebIuUcDIPYEgjI2PHfTKLi6Zanas1ehakLMD0rpUToVqFHQoAaaTijaGQTIJI9hi8ZUPtKBcjZOROWXWvOOldH4Vp2bDJJHCbbMcjhiOfiGduhJPU16Zrz3rJo76Li5oeCSNs/gbxR/ystM6dRbdlOZtJURUcYUWAAHSmmkMTJh2jxEDlJImyYcjwPMcCDkbmn1ccaqmNgxABBFz8qanG4tC8XUrPROgNILicPHMnwyxq4HLaFyPQ5elSNZX2FaYMmDfDsfFh5LqP+nLdh/MH9xWq1mDwVFSqKgAqKlWqtaY15weGJUyd44+pCNu3QtcKPK966ot9HG0uyx0krWcz9qwv4MKSPvzBT7BD+td8D2pwsbTQSR/eRllA8wQp9r1Z7CfoRWWPqX+1Cmui9JxYqPvIJFkXmN4PJlOanoQKd1VVE7sTRUqioATQpVFQAmipVFQAjZoUqiNACaiNZNYoMBAZp2soyVVzZ24Ig4n5Djan8jlvKvOHaJp1sdjpDc91GxjiXgFU2LebEE38hwoAm9L9oGL0k7KjHDYYb1iJDsOAeXeeOQsOhqNRAosBYchTPQ8WzCOtyffL5AU+rQwwUYieSVsFCuc0gUXNMWxzdB6VOU0uyKi2ctZzlHz8X9KitFY1sPPFKnxRyI4tzUg/0p1rG5M1uAUW9cz+tI1chEmMw6NmrTwqR0Z1B/WkczubG8aqKPWddsO3CuRpcPxCqiY5oUdCgAqyntj0cY5I8UFYoYysrKrMFMZupawyurWucvBWr0KnCbg7RGUVJUzyjJpVnIWJcybLltMx5Ko4+9WjQPZhjsYQ+I/8uh4y+KUjpCD4fzFfKt3w+hcPFI0kcEUcj/FIkaI7ebAXrsi3Nq7LLKXZyONIq+qOpGG0bcw7bSsuy8jtcsL3sEFlAuOV+tW2MZZ0sKBuoVWTCqM0/pyHAxd5M2W5VGbyN9lR/XcONSlYPr1pCSfHzd4biN2jQcFVDawHM2uTxPpVuLHvfJXkntQrWbXHEY4lS3dQ8IUJAI/6jb3Pnl0qu2o6FPqKSpCjbfLCoqOhUjg/0HpiXBTCWE2IyZT8Mi8UYcuvDeK3jRGkUxUCTR/A63F94O5lPUEEHyrzvWr9j0xOFmQnwrMCo5baDa+Yv6mltRBbdxdhlzRfKKlUVJDQVFR0KAE0VKoqAE1xxByrvXHEDdQA0l+E232NvO2VeVUXIV6urzFpaEJiZ0Xcs0qjyV2AHsKnBEZEho4/sl8rexpzTHRJ8JHX9RT2tCHuoTl2N9Ikdy+VyACvQhluf4doetV04g1e9edFLhcDhpI2bamZg+0VIsFB2VFshn51ntKZZqUuBjHGly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95536" y="292007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За что гном превратил Нильса в маленького человечка? 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6148" name="Picture 5" descr="http://i94.photobucket.com/albums/l86/remochka/lagerlef/nils_bul_4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4526" t="3275" r="56448" b="3009"/>
          <a:stretch>
            <a:fillRect/>
          </a:stretch>
        </p:blipFill>
        <p:spPr bwMode="auto">
          <a:xfrm>
            <a:off x="3203575" y="1700213"/>
            <a:ext cx="2808288" cy="3911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83568" y="5661248"/>
            <a:ext cx="7740352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(Нильс поймал его в сачок и не хотел выпускать.)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23528" y="332656"/>
            <a:ext cx="882047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tabLst>
                <a:tab pos="800100" algn="l"/>
              </a:tabLs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Как звали предводительницу гусиной стаи, с которой путешествовал Нильс?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55374" y="6021288"/>
            <a:ext cx="395653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>
              <a:tabLst>
                <a:tab pos="800100" algn="l"/>
              </a:tabLst>
              <a:defRPr/>
            </a:pP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(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Акка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 </a:t>
            </a:r>
            <a:r>
              <a:rPr lang="ru-RU" sz="2800" b="1" i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Кебнекайсе</a:t>
            </a:r>
            <a:r>
              <a:rPr lang="ru-RU" sz="28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Times New Roman" pitchFamily="18" charset="0"/>
              </a:rPr>
              <a:t>.)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7174" name="Picture 6" descr="http://img.labirint.ru/images/comments_pic/0925/04labr6v51245581790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 l="38384" t="5773" r="2125" b="52991"/>
          <a:stretch>
            <a:fillRect/>
          </a:stretch>
        </p:blipFill>
        <p:spPr bwMode="auto">
          <a:xfrm>
            <a:off x="2268538" y="1557338"/>
            <a:ext cx="4319587" cy="3998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48</Words>
  <Application>Microsoft Office PowerPoint</Application>
  <PresentationFormat>Экран (4:3)</PresentationFormat>
  <Paragraphs>22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Times New Roman</vt:lpstr>
      <vt:lpstr>Georgia</vt:lpstr>
      <vt:lpstr>Тема Office</vt:lpstr>
      <vt:lpstr>по произведению  Сельмы Лагерлёф «Чудесное путешествие Нильса с дикими гусями»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Сельма Лагерлеф</dc:title>
  <dc:creator>ALLA</dc:creator>
  <cp:lastModifiedBy>USER</cp:lastModifiedBy>
  <cp:revision>76</cp:revision>
  <dcterms:created xsi:type="dcterms:W3CDTF">2012-10-23T09:34:19Z</dcterms:created>
  <dcterms:modified xsi:type="dcterms:W3CDTF">2014-01-27T18:51:09Z</dcterms:modified>
</cp:coreProperties>
</file>