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5FE03-013A-40D0-B8EB-86E52891E216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5B5DD-E989-4679-B306-DD7A68CAC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5B5DD-E989-4679-B306-DD7A68CAC8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2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560840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Социальные общности и их классификация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По продолжительности существования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От минут и часов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551" y="1772815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До столетий и тысячелетий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22669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89" y="2492896"/>
            <a:ext cx="330026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73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По степени связи между индивидами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584" y="1772816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Устойчивые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639" y="1743198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Аморфные (квазигруппы)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" y="2492896"/>
            <a:ext cx="3818270" cy="316835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5723"/>
          <a:stretch/>
        </p:blipFill>
        <p:spPr bwMode="auto">
          <a:xfrm>
            <a:off x="4788024" y="2449792"/>
            <a:ext cx="3685502" cy="325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8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Социальная группа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67252"/>
            <a:ext cx="7058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устойчивая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совокупность людей, которые имеют отличные, только им присущие признаки</a:t>
            </a:r>
            <a:br>
              <a:rPr lang="ru-RU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(социальное положение, интересы, ценностные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ориентации).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278092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5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Малая группа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583680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Большая группа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8698"/>
            <a:ext cx="6768752" cy="479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Первичная группа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53" y="1236910"/>
            <a:ext cx="6744118" cy="4928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Вторичная группа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75" l="2881" r="98399">
                        <a14:foregroundMark x1="7682" y1="39850" x2="7682" y2="39850"/>
                        <a14:foregroundMark x1="2881" y1="40602" x2="2881" y2="40602"/>
                        <a14:foregroundMark x1="11460" y1="47870" x2="11460" y2="47870"/>
                        <a14:foregroundMark x1="17926" y1="48622" x2="17926" y2="48622"/>
                        <a14:foregroundMark x1="26440" y1="39223" x2="26440" y2="39223"/>
                        <a14:foregroundMark x1="34251" y1="49875" x2="34251" y2="49875"/>
                        <a14:foregroundMark x1="43470" y1="39850" x2="43470" y2="39850"/>
                        <a14:foregroundMark x1="39052" y1="73935" x2="39052" y2="73935"/>
                        <a14:foregroundMark x1="33611" y1="57895" x2="33611" y2="57895"/>
                        <a14:foregroundMark x1="15877" y1="57895" x2="15877" y2="57895"/>
                        <a14:foregroundMark x1="93278" y1="29825" x2="93278" y2="29825"/>
                        <a14:foregroundMark x1="98399" y1="27193" x2="98399" y2="27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52731"/>
            <a:ext cx="3191880" cy="1630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776"/>
            <a:ext cx="2190062" cy="2607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727" y1="46364" x2="37727" y2="46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237626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35" y="2204864"/>
            <a:ext cx="2748568" cy="30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Номинальная и реальная группы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412775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Покупатели одного товара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438330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Мужчины, женщины и т.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6" y="2276872"/>
            <a:ext cx="4319016" cy="291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11660"/>
          <a:stretch/>
        </p:blipFill>
        <p:spPr bwMode="auto">
          <a:xfrm>
            <a:off x="5004405" y="2276872"/>
            <a:ext cx="381606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3295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Формальная и неформальная группы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0550" y="203123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Класс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031230"/>
            <a:ext cx="2127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Группа друзей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59" y="269091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7" y="2687538"/>
            <a:ext cx="3964947" cy="297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9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15543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Спасибо за внимание!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0702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Социальные общности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472" y="1988840"/>
            <a:ext cx="76450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Социальные общности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– это относительно устойчивая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совокупность людей, отличающаяся более или менее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одинаковыми чертами условий и образа жизни,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массового сознания, в той или иной мере общностью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социальных норм, ценностных систем и интересов.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0702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Виды общностей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16832"/>
            <a:ext cx="7416824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Семья;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Род;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Племя;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Классы;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Социальная группа;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2400" dirty="0" smtClean="0">
              <a:latin typeface="Candar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2400" dirty="0" smtClean="0">
              <a:latin typeface="Candar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2400" dirty="0">
              <a:latin typeface="Candar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endParaRPr lang="ru-RU" sz="2400" dirty="0" smtClean="0">
              <a:latin typeface="Candara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Народности;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Нации;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Профессиональные общности;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Трудовые коллективы.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07028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Сходство жизненных условий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2724" r="3948" b="3029"/>
          <a:stretch/>
        </p:blipFill>
        <p:spPr bwMode="auto">
          <a:xfrm>
            <a:off x="1408449" y="1646312"/>
            <a:ext cx="6543126" cy="45963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300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0702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Общность потребностей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>
          <a:xfrm>
            <a:off x="1115616" y="1628800"/>
            <a:ext cx="7106682" cy="410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13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0106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Наличие совместной деятельности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4" y="1916832"/>
            <a:ext cx="7918200" cy="416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0106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Формирование собственной культуры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0"/>
            <a:ext cx="6984776" cy="451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27311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Социальная идентификация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23" y="1484784"/>
            <a:ext cx="683656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27311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По количественному составу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799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Несколько лиц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628798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Многочисленные массы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6" y="2348880"/>
            <a:ext cx="3253449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46" b="9615"/>
          <a:stretch/>
        </p:blipFill>
        <p:spPr>
          <a:xfrm>
            <a:off x="5073541" y="2420888"/>
            <a:ext cx="324287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63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165</Words>
  <Application>Microsoft Office PowerPoint</Application>
  <PresentationFormat>Экран (4:3)</PresentationFormat>
  <Paragraphs>57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Социальные общности и их классификация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68</cp:revision>
  <dcterms:modified xsi:type="dcterms:W3CDTF">2013-04-04T04:52:20Z</dcterms:modified>
</cp:coreProperties>
</file>