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42"/>
  </p:notesMasterIdLst>
  <p:sldIdLst>
    <p:sldId id="256" r:id="rId5"/>
    <p:sldId id="275" r:id="rId6"/>
    <p:sldId id="326" r:id="rId7"/>
    <p:sldId id="307" r:id="rId8"/>
    <p:sldId id="277" r:id="rId9"/>
    <p:sldId id="309" r:id="rId10"/>
    <p:sldId id="312" r:id="rId11"/>
    <p:sldId id="322" r:id="rId12"/>
    <p:sldId id="323" r:id="rId13"/>
    <p:sldId id="324" r:id="rId14"/>
    <p:sldId id="314" r:id="rId15"/>
    <p:sldId id="315" r:id="rId16"/>
    <p:sldId id="317" r:id="rId17"/>
    <p:sldId id="318" r:id="rId18"/>
    <p:sldId id="320" r:id="rId19"/>
    <p:sldId id="321" r:id="rId20"/>
    <p:sldId id="325" r:id="rId21"/>
    <p:sldId id="258" r:id="rId22"/>
    <p:sldId id="265" r:id="rId23"/>
    <p:sldId id="262" r:id="rId24"/>
    <p:sldId id="263" r:id="rId25"/>
    <p:sldId id="264" r:id="rId26"/>
    <p:sldId id="278" r:id="rId27"/>
    <p:sldId id="280" r:id="rId28"/>
    <p:sldId id="282" r:id="rId29"/>
    <p:sldId id="290" r:id="rId30"/>
    <p:sldId id="294" r:id="rId31"/>
    <p:sldId id="293" r:id="rId32"/>
    <p:sldId id="289" r:id="rId33"/>
    <p:sldId id="297" r:id="rId34"/>
    <p:sldId id="270" r:id="rId35"/>
    <p:sldId id="272" r:id="rId36"/>
    <p:sldId id="295" r:id="rId37"/>
    <p:sldId id="291" r:id="rId38"/>
    <p:sldId id="286" r:id="rId39"/>
    <p:sldId id="306" r:id="rId40"/>
    <p:sldId id="32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76" d="100"/>
          <a:sy n="76" d="100"/>
        </p:scale>
        <p:origin x="-33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8289-7861-4CE1-BBC4-0AABA796C55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F434-1EB5-47AE-B304-7430443711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6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D00E24-9B35-4D3E-B90F-DC37CC745AC8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5600" y="0"/>
            <a:ext cx="5689600" cy="4267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44958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04800" y="2819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295400" y="2819400"/>
            <a:ext cx="8382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2286000" y="3352800"/>
            <a:ext cx="9144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352800" y="27432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3" name="AutoShape 14"/>
          <p:cNvSpPr>
            <a:spLocks noChangeArrowheads="1"/>
          </p:cNvSpPr>
          <p:nvPr/>
        </p:nvSpPr>
        <p:spPr bwMode="auto">
          <a:xfrm>
            <a:off x="4267200" y="2743200"/>
            <a:ext cx="914400" cy="9144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4" name="AutoShape 15"/>
          <p:cNvSpPr>
            <a:spLocks noChangeArrowheads="1"/>
          </p:cNvSpPr>
          <p:nvPr/>
        </p:nvSpPr>
        <p:spPr bwMode="auto">
          <a:xfrm>
            <a:off x="5257800" y="27432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974725" y="346075"/>
            <a:ext cx="5273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Какую фигуру задумал Вова?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Она не маленькая, не белая, не круг, не треугольник.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30E454-B919-4FED-AC7A-D0071334A9F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13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182A-44EB-49FE-BD0D-BE822249577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1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3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0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390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7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9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7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364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4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527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0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6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0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0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950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69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5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53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5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70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839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8960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6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38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54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51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6252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10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1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5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8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46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5624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1348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16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3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6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4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1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5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B576-76B7-4F3A-8B6B-735BC2341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7CDD-DADC-4FC5-BF5B-39D8382DA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983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58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63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001156" cy="338616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Урок математики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в 1 г классе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71877"/>
            <a:ext cx="8278688" cy="2500330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Линник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Татьяна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вановна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читель начальных  классов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МОАУ СОШ №26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Г. Благовещенск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Амурской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68910"/>
              </p:ext>
            </p:extLst>
          </p:nvPr>
        </p:nvGraphicFramePr>
        <p:xfrm>
          <a:off x="251520" y="3573016"/>
          <a:ext cx="8496944" cy="200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01815"/>
                <a:gridCol w="426806"/>
                <a:gridCol w="530887"/>
                <a:gridCol w="530887"/>
                <a:gridCol w="426806"/>
                <a:gridCol w="530138"/>
                <a:gridCol w="530887"/>
                <a:gridCol w="530887"/>
                <a:gridCol w="530887"/>
                <a:gridCol w="426806"/>
                <a:gridCol w="530138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Первое слагаемое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Второе слагаемое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Значение суммы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C:\Users\днс\Desktop\le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808312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04831"/>
              </p:ext>
            </p:extLst>
          </p:nvPr>
        </p:nvGraphicFramePr>
        <p:xfrm>
          <a:off x="323528" y="3212977"/>
          <a:ext cx="8496944" cy="22959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01815"/>
                <a:gridCol w="426806"/>
                <a:gridCol w="530887"/>
                <a:gridCol w="530887"/>
                <a:gridCol w="426806"/>
                <a:gridCol w="530138"/>
                <a:gridCol w="530887"/>
                <a:gridCol w="530887"/>
                <a:gridCol w="530887"/>
                <a:gridCol w="426806"/>
                <a:gridCol w="530138"/>
              </a:tblGrid>
              <a:tr h="1015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Первое слагаемое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Второе слагаемое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626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solidFill>
                            <a:schemeClr val="tx1"/>
                          </a:solidFill>
                          <a:effectLst/>
                        </a:rPr>
                        <a:t>Значение суммы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днс\Desktop\l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14591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93725" y="422275"/>
            <a:ext cx="7723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Какую фигуру загадала Зайка.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Она не маленькая, не белая,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не круг, не треугольник.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755650" y="4724400"/>
            <a:ext cx="914400" cy="914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268538" y="4797425"/>
            <a:ext cx="914400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779838" y="5300663"/>
            <a:ext cx="9144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5435600" y="4724400"/>
            <a:ext cx="1214438" cy="914400"/>
          </a:xfrm>
          <a:custGeom>
            <a:avLst/>
            <a:gdLst>
              <a:gd name="T0" fmla="*/ 2147483647 w 21600"/>
              <a:gd name="T1" fmla="*/ 819352565 h 21600"/>
              <a:gd name="T2" fmla="*/ 1919501326 w 21600"/>
              <a:gd name="T3" fmla="*/ 1638705130 h 21600"/>
              <a:gd name="T4" fmla="*/ 479876231 w 21600"/>
              <a:gd name="T5" fmla="*/ 819352565 h 21600"/>
              <a:gd name="T6" fmla="*/ 19195013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7596188" y="472440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" name="Рисунок 9" descr="C:\Users\Светлана\Documents\4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302419"/>
            <a:ext cx="1714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9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1267E-7 L -0.55834 0.3822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19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1000" y="574675"/>
            <a:ext cx="89074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Катя, Петя и Вова начертили круг, треугольник и прямоугольник.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Катя не чертила ни круг, ни прямоугольник.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Вова не чертил ни треугольник, ни круг.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Кто какую фигуру начертил?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1143000" y="403860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4267200" y="4038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7010400" y="4114800"/>
            <a:ext cx="914400" cy="914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762000" y="5257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4038600" y="525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>
            <a:off x="6553200" y="5257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71550" y="5445125"/>
            <a:ext cx="95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Катя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1638" y="544512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Петя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4388" y="5445125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Вова</a:t>
            </a:r>
          </a:p>
        </p:txBody>
      </p:sp>
      <p:pic>
        <p:nvPicPr>
          <p:cNvPr id="5132" name="Рисунок 13" descr="C:\Users\Светлана\Documents\4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68863"/>
            <a:ext cx="1714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49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0" dirty="0" smtClean="0">
                <a:solidFill>
                  <a:srgbClr val="C00000"/>
                </a:solidFill>
              </a:rPr>
              <a:t>Зайка начертила ломаную. Какая фигура получится, если замкнуть эту ломаную?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12192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 flipH="1">
            <a:off x="1905000" y="2743200"/>
            <a:ext cx="2895600" cy="0"/>
          </a:xfrm>
          <a:prstGeom prst="line">
            <a:avLst/>
          </a:prstGeom>
          <a:noFill/>
          <a:ln w="25400">
            <a:solidFill>
              <a:srgbClr val="0022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1905000" y="2743200"/>
            <a:ext cx="0" cy="2590800"/>
          </a:xfrm>
          <a:prstGeom prst="line">
            <a:avLst/>
          </a:prstGeom>
          <a:noFill/>
          <a:ln w="25400">
            <a:solidFill>
              <a:srgbClr val="0022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>
            <a:off x="1905000" y="5334000"/>
            <a:ext cx="3048000" cy="0"/>
          </a:xfrm>
          <a:prstGeom prst="line">
            <a:avLst/>
          </a:prstGeom>
          <a:noFill/>
          <a:ln w="25400">
            <a:solidFill>
              <a:srgbClr val="0022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200" name="Oval 21"/>
          <p:cNvSpPr>
            <a:spLocks noChangeArrowheads="1"/>
          </p:cNvSpPr>
          <p:nvPr/>
        </p:nvSpPr>
        <p:spPr bwMode="auto">
          <a:xfrm>
            <a:off x="1828800" y="52578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01" name="Oval 28"/>
          <p:cNvSpPr>
            <a:spLocks noChangeArrowheads="1"/>
          </p:cNvSpPr>
          <p:nvPr/>
        </p:nvSpPr>
        <p:spPr bwMode="auto">
          <a:xfrm>
            <a:off x="1828800" y="26670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02" name="Oval 29"/>
          <p:cNvSpPr>
            <a:spLocks noChangeArrowheads="1"/>
          </p:cNvSpPr>
          <p:nvPr/>
        </p:nvSpPr>
        <p:spPr bwMode="auto">
          <a:xfrm>
            <a:off x="4800600" y="52578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03" name="Oval 30"/>
          <p:cNvSpPr>
            <a:spLocks noChangeArrowheads="1"/>
          </p:cNvSpPr>
          <p:nvPr/>
        </p:nvSpPr>
        <p:spPr bwMode="auto">
          <a:xfrm>
            <a:off x="4724400" y="26670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204" name="Рисунок 12" descr="C:\Users\Светлана\Documents\4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879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83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0" dirty="0" smtClean="0">
                <a:solidFill>
                  <a:srgbClr val="C00000"/>
                </a:solidFill>
              </a:rPr>
              <a:t>Зайка начертила ломаную. Какая фигура получится, если замкнуть эту ломаную?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flipH="1">
            <a:off x="1905000" y="2743200"/>
            <a:ext cx="2895600" cy="0"/>
          </a:xfrm>
          <a:prstGeom prst="line">
            <a:avLst/>
          </a:prstGeom>
          <a:noFill/>
          <a:ln w="25400" cmpd="thickThin">
            <a:solidFill>
              <a:srgbClr val="00220F"/>
            </a:solidFill>
            <a:miter lim="800000"/>
            <a:headEnd type="non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905000" y="2743200"/>
            <a:ext cx="0" cy="2590800"/>
          </a:xfrm>
          <a:prstGeom prst="line">
            <a:avLst/>
          </a:prstGeom>
          <a:noFill/>
          <a:ln w="25400">
            <a:solidFill>
              <a:srgbClr val="0022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905000" y="2708275"/>
            <a:ext cx="2954338" cy="2625725"/>
          </a:xfrm>
          <a:prstGeom prst="line">
            <a:avLst/>
          </a:prstGeom>
          <a:noFill/>
          <a:ln w="25400">
            <a:solidFill>
              <a:srgbClr val="0022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1828800" y="52578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23" name="Oval 8"/>
          <p:cNvSpPr>
            <a:spLocks noChangeArrowheads="1"/>
          </p:cNvSpPr>
          <p:nvPr/>
        </p:nvSpPr>
        <p:spPr bwMode="auto">
          <a:xfrm>
            <a:off x="1828800" y="26670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4724400" y="26670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225" name="Рисунок 9" descr="C:\Users\Светлана\Documents\4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28797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4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427038"/>
            <a:ext cx="9291638" cy="1577975"/>
          </a:xfrm>
        </p:spPr>
      </p:pic>
      <p:pic>
        <p:nvPicPr>
          <p:cNvPr id="9219" name="Picture 10" descr="http://i1.r7.com/data/files/2C92/94A3/2E7A/2ADC/012E/82CF/1ABE/4F19/Mascotes-Sochi-060311-700x-div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10569"/>
            <a:ext cx="6667500" cy="3705225"/>
          </a:xfrm>
          <a:noFill/>
        </p:spPr>
      </p:pic>
    </p:spTree>
    <p:extLst>
      <p:ext uri="{BB962C8B-B14F-4D97-AF65-F5344CB8AC3E}">
        <p14:creationId xmlns:p14="http://schemas.microsoft.com/office/powerpoint/2010/main" val="11267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989138"/>
            <a:ext cx="876617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Desktop\sochi1_1280x8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Лыжные гонки. </a:t>
            </a:r>
            <a:endParaRPr lang="ru-RU" sz="3600" b="1" dirty="0"/>
          </a:p>
        </p:txBody>
      </p:sp>
      <p:pic>
        <p:nvPicPr>
          <p:cNvPr id="4" name="Picture 2" descr="E:\Спорт1\25801_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31640" y="1340768"/>
            <a:ext cx="646480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урока: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Математика нужна! </a:t>
            </a:r>
          </a:p>
          <a:p>
            <a:pPr>
              <a:buNone/>
            </a:pPr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  Математика важна!</a:t>
            </a:r>
          </a:p>
          <a:p>
            <a:pPr>
              <a:buNone/>
            </a:pPr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     В жизни пригодится!</a:t>
            </a:r>
          </a:p>
          <a:p>
            <a:pPr>
              <a:buNone/>
            </a:pPr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          Изучая математику. </a:t>
            </a:r>
          </a:p>
          <a:p>
            <a:pPr>
              <a:buNone/>
            </a:pPr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              Не следует лениться!</a:t>
            </a:r>
            <a:b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5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Фигурное катание.</a:t>
            </a:r>
            <a:endParaRPr lang="ru-RU" sz="3200" b="1" dirty="0"/>
          </a:p>
        </p:txBody>
      </p:sp>
      <p:pic>
        <p:nvPicPr>
          <p:cNvPr id="4098" name="Picture 2" descr="E:\Спорт1\image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1542" y="1600200"/>
            <a:ext cx="41209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Хоккей. </a:t>
            </a:r>
            <a:endParaRPr lang="ru-RU" b="1" dirty="0"/>
          </a:p>
        </p:txBody>
      </p:sp>
      <p:pic>
        <p:nvPicPr>
          <p:cNvPr id="3074" name="Picture 2" descr="E:\Спорт1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64396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pc="600" dirty="0" smtClean="0"/>
              <a:t>БИАТЛОН</a:t>
            </a:r>
            <a:endParaRPr lang="ru-RU" sz="3200" b="1" spc="600" dirty="0"/>
          </a:p>
        </p:txBody>
      </p:sp>
      <p:pic>
        <p:nvPicPr>
          <p:cNvPr id="7170" name="Picture 2" descr="E:\Спорт1\6762469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6875" y="1653381"/>
            <a:ext cx="58102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Фристайл </a:t>
            </a:r>
            <a:endParaRPr lang="ru-RU" sz="3200" dirty="0"/>
          </a:p>
        </p:txBody>
      </p:sp>
      <p:pic>
        <p:nvPicPr>
          <p:cNvPr id="4" name="Содержимое 3" descr="http://img.mota.ru/upload/wallpapers/2010/02/28/12/04/21499/mota_ru_0022811-320x48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Бобслей</a:t>
            </a:r>
            <a:endParaRPr lang="ru-RU" sz="2400" dirty="0"/>
          </a:p>
        </p:txBody>
      </p:sp>
      <p:pic>
        <p:nvPicPr>
          <p:cNvPr id="4" name="Содержимое 3" descr="http://www.wallon.ru/_ph/24/2/28935620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616" y="1340768"/>
            <a:ext cx="66247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Олимпийская деревня "Сочи-2014"</a:t>
            </a:r>
            <a:endParaRPr lang="ru-RU" sz="3200" b="1" dirty="0"/>
          </a:p>
        </p:txBody>
      </p:sp>
      <p:pic>
        <p:nvPicPr>
          <p:cNvPr id="4" name="Содержимое 3" descr="http://metrkv.ru/marina/olimp_soch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9632" y="1556792"/>
            <a:ext cx="640871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Главная арена </a:t>
            </a:r>
            <a:endParaRPr lang="ru-RU" b="1" dirty="0"/>
          </a:p>
        </p:txBody>
      </p:sp>
      <p:pic>
        <p:nvPicPr>
          <p:cNvPr id="4" name="Содержимое 3" descr="http://im3-tub-ru.yandex.net/i?id=370224540-29-72&amp;n=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9552" y="1628800"/>
            <a:ext cx="69847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Олимпийский стадион на 43 тысяч человек</a:t>
            </a:r>
            <a:endParaRPr lang="ru-RU" sz="2800" b="1" dirty="0"/>
          </a:p>
        </p:txBody>
      </p:sp>
      <p:pic>
        <p:nvPicPr>
          <p:cNvPr id="4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8250" y="1991519"/>
            <a:ext cx="66675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Дворец Спорта для фигурного катания</a:t>
            </a:r>
            <a:endParaRPr lang="ru-RU" sz="3200" b="1" dirty="0"/>
          </a:p>
        </p:txBody>
      </p:sp>
      <p:pic>
        <p:nvPicPr>
          <p:cNvPr id="4" name="Содержимое 3" descr="http://apartment-split.com/wp-content/uploads/2011/06/sochi_figure_skating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96591" y="1600200"/>
            <a:ext cx="6350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Большая ледовая арена </a:t>
            </a:r>
            <a:endParaRPr lang="ru-RU" b="1" dirty="0"/>
          </a:p>
        </p:txBody>
      </p:sp>
      <p:pic>
        <p:nvPicPr>
          <p:cNvPr id="6" name="Содержимое 3" descr="http://im4-tub-ru.yandex.net/i?id=448514724-12-72&amp;n=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7624" y="1916832"/>
            <a:ext cx="64087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51312"/>
              </p:ext>
            </p:extLst>
          </p:nvPr>
        </p:nvGraphicFramePr>
        <p:xfrm>
          <a:off x="2699792" y="188640"/>
          <a:ext cx="3384376" cy="6309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064"/>
                <a:gridCol w="504056"/>
                <a:gridCol w="432048"/>
                <a:gridCol w="504056"/>
                <a:gridCol w="586408"/>
                <a:gridCol w="781744"/>
              </a:tblGrid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3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+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=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7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3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=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8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=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+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9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8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+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+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9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9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1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Ледовый дворец</a:t>
            </a:r>
            <a:endParaRPr lang="ru-RU" b="1" dirty="0"/>
          </a:p>
        </p:txBody>
      </p:sp>
      <p:pic>
        <p:nvPicPr>
          <p:cNvPr id="4" name="Содержимое 3" descr="http://www.media-kuban.ru/images/thumbs/9/5/2/27259_original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esktop\full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ochi.com/images/news/2034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9962" y="1600200"/>
            <a:ext cx="80640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парк</a:t>
            </a:r>
            <a:endParaRPr lang="ru-RU" dirty="0"/>
          </a:p>
        </p:txBody>
      </p:sp>
      <p:pic>
        <p:nvPicPr>
          <p:cNvPr id="4" name="Содержимое 3" descr="http://img0.liveinternet.ru/images/attach/c/2/67/98/67098861_1290782516_imgaso039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7664" y="1484784"/>
            <a:ext cx="66247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dvertology.ru/media/2006/11/20/bo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43186" y="188640"/>
            <a:ext cx="2821302" cy="3574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35" y="713993"/>
            <a:ext cx="1871803" cy="245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69336"/>
            <a:ext cx="2850689" cy="361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:\печать 10 на 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33483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4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1386263100_olimpiyskie-medali-sochi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" y="1196752"/>
            <a:ext cx="9091336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719381"/>
              </p:ext>
            </p:extLst>
          </p:nvPr>
        </p:nvGraphicFramePr>
        <p:xfrm>
          <a:off x="2267744" y="548680"/>
          <a:ext cx="3384376" cy="6309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064"/>
                <a:gridCol w="504056"/>
                <a:gridCol w="432048"/>
                <a:gridCol w="504056"/>
                <a:gridCol w="576064"/>
                <a:gridCol w="792088"/>
              </a:tblGrid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3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+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=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7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3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=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4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л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1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8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3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+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6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9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8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1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5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+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7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+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4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8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д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9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-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=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7</a:t>
                      </a:r>
                      <a:endParaRPr lang="ru-RU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32163" y="145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66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</a:t>
            </a:r>
            <a:r>
              <a:rPr lang="ru-RU" sz="66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 2014</a:t>
            </a:r>
            <a:endParaRPr lang="ru-RU" sz="6600" b="1" i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E:\Спорт1\136506-b8453e856fcf6a3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5736" y="2996952"/>
            <a:ext cx="4543003" cy="272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 ряд                 2 ряд               3 ряд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 smtClean="0"/>
              <a:t>3+2=                   6+2=            4+2=</a:t>
            </a:r>
          </a:p>
          <a:p>
            <a:pPr marL="0" indent="0">
              <a:buNone/>
            </a:pPr>
            <a:r>
              <a:rPr lang="ru-RU" sz="3600" dirty="0" smtClean="0"/>
              <a:t> 9-2=                    7-3=             6-3=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5+4=                   4+3=            3+5=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7-1=                    9-4=              8-2=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4+4=                   3+3=             5+5=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6342" y="2867758"/>
            <a:ext cx="433191" cy="430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9703" y="4152234"/>
            <a:ext cx="457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99" y="4193649"/>
            <a:ext cx="451452" cy="4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0954" y="4859889"/>
            <a:ext cx="457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4338" y="5589240"/>
            <a:ext cx="457200" cy="39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27489" y="3582491"/>
            <a:ext cx="457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35637" y="2871489"/>
            <a:ext cx="451452" cy="430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26451" y="4898912"/>
            <a:ext cx="457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6451" y="5527845"/>
            <a:ext cx="457200" cy="4538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41831" y="4250894"/>
            <a:ext cx="457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53449" y="3542545"/>
            <a:ext cx="457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6910" y="2871489"/>
            <a:ext cx="457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948047" y="5502718"/>
            <a:ext cx="457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41831" y="4815702"/>
            <a:ext cx="457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13168" y="3542545"/>
            <a:ext cx="457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9" descr="C:\Documents and Settings\Ирина\Мои документы\Downloads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69" y="2996951"/>
            <a:ext cx="20161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Ирина\Мои документы\Мои рисунки\4933568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68" y="836711"/>
            <a:ext cx="20161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Documents and Settings\Ирина\Мои документы\Мои рисунки\Рисунок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463" y="3995738"/>
            <a:ext cx="20335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62899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899 -0.00834 L 1.36128 -0.00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1" b="50390"/>
          <a:stretch/>
        </p:blipFill>
        <p:spPr bwMode="auto">
          <a:xfrm>
            <a:off x="0" y="404664"/>
            <a:ext cx="9144000" cy="24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90817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стр.24 №48</a:t>
            </a:r>
            <a:endParaRPr lang="ru-RU" dirty="0"/>
          </a:p>
        </p:txBody>
      </p:sp>
      <p:pic>
        <p:nvPicPr>
          <p:cNvPr id="7" name="Рисунок 6" descr="C:\Users\Светлана\Documents\3с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7919390" cy="23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NY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im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lim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lim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758</TotalTime>
  <Words>380</Words>
  <Application>Microsoft Office PowerPoint</Application>
  <PresentationFormat>Экран (4:3)</PresentationFormat>
  <Paragraphs>202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3_NY_2010_3011</vt:lpstr>
      <vt:lpstr>Olimp</vt:lpstr>
      <vt:lpstr>1_Olimp</vt:lpstr>
      <vt:lpstr>2_Olimp</vt:lpstr>
      <vt:lpstr> Урок математики  в 1 г классе </vt:lpstr>
      <vt:lpstr>Девиз урока:</vt:lpstr>
      <vt:lpstr>Презентация PowerPoint</vt:lpstr>
      <vt:lpstr>Презентация PowerPoint</vt:lpstr>
      <vt:lpstr> ОЛИМПИАДА Сочи 2014</vt:lpstr>
      <vt:lpstr>Презентация PowerPoint</vt:lpstr>
      <vt:lpstr>Презентация PowerPoint</vt:lpstr>
      <vt:lpstr>Презентация PowerPoint</vt:lpstr>
      <vt:lpstr>Учебник стр.24 №48</vt:lpstr>
      <vt:lpstr>Презентация PowerPoint</vt:lpstr>
      <vt:lpstr>Презентация PowerPoint</vt:lpstr>
      <vt:lpstr>Презентация PowerPoint</vt:lpstr>
      <vt:lpstr>Презентация PowerPoint</vt:lpstr>
      <vt:lpstr>Зайка начертила ломаную. Какая фигура получится, если замкнуть эту ломаную?</vt:lpstr>
      <vt:lpstr>Зайка начертила ломаную. Какая фигура получится, если замкнуть эту ломаную?</vt:lpstr>
      <vt:lpstr>Презентация PowerPoint</vt:lpstr>
      <vt:lpstr>Презентация PowerPoint</vt:lpstr>
      <vt:lpstr>Презентация PowerPoint</vt:lpstr>
      <vt:lpstr>Лыжные гонки. </vt:lpstr>
      <vt:lpstr>Фигурное катание.</vt:lpstr>
      <vt:lpstr>Хоккей. </vt:lpstr>
      <vt:lpstr>БИАТЛОН</vt:lpstr>
      <vt:lpstr>Фристайл </vt:lpstr>
      <vt:lpstr>Бобслей</vt:lpstr>
      <vt:lpstr>Олимпийская деревня "Сочи-2014"</vt:lpstr>
      <vt:lpstr>Главная арена </vt:lpstr>
      <vt:lpstr>Олимпийский стадион на 43 тысяч человек</vt:lpstr>
      <vt:lpstr>Дворец Спорта для фигурного катания</vt:lpstr>
      <vt:lpstr>Большая ледовая арена </vt:lpstr>
      <vt:lpstr>Ледовый дворец</vt:lpstr>
      <vt:lpstr>Презентация PowerPoint</vt:lpstr>
      <vt:lpstr>Презентация PowerPoint</vt:lpstr>
      <vt:lpstr>Презентация PowerPoint</vt:lpstr>
      <vt:lpstr>Олимпийский парк</vt:lpstr>
      <vt:lpstr>Презентация PowerPoint</vt:lpstr>
      <vt:lpstr>Презентация PowerPoint</vt:lpstr>
      <vt:lpstr>Презентация PowerPoint</vt:lpstr>
    </vt:vector>
  </TitlesOfParts>
  <Company>Айгуль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Урок математики в 1 а классе «Сложение и вычитание числа 4» (закрепление)</dc:title>
  <dc:creator>Айгуль</dc:creator>
  <cp:lastModifiedBy>днс</cp:lastModifiedBy>
  <cp:revision>69</cp:revision>
  <dcterms:created xsi:type="dcterms:W3CDTF">2013-02-14T17:23:57Z</dcterms:created>
  <dcterms:modified xsi:type="dcterms:W3CDTF">2014-01-29T09:39:10Z</dcterms:modified>
</cp:coreProperties>
</file>