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customXml/itemProps6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customXml/itemProps9.xml" ContentType="application/vnd.openxmlformats-officedocument.customXmlPropertie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customXml/itemProps11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2"/>
  </p:sldMasterIdLst>
  <p:notesMasterIdLst>
    <p:notesMasterId r:id="rId25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8099-4CCC-499C-96B3-BDB760317D7D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363E-BADA-4A02-95FA-0CDFF19A66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customXml" Target="../../customXml/item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customXml" Target="../../customXml/item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customXml" Target="../../customXml/item4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customXml" Target="../../customXml/item5.xml"/><Relationship Id="rId6" Type="http://schemas.openxmlformats.org/officeDocument/2006/relationships/tags" Target="../tags/tag23.xml"/><Relationship Id="rId11" Type="http://schemas.openxmlformats.org/officeDocument/2006/relationships/image" Target="../media/image12.png"/><Relationship Id="rId5" Type="http://schemas.openxmlformats.org/officeDocument/2006/relationships/tags" Target="../tags/tag22.xml"/><Relationship Id="rId10" Type="http://schemas.openxmlformats.org/officeDocument/2006/relationships/image" Target="../media/image11.png"/><Relationship Id="rId4" Type="http://schemas.openxmlformats.org/officeDocument/2006/relationships/tags" Target="../tags/tag21.xml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customXml" Target="../../customXml/item6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13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17.png"/><Relationship Id="rId2" Type="http://schemas.openxmlformats.org/officeDocument/2006/relationships/tags" Target="../tags/tag26.xml"/><Relationship Id="rId16" Type="http://schemas.openxmlformats.org/officeDocument/2006/relationships/image" Target="../media/image16.png"/><Relationship Id="rId1" Type="http://schemas.openxmlformats.org/officeDocument/2006/relationships/customXml" Target="../../customXml/item7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image" Target="../media/image15.pn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7.xml"/><Relationship Id="rId7" Type="http://schemas.openxmlformats.org/officeDocument/2006/relationships/image" Target="../media/image10.png"/><Relationship Id="rId2" Type="http://schemas.openxmlformats.org/officeDocument/2006/relationships/tags" Target="../tags/tag36.xml"/><Relationship Id="rId1" Type="http://schemas.openxmlformats.org/officeDocument/2006/relationships/customXml" Target="../../customXml/item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customXml" Target="../../customXml/item9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2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1.png"/><Relationship Id="rId2" Type="http://schemas.openxmlformats.org/officeDocument/2006/relationships/tags" Target="../tags/tag41.xml"/><Relationship Id="rId1" Type="http://schemas.openxmlformats.org/officeDocument/2006/relationships/customXml" Target="../../customXml/item10.xml"/><Relationship Id="rId6" Type="http://schemas.openxmlformats.org/officeDocument/2006/relationships/tags" Target="../tags/tag45.xml"/><Relationship Id="rId11" Type="http://schemas.openxmlformats.org/officeDocument/2006/relationships/image" Target="../media/image10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0.xml"/><Relationship Id="rId7" Type="http://schemas.openxmlformats.org/officeDocument/2006/relationships/image" Target="../media/image10.png"/><Relationship Id="rId2" Type="http://schemas.openxmlformats.org/officeDocument/2006/relationships/tags" Target="../tags/tag49.xml"/><Relationship Id="rId1" Type="http://schemas.openxmlformats.org/officeDocument/2006/relationships/customXml" Target="../../customXml/item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6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106195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02722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2948254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386928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4790313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6"/>
            <p:custDataLst>
              <p:tags r:id="rId7"/>
            </p:custDataLst>
          </p:nvPr>
        </p:nvSpPr>
        <p:spPr>
          <a:xfrm>
            <a:off x="1069848" y="5711342"/>
            <a:ext cx="7699247" cy="804443"/>
          </a:xfrm>
          <a:prstGeom prst="rect">
            <a:avLst/>
          </a:prstGeom>
        </p:spPr>
        <p:txBody>
          <a:bodyPr vert="horz" wrap="square" lIns="94700" tIns="22926" rIns="94700" bIns="22926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3" name="Рисунок 12" descr="Answer1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1210094"/>
            <a:ext cx="596645" cy="596645"/>
          </a:xfrm>
          <a:prstGeom prst="rect">
            <a:avLst/>
          </a:prstGeom>
        </p:spPr>
      </p:pic>
      <p:pic>
        <p:nvPicPr>
          <p:cNvPr id="14" name="Рисунок 13" descr="Answer2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2131123"/>
            <a:ext cx="596645" cy="596645"/>
          </a:xfrm>
          <a:prstGeom prst="rect">
            <a:avLst/>
          </a:prstGeom>
        </p:spPr>
      </p:pic>
      <p:pic>
        <p:nvPicPr>
          <p:cNvPr id="15" name="Рисунок 14" descr="Answer3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3052152"/>
            <a:ext cx="596645" cy="596645"/>
          </a:xfrm>
          <a:prstGeom prst="rect">
            <a:avLst/>
          </a:prstGeom>
        </p:spPr>
      </p:pic>
      <p:pic>
        <p:nvPicPr>
          <p:cNvPr id="16" name="Рисунок 15" descr="Answer4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55448" y="3973182"/>
            <a:ext cx="596645" cy="596645"/>
          </a:xfrm>
          <a:prstGeom prst="rect">
            <a:avLst/>
          </a:prstGeom>
        </p:spPr>
      </p:pic>
      <p:pic>
        <p:nvPicPr>
          <p:cNvPr id="17" name="Рисунок 16" descr="Answer5.png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155448" y="4894211"/>
            <a:ext cx="596645" cy="596645"/>
          </a:xfrm>
          <a:prstGeom prst="rect">
            <a:avLst/>
          </a:prstGeom>
        </p:spPr>
      </p:pic>
      <p:pic>
        <p:nvPicPr>
          <p:cNvPr id="18" name="Рисунок 17" descr="Answer6.png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55448" y="5815241"/>
            <a:ext cx="596645" cy="596645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Да</a:t>
            </a:r>
            <a:endParaRPr lang="ru-RU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Нет</a:t>
            </a:r>
            <a:endParaRPr lang="ru-RU" sz="3200"/>
          </a:p>
        </p:txBody>
      </p:sp>
      <p:pic>
        <p:nvPicPr>
          <p:cNvPr id="9" name="Рисунок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варианта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0" name="Рисунок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Рисунок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Рисунок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5 вариантов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069848" y="1069847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069848" y="2110206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69848" y="3150565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069848" y="4190924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1069848" y="5231283"/>
            <a:ext cx="7699247" cy="923772"/>
          </a:xfrm>
          <a:prstGeom prst="rect">
            <a:avLst/>
          </a:prstGeom>
        </p:spPr>
        <p:txBody>
          <a:bodyPr vert="horz" wrap="square" lIns="94700" tIns="26327" rIns="94700" bIns="26327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2" name="Рисунок 11" descr="Answer1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1216266"/>
            <a:ext cx="630936" cy="630936"/>
          </a:xfrm>
          <a:prstGeom prst="rect">
            <a:avLst/>
          </a:prstGeom>
        </p:spPr>
      </p:pic>
      <p:pic>
        <p:nvPicPr>
          <p:cNvPr id="13" name="Рисунок 12" descr="Answer2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2256624"/>
            <a:ext cx="630936" cy="630936"/>
          </a:xfrm>
          <a:prstGeom prst="rect">
            <a:avLst/>
          </a:prstGeom>
        </p:spPr>
      </p:pic>
      <p:pic>
        <p:nvPicPr>
          <p:cNvPr id="14" name="Рисунок 13" descr="Answer3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  <p:pic>
        <p:nvPicPr>
          <p:cNvPr id="15" name="Рисунок 14" descr="Answer4.png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55448" y="4337341"/>
            <a:ext cx="630936" cy="630936"/>
          </a:xfrm>
          <a:prstGeom prst="rect">
            <a:avLst/>
          </a:prstGeom>
        </p:spPr>
      </p:pic>
      <p:pic>
        <p:nvPicPr>
          <p:cNvPr id="16" name="Рисунок 15" descr="Answer5.png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55448" y="5377700"/>
            <a:ext cx="630936" cy="630936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Да</a:t>
            </a:r>
            <a:endParaRPr lang="ru-RU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Нет</a:t>
            </a:r>
            <a:endParaRPr lang="ru-RU" sz="3200"/>
          </a:p>
        </p:txBody>
      </p:sp>
      <p:pic>
        <p:nvPicPr>
          <p:cNvPr id="9" name="Рисунок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варианта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SzPct val="85000"/>
              <a:buNone/>
              <a:defRPr sz="3200"/>
            </a:lvl1pPr>
            <a:lvl2pPr algn="l" rtl="0" eaLnBrk="1" latinLnBrk="0" hangingPunct="1">
              <a:buSzPct val="85000"/>
              <a:buNone/>
              <a:defRPr sz="3200"/>
            </a:lvl2pPr>
            <a:lvl3pPr algn="l" rtl="0" eaLnBrk="1" latinLnBrk="0" hangingPunct="1">
              <a:buSzPct val="85000"/>
              <a:buNone/>
              <a:defRPr sz="3200"/>
            </a:lvl3pPr>
            <a:lvl4pPr algn="l" rtl="0" eaLnBrk="1" latinLnBrk="0" hangingPunct="1">
              <a:buSzPct val="85000"/>
              <a:buNone/>
              <a:defRPr sz="3200"/>
            </a:lvl4pPr>
            <a:lvl5pPr algn="l" rtl="0" eaLnBrk="1" latinLnBrk="0" hangingPunct="1">
              <a:buSzPct val="85000"/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1" name="Рисунок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Рисунок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Рисунок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Рисунок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SzPct val="85000"/>
              <a:buNone/>
              <a:defRPr/>
            </a:lvl1pPr>
            <a:lvl2pPr algn="ctr" rtl="0" eaLnBrk="1" latinLnBrk="0" hangingPunct="1">
              <a:buSzPct val="85000"/>
              <a:buNone/>
              <a:defRPr/>
            </a:lvl2pPr>
            <a:lvl3pPr algn="ctr" rtl="0" eaLnBrk="1" latinLnBrk="0" hangingPunct="1">
              <a:buSzPct val="85000"/>
              <a:buNone/>
              <a:defRPr/>
            </a:lvl3pPr>
            <a:lvl4pPr algn="ctr" rtl="0" eaLnBrk="1" latinLnBrk="0" hangingPunct="1">
              <a:buSzPct val="85000"/>
              <a:buNone/>
              <a:defRPr/>
            </a:lvl4pPr>
            <a:lvl5pPr algn="ctr" rtl="0" eaLnBrk="1" latinLnBrk="0" hangingPunct="1">
              <a:buSzPct val="85000"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Да</a:t>
            </a:r>
            <a:endParaRPr lang="ru-RU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ru-RU" sz="3200" smtClean="0"/>
              <a:t>Нет</a:t>
            </a:r>
            <a:endParaRPr lang="ru-RU" sz="3200"/>
          </a:p>
        </p:txBody>
      </p:sp>
      <p:pic>
        <p:nvPicPr>
          <p:cNvPr id="9" name="Рисунок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C4E222-6B70-469A-AA19-67F608BC5EE8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A52EAF-8DEE-4804-94FE-BB05F57CE2C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>
                <a:latin typeface="Viner Hand ITC" pitchFamily="66" charset="0"/>
              </a:rPr>
              <a:t>The power of Art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9. Is photography a kind of visual art?</a:t>
            </a:r>
            <a:endParaRPr lang="ru-RU" sz="3600" dirty="0"/>
          </a:p>
        </p:txBody>
      </p:sp>
      <p:pic>
        <p:nvPicPr>
          <p:cNvPr id="10" name="Рисунок 9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500" dirty="0" smtClean="0"/>
              <a:t>the style</a:t>
            </a:r>
          </a:p>
          <a:p>
            <a:r>
              <a:rPr lang="en-US" sz="3500" dirty="0" smtClean="0"/>
              <a:t>the genre</a:t>
            </a:r>
          </a:p>
          <a:p>
            <a:r>
              <a:rPr lang="en-US" sz="3500" dirty="0" smtClean="0"/>
              <a:t>the subject</a:t>
            </a:r>
          </a:p>
          <a:p>
            <a:r>
              <a:rPr lang="en-US" sz="3500" dirty="0" smtClean="0"/>
              <a:t>the composition</a:t>
            </a:r>
          </a:p>
          <a:p>
            <a:r>
              <a:rPr lang="en-US" sz="3500" dirty="0" smtClean="0"/>
              <a:t>the </a:t>
            </a:r>
            <a:r>
              <a:rPr lang="en-US" sz="3500" dirty="0" err="1" smtClean="0"/>
              <a:t>colour</a:t>
            </a:r>
            <a:r>
              <a:rPr lang="en-US" sz="3500" dirty="0" smtClean="0"/>
              <a:t> scheme</a:t>
            </a:r>
          </a:p>
          <a:p>
            <a:r>
              <a:rPr lang="en-US" sz="3500" dirty="0" smtClean="0"/>
              <a:t>the details</a:t>
            </a:r>
          </a:p>
          <a:p>
            <a:r>
              <a:rPr lang="en-US" sz="3500" dirty="0" smtClean="0"/>
              <a:t>the general </a:t>
            </a:r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dirty="0" smtClean="0"/>
              <a:t>impression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500" dirty="0" smtClean="0"/>
              <a:t>Use as many words related to art as you can!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79296" cy="61230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>10. Describe the picture using the given plan </a:t>
            </a:r>
            <a:endParaRPr lang="ru-RU" sz="360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3"/>
            <a:ext cx="5263894" cy="40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The end!</a:t>
            </a:r>
            <a:endParaRPr lang="ru-RU" sz="6000" dirty="0" smtClean="0"/>
          </a:p>
          <a:p>
            <a:pPr algn="ctr">
              <a:buNone/>
            </a:pPr>
            <a:r>
              <a:rPr lang="en-US" sz="6000" dirty="0" smtClean="0"/>
              <a:t>Thank you for participation!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1. Match the artist and the painting</a:t>
            </a:r>
            <a:endParaRPr lang="ru-RU" sz="4400" dirty="0"/>
          </a:p>
        </p:txBody>
      </p:sp>
      <p:pic>
        <p:nvPicPr>
          <p:cNvPr id="1026" name="Picture 2" descr="C:\Users\Саша\Desktop\Новая попка\Pics\Art\benois-madon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6850">
            <a:off x="1050422" y="4145568"/>
            <a:ext cx="1580624" cy="2539155"/>
          </a:xfrm>
          <a:prstGeom prst="rect">
            <a:avLst/>
          </a:prstGeom>
          <a:noFill/>
        </p:spPr>
      </p:pic>
      <p:pic>
        <p:nvPicPr>
          <p:cNvPr id="1027" name="Picture 3" descr="C:\Users\Саша\Desktop\Новая попка\Pics\Art\fl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4642">
            <a:off x="6982616" y="849380"/>
            <a:ext cx="1906835" cy="2346029"/>
          </a:xfrm>
          <a:prstGeom prst="rect">
            <a:avLst/>
          </a:prstGeom>
          <a:noFill/>
        </p:spPr>
      </p:pic>
      <p:pic>
        <p:nvPicPr>
          <p:cNvPr id="1028" name="Picture 4" descr="C:\Users\Саша\Desktop\Новая попка\Pics\Art\night cafe in arl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9567">
            <a:off x="1187624" y="980728"/>
            <a:ext cx="2102540" cy="1650494"/>
          </a:xfrm>
          <a:prstGeom prst="rect">
            <a:avLst/>
          </a:prstGeom>
          <a:noFill/>
        </p:spPr>
      </p:pic>
      <p:pic>
        <p:nvPicPr>
          <p:cNvPr id="1029" name="Picture 5" descr="C:\Users\Саша\Desktop\Новая попка\Pics\Art\remem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28187">
            <a:off x="6039962" y="4899298"/>
            <a:ext cx="2882533" cy="1786570"/>
          </a:xfrm>
          <a:prstGeom prst="rect">
            <a:avLst/>
          </a:prstGeom>
          <a:noFill/>
        </p:spPr>
      </p:pic>
      <p:pic>
        <p:nvPicPr>
          <p:cNvPr id="1030" name="Picture 6" descr="C:\Users\Саша\Desktop\Новая попка\Pics\Art\the rooks have co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40574">
            <a:off x="5027647" y="1871025"/>
            <a:ext cx="1645428" cy="214388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1235566">
            <a:off x="3272496" y="693195"/>
            <a:ext cx="28083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Leonardo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Vinci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981791">
            <a:off x="2853627" y="5195220"/>
            <a:ext cx="30592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Rembrandt 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 Rijn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58007">
            <a:off x="845898" y="2680897"/>
            <a:ext cx="24164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Alexei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Savrasov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0946914">
            <a:off x="6632389" y="3270140"/>
            <a:ext cx="22685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Paul 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Gauguin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012803">
            <a:off x="3123895" y="3334738"/>
            <a:ext cx="21798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Nikolay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Roerich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0"/>
          </p:nvPr>
        </p:nvSpPr>
        <p:spPr>
          <a:xfrm>
            <a:off x="179512" y="332656"/>
            <a:ext cx="8833104" cy="759180"/>
          </a:xfrm>
        </p:spPr>
        <p:txBody>
          <a:bodyPr>
            <a:noAutofit/>
          </a:bodyPr>
          <a:lstStyle/>
          <a:p>
            <a:r>
              <a:rPr lang="en-US" sz="4000" dirty="0" smtClean="0"/>
              <a:t>2. What object can NOT be found in the artist’s studio?</a:t>
            </a:r>
            <a:endParaRPr lang="ru-RU" sz="40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asel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Stencil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Tempera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 smtClean="0"/>
              <a:t>Brush</a:t>
            </a:r>
            <a:endParaRPr lang="ru-RU" dirty="0"/>
          </a:p>
        </p:txBody>
      </p:sp>
      <p:pic>
        <p:nvPicPr>
          <p:cNvPr id="25" name="Рисунок 24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4894211"/>
            <a:ext cx="596645" cy="596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 Is Realism a genre of painting?</a:t>
            </a:r>
            <a:endParaRPr lang="ru-RU" sz="4000" dirty="0"/>
          </a:p>
        </p:txBody>
      </p:sp>
      <p:pic>
        <p:nvPicPr>
          <p:cNvPr id="12" name="Рисунок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4. Match the style and the definition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 rot="20556436">
            <a:off x="1020168" y="927118"/>
            <a:ext cx="2733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Classicism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772012">
            <a:off x="6720415" y="626966"/>
            <a:ext cx="2052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Cubism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717782">
            <a:off x="6651331" y="3468107"/>
            <a:ext cx="2109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Realism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371970">
            <a:off x="1064945" y="4201710"/>
            <a:ext cx="3786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Impressionism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13130">
            <a:off x="4556438" y="4984173"/>
            <a:ext cx="45326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…balance, regularity and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simpleness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form…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627383">
            <a:off x="1474439" y="5298857"/>
            <a:ext cx="32467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…show things as 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 really are…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549915">
            <a:off x="4092499" y="1469628"/>
            <a:ext cx="44562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…a sketchy style, trying 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capture the changing 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effect of natural light…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573678">
            <a:off x="1043608" y="2492896"/>
            <a:ext cx="41087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 not lifelike pictures, 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distorted space, </a:t>
            </a:r>
          </a:p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angular shapes…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107504" y="404664"/>
            <a:ext cx="8833104" cy="759180"/>
          </a:xfrm>
        </p:spPr>
        <p:txBody>
          <a:bodyPr>
            <a:noAutofit/>
          </a:bodyPr>
          <a:lstStyle/>
          <a:p>
            <a:r>
              <a:rPr lang="en-US" sz="3600" dirty="0" smtClean="0"/>
              <a:t>5. Which of the following is NOT a genre of painting?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Portrait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Genre scene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Abstract art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Still life</a:t>
            </a:r>
            <a:endParaRPr lang="ru-RU" dirty="0"/>
          </a:p>
        </p:txBody>
      </p:sp>
      <p:pic>
        <p:nvPicPr>
          <p:cNvPr id="14" name="Рисунок 13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3296983"/>
            <a:ext cx="630936" cy="630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6. Was Vincent van Gogh an Impressionist?</a:t>
            </a:r>
            <a:endParaRPr lang="ru-RU" sz="3600" dirty="0"/>
          </a:p>
        </p:txBody>
      </p:sp>
      <p:pic>
        <p:nvPicPr>
          <p:cNvPr id="9" name="Рисунок 8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7. Match the painting and the genre.</a:t>
            </a:r>
            <a:endParaRPr lang="ru-RU" sz="3600" dirty="0"/>
          </a:p>
        </p:txBody>
      </p:sp>
      <p:pic>
        <p:nvPicPr>
          <p:cNvPr id="2051" name="Picture 3" descr="C:\Users\Саша\Desktop\Новая попка\Pics\Art\12-sun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1001">
            <a:off x="1259632" y="1000080"/>
            <a:ext cx="1636166" cy="2034982"/>
          </a:xfrm>
          <a:prstGeom prst="rect">
            <a:avLst/>
          </a:prstGeom>
          <a:noFill/>
        </p:spPr>
      </p:pic>
      <p:pic>
        <p:nvPicPr>
          <p:cNvPr id="2052" name="Picture 4" descr="C:\Users\Саша\Desktop\Новая попка\Pics\Art\Mona_Li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9964">
            <a:off x="6487334" y="851936"/>
            <a:ext cx="1973602" cy="2944614"/>
          </a:xfrm>
          <a:prstGeom prst="rect">
            <a:avLst/>
          </a:prstGeom>
          <a:noFill/>
        </p:spPr>
      </p:pic>
      <p:pic>
        <p:nvPicPr>
          <p:cNvPr id="2053" name="Picture 5" descr="C:\Users\Саша\Desktop\Новая попка\Pics\Art\Rembrandt-The_Artist_in_his_Stud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0153">
            <a:off x="4054414" y="4355004"/>
            <a:ext cx="2859722" cy="2226702"/>
          </a:xfrm>
          <a:prstGeom prst="rect">
            <a:avLst/>
          </a:prstGeom>
          <a:noFill/>
        </p:spPr>
      </p:pic>
      <p:pic>
        <p:nvPicPr>
          <p:cNvPr id="2054" name="Picture 6" descr="C:\Users\Саша\Desktop\Новая попка\Pics\Art\water lily pond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9750">
            <a:off x="3417225" y="2205974"/>
            <a:ext cx="1945764" cy="19029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0387637">
            <a:off x="1240240" y="5439967"/>
            <a:ext cx="26084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landscape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10044">
            <a:off x="1250539" y="3923847"/>
            <a:ext cx="2056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portrait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61964">
            <a:off x="6941037" y="4783605"/>
            <a:ext cx="1990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still life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25389">
            <a:off x="3059832" y="908720"/>
            <a:ext cx="2999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genre scene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179512" y="404664"/>
            <a:ext cx="8833104" cy="759180"/>
          </a:xfrm>
        </p:spPr>
        <p:txBody>
          <a:bodyPr>
            <a:noAutofit/>
          </a:bodyPr>
          <a:lstStyle/>
          <a:p>
            <a:r>
              <a:rPr lang="en-US" sz="3600" dirty="0" smtClean="0"/>
              <a:t>8. Which of the following objects </a:t>
            </a:r>
          </a:p>
          <a:p>
            <a:r>
              <a:rPr lang="en-US" sz="3600" dirty="0" smtClean="0"/>
              <a:t>is a kind of paint? 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Clay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 smtClean="0"/>
              <a:t>Watercolours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Plaster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Palette</a:t>
            </a:r>
            <a:endParaRPr lang="ru-RU" dirty="0"/>
          </a:p>
        </p:txBody>
      </p:sp>
      <p:pic>
        <p:nvPicPr>
          <p:cNvPr id="12" name="Рисунок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6"/>
  <p:tag name="CORRECTANSW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5"/>
  <p:tag name="CORRECTANSW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4"/>
  <p:tag name="CORRECTANSW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Layout>
  <Type>Drawing</Type>
  <ChoicesCount>0</ChoicesCount>
  <Orientation>Left</Orientation>
</Layout>
</file>

<file path=customXml/item10.xml><?xml version="1.0" encoding="utf-8"?>
<Layout>
  <Type>MultipleChoice</Type>
  <ChoicesCount>4</ChoicesCount>
  <Orientation>Left</Orientation>
</Layout>
</file>

<file path=customXml/item11.xml><?xml version="1.0" encoding="utf-8"?>
<Layout>
  <Type>YesNo</Type>
  <ChoicesCount>2</ChoicesCount>
  <Orientation>Left</Orientation>
</Layout>
</file>

<file path=customXml/item2.xml><?xml version="1.0" encoding="utf-8"?>
<Layout>
  <Type>MultipleChoice</Type>
  <ChoicesCount>6</ChoicesCount>
  <Orientation>Left</Orientation>
</Layout>
</file>

<file path=customXml/item3.xml><?xml version="1.0" encoding="utf-8"?>
<Layout>
  <Type>YesNo</Type>
  <ChoicesCount>2</ChoicesCount>
  <Orientation>Left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MultipleChoice</Type>
  <ChoicesCount>3</ChoicesCount>
  <Orientation>Left</Orientation>
</Layout>
</file>

<file path=customXml/item6.xml><?xml version="1.0" encoding="utf-8"?>
<Layout>
  <Type>Drawing</Type>
  <ChoicesCount>0</ChoicesCount>
  <Orientation>Left</Orientation>
</Layout>
</file>

<file path=customXml/item7.xml><?xml version="1.0" encoding="utf-8"?>
<Layout>
  <Type>MultipleChoice</Type>
  <ChoicesCount>5</ChoicesCount>
  <Orientation>Left</Orientation>
</Layout>
</file>

<file path=customXml/item8.xml><?xml version="1.0" encoding="utf-8"?>
<Layout>
  <Type>YesNo</Type>
  <ChoicesCount>2</ChoicesCount>
  <Orientation>Left</Orientation>
</Layout>
</file>

<file path=customXml/item9.xml><?xml version="1.0" encoding="utf-8"?>
<Layout>
  <Type>Drawing</Type>
  <ChoicesCount>0</ChoicesCount>
  <Orientation>Left</Orientation>
</Layout>
</file>

<file path=customXml/itemProps1.xml><?xml version="1.0" encoding="utf-8"?>
<ds:datastoreItem xmlns:ds="http://schemas.openxmlformats.org/officeDocument/2006/customXml" ds:itemID="{0F101F06-CDD9-4D71-B9E9-86740065A99E}">
  <ds:schemaRefs/>
</ds:datastoreItem>
</file>

<file path=customXml/itemProps10.xml><?xml version="1.0" encoding="utf-8"?>
<ds:datastoreItem xmlns:ds="http://schemas.openxmlformats.org/officeDocument/2006/customXml" ds:itemID="{749A222F-F92A-41CF-9322-2293A396C6FF}">
  <ds:schemaRefs/>
</ds:datastoreItem>
</file>

<file path=customXml/itemProps11.xml><?xml version="1.0" encoding="utf-8"?>
<ds:datastoreItem xmlns:ds="http://schemas.openxmlformats.org/officeDocument/2006/customXml" ds:itemID="{D62432A2-C83A-46A3-9704-9791636A26E9}">
  <ds:schemaRefs/>
</ds:datastoreItem>
</file>

<file path=customXml/itemProps2.xml><?xml version="1.0" encoding="utf-8"?>
<ds:datastoreItem xmlns:ds="http://schemas.openxmlformats.org/officeDocument/2006/customXml" ds:itemID="{40890E15-4305-403F-84CC-E245F37E9326}">
  <ds:schemaRefs/>
</ds:datastoreItem>
</file>

<file path=customXml/itemProps3.xml><?xml version="1.0" encoding="utf-8"?>
<ds:datastoreItem xmlns:ds="http://schemas.openxmlformats.org/officeDocument/2006/customXml" ds:itemID="{23EA43F3-32E1-4136-A8F2-9BBAE6EB5C06}">
  <ds:schemaRefs/>
</ds:datastoreItem>
</file>

<file path=customXml/itemProps4.xml><?xml version="1.0" encoding="utf-8"?>
<ds:datastoreItem xmlns:ds="http://schemas.openxmlformats.org/officeDocument/2006/customXml" ds:itemID="{936F3C7E-C769-40C2-BDF1-E664ED706254}">
  <ds:schemaRefs/>
</ds:datastoreItem>
</file>

<file path=customXml/itemProps5.xml><?xml version="1.0" encoding="utf-8"?>
<ds:datastoreItem xmlns:ds="http://schemas.openxmlformats.org/officeDocument/2006/customXml" ds:itemID="{8D777070-1A7E-4144-AC67-C50CBE971AC9}">
  <ds:schemaRefs/>
</ds:datastoreItem>
</file>

<file path=customXml/itemProps6.xml><?xml version="1.0" encoding="utf-8"?>
<ds:datastoreItem xmlns:ds="http://schemas.openxmlformats.org/officeDocument/2006/customXml" ds:itemID="{6EE54966-A71A-46BC-AB6F-CACC09A6D1E9}">
  <ds:schemaRefs/>
</ds:datastoreItem>
</file>

<file path=customXml/itemProps7.xml><?xml version="1.0" encoding="utf-8"?>
<ds:datastoreItem xmlns:ds="http://schemas.openxmlformats.org/officeDocument/2006/customXml" ds:itemID="{8D3A2097-9D85-43A7-91EA-FD3E623DB67D}">
  <ds:schemaRefs/>
</ds:datastoreItem>
</file>

<file path=customXml/itemProps8.xml><?xml version="1.0" encoding="utf-8"?>
<ds:datastoreItem xmlns:ds="http://schemas.openxmlformats.org/officeDocument/2006/customXml" ds:itemID="{A531B810-DDBD-475A-ACE3-97A01EF601DD}">
  <ds:schemaRefs/>
</ds:datastoreItem>
</file>

<file path=customXml/itemProps9.xml><?xml version="1.0" encoding="utf-8"?>
<ds:datastoreItem xmlns:ds="http://schemas.openxmlformats.org/officeDocument/2006/customXml" ds:itemID="{AB3D77DE-C8B2-42EB-BA3F-67F52A3D845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</TotalTime>
  <Words>214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The power of Art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10. Describe the picture using the given plan </vt:lpstr>
      <vt:lpstr>Слайд 12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c400</cp:lastModifiedBy>
  <cp:revision>22</cp:revision>
  <dcterms:created xsi:type="dcterms:W3CDTF">2012-11-01T17:48:11Z</dcterms:created>
  <dcterms:modified xsi:type="dcterms:W3CDTF">2012-11-01T20:09:28Z</dcterms:modified>
</cp:coreProperties>
</file>