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305" r:id="rId2"/>
    <p:sldId id="261" r:id="rId3"/>
    <p:sldId id="267" r:id="rId4"/>
    <p:sldId id="269" r:id="rId5"/>
    <p:sldId id="273" r:id="rId6"/>
    <p:sldId id="310" r:id="rId7"/>
    <p:sldId id="277" r:id="rId8"/>
    <p:sldId id="276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8" r:id="rId19"/>
    <p:sldId id="306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8" r:id="rId28"/>
    <p:sldId id="299" r:id="rId29"/>
    <p:sldId id="300" r:id="rId30"/>
    <p:sldId id="311" r:id="rId31"/>
    <p:sldId id="301" r:id="rId32"/>
    <p:sldId id="30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550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874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180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6682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64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8352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882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2344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97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00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987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520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855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451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373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80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290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FDC97BF-BD79-43CE-96DB-5EA5ACF73F6B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30.01.2014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48968E3-326D-4A27-9980-36B0F404596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5917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28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32656"/>
            <a:ext cx="8312372" cy="1847240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solidFill>
                  <a:schemeClr val="accent1"/>
                </a:solidFill>
              </a:rPr>
              <a:t>Урок музыки</a:t>
            </a:r>
          </a:p>
          <a:p>
            <a:pPr algn="ctr"/>
            <a:r>
              <a:rPr lang="ru-RU" sz="2600" b="1" dirty="0">
                <a:solidFill>
                  <a:schemeClr val="accent1"/>
                </a:solidFill>
              </a:rPr>
              <a:t>в</a:t>
            </a:r>
            <a:r>
              <a:rPr lang="ru-RU" sz="2600" b="1" dirty="0" smtClean="0">
                <a:solidFill>
                  <a:schemeClr val="accent1"/>
                </a:solidFill>
              </a:rPr>
              <a:t> 3 классе специальной (коррекционной)</a:t>
            </a:r>
          </a:p>
          <a:p>
            <a:pPr algn="ctr"/>
            <a:r>
              <a:rPr lang="ru-RU" sz="2600" b="1" dirty="0">
                <a:solidFill>
                  <a:schemeClr val="accent1"/>
                </a:solidFill>
              </a:rPr>
              <a:t>ш</a:t>
            </a:r>
            <a:r>
              <a:rPr lang="ru-RU" sz="2600" b="1" dirty="0" smtClean="0">
                <a:solidFill>
                  <a:schemeClr val="accent1"/>
                </a:solidFill>
              </a:rPr>
              <a:t>колы </a:t>
            </a:r>
            <a:r>
              <a:rPr lang="en-US" sz="2600" b="1" dirty="0" smtClean="0">
                <a:solidFill>
                  <a:schemeClr val="accent1"/>
                </a:solidFill>
              </a:rPr>
              <a:t>VIII</a:t>
            </a:r>
            <a:r>
              <a:rPr lang="ru-RU" sz="2600" b="1" dirty="0" smtClean="0">
                <a:solidFill>
                  <a:schemeClr val="accent1"/>
                </a:solidFill>
              </a:rPr>
              <a:t> вида</a:t>
            </a:r>
          </a:p>
          <a:p>
            <a:pPr algn="ctr"/>
            <a:r>
              <a:rPr lang="ru-RU" sz="2600" b="1" dirty="0">
                <a:solidFill>
                  <a:schemeClr val="accent1"/>
                </a:solidFill>
              </a:rPr>
              <a:t>п</a:t>
            </a:r>
            <a:r>
              <a:rPr lang="ru-RU" sz="2600" b="1" dirty="0" smtClean="0">
                <a:solidFill>
                  <a:schemeClr val="accent1"/>
                </a:solidFill>
              </a:rPr>
              <a:t>о теме:</a:t>
            </a:r>
            <a:endParaRPr lang="ru-RU" sz="2600" b="1" dirty="0" smtClean="0">
              <a:solidFill>
                <a:schemeClr val="accent1"/>
              </a:solidFill>
              <a:latin typeface="Monotype Corsiva" pitchFamily="66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                                             </a:t>
            </a:r>
          </a:p>
          <a:p>
            <a:pPr algn="ctr"/>
            <a:endParaRPr lang="ru-RU" sz="2000" b="1" dirty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			</a:t>
            </a: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			                             Учитель музыки Скворцова Е.В.</a:t>
            </a: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2708920"/>
            <a:ext cx="4769255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Monotype Corsiva" pitchFamily="66" charset="0"/>
              </a:rPr>
              <a:t>«</a:t>
            </a:r>
            <a:r>
              <a:rPr lang="ru-RU" sz="5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Monotype Corsiva" pitchFamily="66" charset="0"/>
              </a:rPr>
              <a:t>Зимние  узоры»</a:t>
            </a:r>
            <a:endParaRPr lang="ru-RU" sz="5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11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1630" y="3645024"/>
            <a:ext cx="2717465" cy="2038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80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             «Перчатки»</a:t>
            </a:r>
            <a:endParaRPr lang="ru-RU" sz="4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5736" y="620688"/>
            <a:ext cx="4685495" cy="376713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5758442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/>
                <a:ea typeface="Times New Roman"/>
              </a:rPr>
              <a:t>     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Times New Roman"/>
                <a:ea typeface="Times New Roman"/>
              </a:rPr>
              <a:t>Музыкально-ритмическое </a:t>
            </a:r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Times New Roman"/>
                <a:ea typeface="Times New Roman"/>
              </a:rPr>
              <a:t>упражнение</a:t>
            </a:r>
            <a:endParaRPr lang="ru-RU" sz="2800" b="1" dirty="0">
              <a:solidFill>
                <a:schemeClr val="bg2">
                  <a:lumMod val="75000"/>
                </a:schemeClr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294487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0457" y="3132290"/>
            <a:ext cx="8654603" cy="1793167"/>
          </a:xfrm>
        </p:spPr>
        <p:txBody>
          <a:bodyPr>
            <a:normAutofit fontScale="90000"/>
          </a:bodyPr>
          <a:lstStyle/>
          <a:p>
            <a:r>
              <a:rPr lang="ru-RU" sz="6300" dirty="0" smtClean="0"/>
              <a:t>«Как на тоненький ледок»</a:t>
            </a:r>
            <a:endParaRPr lang="ru-RU" sz="6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48347" y="5052547"/>
            <a:ext cx="4753924" cy="882119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0"/>
              </a:spcAft>
            </a:pPr>
            <a:r>
              <a:rPr lang="ru-RU" sz="4000" b="1" dirty="0" smtClean="0">
                <a:latin typeface="Times New Roman"/>
                <a:ea typeface="Times New Roman"/>
              </a:rPr>
              <a:t>Русская народная песня</a:t>
            </a:r>
            <a:endParaRPr lang="ru-RU" sz="4000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43163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260648"/>
            <a:ext cx="6624736" cy="629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09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60648"/>
            <a:ext cx="8568952" cy="633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50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40830"/>
            <a:ext cx="8640960" cy="637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93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60649"/>
            <a:ext cx="8640960" cy="628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22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55830"/>
            <a:ext cx="8568952" cy="631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3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0457" y="3132290"/>
            <a:ext cx="8654603" cy="1793167"/>
          </a:xfrm>
        </p:spPr>
        <p:txBody>
          <a:bodyPr/>
          <a:lstStyle/>
          <a:p>
            <a:r>
              <a:rPr lang="ru-RU" sz="8000" dirty="0" smtClean="0"/>
              <a:t>  </a:t>
            </a:r>
            <a:r>
              <a:rPr lang="ru-RU" sz="8000" dirty="0" smtClean="0"/>
              <a:t>  «</a:t>
            </a:r>
            <a:r>
              <a:rPr lang="ru-RU" sz="8000" dirty="0" smtClean="0"/>
              <a:t>Прогулка»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6366" y="5168457"/>
            <a:ext cx="8229600" cy="882119"/>
          </a:xfrm>
        </p:spPr>
        <p:txBody>
          <a:bodyPr>
            <a:normAutofit fontScale="70000" lnSpcReduction="20000"/>
          </a:bodyPr>
          <a:lstStyle/>
          <a:p>
            <a:pPr>
              <a:spcAft>
                <a:spcPts val="0"/>
              </a:spcAft>
            </a:pPr>
            <a:r>
              <a:rPr lang="ru-RU" sz="4400" b="1" dirty="0" smtClean="0">
                <a:latin typeface="Times New Roman"/>
                <a:ea typeface="Times New Roman"/>
              </a:rPr>
              <a:t>   </a:t>
            </a:r>
            <a:r>
              <a:rPr lang="ru-RU" sz="4400" b="1" dirty="0" smtClean="0">
                <a:latin typeface="Times New Roman"/>
                <a:ea typeface="Times New Roman"/>
              </a:rPr>
              <a:t>  </a:t>
            </a:r>
            <a:r>
              <a:rPr lang="ru-RU" sz="4400" b="1" dirty="0" smtClean="0">
                <a:latin typeface="Times New Roman"/>
                <a:ea typeface="Times New Roman"/>
              </a:rPr>
              <a:t>Музыкально-ритмическое упражнение</a:t>
            </a:r>
            <a:endParaRPr lang="ru-RU" sz="4400" b="1" dirty="0">
              <a:latin typeface="Times New Roman"/>
              <a:ea typeface="Times New Roman"/>
            </a:endParaRPr>
          </a:p>
          <a:p>
            <a:endParaRPr lang="ru-RU" sz="4400" dirty="0"/>
          </a:p>
        </p:txBody>
      </p:sp>
      <p:pic>
        <p:nvPicPr>
          <p:cNvPr id="4" name="Рисунок 3" descr="PE03244_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3928" y="476672"/>
            <a:ext cx="1064518" cy="2008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E03244_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1196752"/>
            <a:ext cx="1064518" cy="2008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E03244_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240" y="1196752"/>
            <a:ext cx="1064518" cy="2008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0784337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Прогулка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Елена Скворцова\Documents\Школа\фото-картинки\берёза зим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7514"/>
            <a:ext cx="9060288" cy="686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83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9363"/>
            <a:ext cx="8640960" cy="6318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0652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60649"/>
            <a:ext cx="8640960" cy="635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641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Елена Скворцова\Documents\Школа\фото-природа\снегирь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80489"/>
            <a:ext cx="8640960" cy="626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9528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Елена Скворцова\Documents\Школа\фото-природа\заяц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83369"/>
            <a:ext cx="8640960" cy="626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4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Елена Скворцова\Documents\Школа\фото-природа\волк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88112"/>
            <a:ext cx="856895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41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0250" y="731520"/>
            <a:ext cx="4800600" cy="34747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7170" name="Picture 2" descr="C:\Users\Елена Скворцова\Documents\Школа\фото-природа\берлог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23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32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Елена Скворцова\Documents\Школа\фото-природа\медведь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332656"/>
            <a:ext cx="8568952" cy="618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87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888" y="3132290"/>
            <a:ext cx="8780172" cy="1793167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>«Ёлочке не </a:t>
            </a:r>
            <a:r>
              <a:rPr lang="ru-RU" sz="6000" smtClean="0"/>
              <a:t>холодно зимой</a:t>
            </a:r>
            <a:r>
              <a:rPr lang="ru-RU" sz="6000" dirty="0" smtClean="0"/>
              <a:t>»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48347" y="5052547"/>
            <a:ext cx="4753924" cy="882119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endParaRPr lang="ru-RU" sz="4000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80901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692696"/>
            <a:ext cx="861494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64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315523"/>
            <a:ext cx="8424936" cy="616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17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332656"/>
            <a:ext cx="8568952" cy="614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95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260648"/>
            <a:ext cx="8496944" cy="628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6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95535" y="404664"/>
            <a:ext cx="8361915" cy="6044805"/>
          </a:xfrm>
          <a:prstGeom prst="rect">
            <a:avLst/>
          </a:prstGeom>
        </p:spPr>
      </p:pic>
      <p:pic>
        <p:nvPicPr>
          <p:cNvPr id="3" name="Вальс обр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61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Вивальди Зим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5829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643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1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88840"/>
            <a:ext cx="7838258" cy="1143000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>«Новогодний хоровод»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509120"/>
            <a:ext cx="8056984" cy="160251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          </a:t>
            </a:r>
            <a:r>
              <a:rPr lang="ru-RU" sz="3200" b="1" dirty="0" err="1" smtClean="0"/>
              <a:t>Г.Струве</a:t>
            </a:r>
            <a:r>
              <a:rPr lang="ru-RU" sz="3200" b="1" dirty="0" smtClean="0"/>
              <a:t>   -   Н Соловьёва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1740387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Елена Скворцова\Documents\Школа\фото-природа\елка.web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83369"/>
            <a:ext cx="8568952" cy="626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05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Елена Скворцова\Documents\Школа\фото-природа\елка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2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Вальс обр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1383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819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5338" y="1934559"/>
            <a:ext cx="7536575" cy="1793167"/>
          </a:xfrm>
        </p:spPr>
        <p:txBody>
          <a:bodyPr>
            <a:normAutofit fontScale="90000"/>
          </a:bodyPr>
          <a:lstStyle/>
          <a:p>
            <a:r>
              <a:rPr lang="ru-RU" sz="7200" dirty="0" smtClean="0"/>
              <a:t>«Белые  снежинки»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4785" y="5052551"/>
            <a:ext cx="6457127" cy="882119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4400" b="1" dirty="0" err="1" smtClean="0">
                <a:latin typeface="Times New Roman"/>
                <a:ea typeface="Times New Roman"/>
              </a:rPr>
              <a:t>Г.Гладков</a:t>
            </a:r>
            <a:r>
              <a:rPr lang="ru-RU" sz="4400" b="1" dirty="0" smtClean="0">
                <a:latin typeface="Times New Roman"/>
                <a:ea typeface="Times New Roman"/>
              </a:rPr>
              <a:t> – </a:t>
            </a:r>
            <a:r>
              <a:rPr lang="ru-RU" sz="4400" b="1" dirty="0" err="1" smtClean="0">
                <a:latin typeface="Times New Roman"/>
                <a:ea typeface="Times New Roman"/>
              </a:rPr>
              <a:t>И.Шаферан</a:t>
            </a:r>
            <a:endParaRPr lang="ru-RU" sz="4400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10848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640960" cy="6328476"/>
          </a:xfrm>
        </p:spPr>
      </p:pic>
    </p:spTree>
    <p:extLst>
      <p:ext uri="{BB962C8B-B14F-4D97-AF65-F5344CB8AC3E}">
        <p14:creationId xmlns:p14="http://schemas.microsoft.com/office/powerpoint/2010/main" val="348466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6559" y="1934555"/>
            <a:ext cx="7175351" cy="1793167"/>
          </a:xfrm>
        </p:spPr>
        <p:txBody>
          <a:bodyPr>
            <a:normAutofit fontScale="90000"/>
          </a:bodyPr>
          <a:lstStyle/>
          <a:p>
            <a:r>
              <a:rPr lang="ru-RU" sz="7200" dirty="0" smtClean="0"/>
              <a:t>«Голубые  санки»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4783" y="5052547"/>
            <a:ext cx="6457127" cy="882119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0"/>
              </a:spcAft>
            </a:pPr>
            <a:r>
              <a:rPr lang="ru-RU" sz="4400" b="1" dirty="0">
                <a:latin typeface="Times New Roman"/>
                <a:ea typeface="Times New Roman"/>
              </a:rPr>
              <a:t>М. Иорданский  –  М. </a:t>
            </a:r>
            <a:r>
              <a:rPr lang="ru-RU" sz="4400" b="1" dirty="0" err="1">
                <a:latin typeface="Times New Roman"/>
                <a:ea typeface="Times New Roman"/>
              </a:rPr>
              <a:t>Клокова</a:t>
            </a:r>
            <a:r>
              <a:rPr lang="ru-RU" sz="4400" b="1" dirty="0">
                <a:latin typeface="Times New Roman"/>
                <a:ea typeface="Times New Roman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16102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сан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649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санки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729" y="260648"/>
            <a:ext cx="5184576" cy="632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..\..\..\..\..\Program Files\Microsoft Office\Clipart\standard\stddir1\AN02513_.wm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1922" y="4581128"/>
            <a:ext cx="62150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870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361</TotalTime>
  <Words>78</Words>
  <Application>Microsoft Office PowerPoint</Application>
  <PresentationFormat>Экран (4:3)</PresentationFormat>
  <Paragraphs>27</Paragraphs>
  <Slides>32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Century Gothic</vt:lpstr>
      <vt:lpstr>Monotype Corsiva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«Белые  снежинки»</vt:lpstr>
      <vt:lpstr>Презентация PowerPoint</vt:lpstr>
      <vt:lpstr>«Голубые  санки»</vt:lpstr>
      <vt:lpstr>Презентация PowerPoint</vt:lpstr>
      <vt:lpstr>Презентация PowerPoint</vt:lpstr>
      <vt:lpstr>             «Перчатки»</vt:lpstr>
      <vt:lpstr>«Как на тоненький ледок»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«Прогулка»</vt:lpstr>
      <vt:lpstr>Прогулка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«Ёлочке не холодно зимой»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«Новогодний хоровод»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«Зимние  Узоры»</dc:title>
  <dc:creator>Скворцова</dc:creator>
  <cp:lastModifiedBy>Skvortsova Elena</cp:lastModifiedBy>
  <cp:revision>33</cp:revision>
  <dcterms:created xsi:type="dcterms:W3CDTF">2013-12-16T18:02:02Z</dcterms:created>
  <dcterms:modified xsi:type="dcterms:W3CDTF">2014-01-30T07:32:38Z</dcterms:modified>
</cp:coreProperties>
</file>