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2"/>
  </p:notesMasterIdLst>
  <p:sldIdLst>
    <p:sldId id="309" r:id="rId2"/>
    <p:sldId id="258" r:id="rId3"/>
    <p:sldId id="276" r:id="rId4"/>
    <p:sldId id="319" r:id="rId5"/>
    <p:sldId id="320" r:id="rId6"/>
    <p:sldId id="321" r:id="rId7"/>
    <p:sldId id="322" r:id="rId8"/>
    <p:sldId id="304" r:id="rId9"/>
    <p:sldId id="301" r:id="rId10"/>
    <p:sldId id="310" r:id="rId11"/>
    <p:sldId id="324" r:id="rId12"/>
    <p:sldId id="323" r:id="rId13"/>
    <p:sldId id="325" r:id="rId14"/>
    <p:sldId id="326" r:id="rId15"/>
    <p:sldId id="327" r:id="rId16"/>
    <p:sldId id="328" r:id="rId17"/>
    <p:sldId id="329" r:id="rId18"/>
    <p:sldId id="313" r:id="rId19"/>
    <p:sldId id="332" r:id="rId20"/>
    <p:sldId id="331" r:id="rId21"/>
    <p:sldId id="315" r:id="rId22"/>
    <p:sldId id="333" r:id="rId23"/>
    <p:sldId id="334" r:id="rId24"/>
    <p:sldId id="335" r:id="rId25"/>
    <p:sldId id="368" r:id="rId26"/>
    <p:sldId id="311" r:id="rId27"/>
    <p:sldId id="339" r:id="rId28"/>
    <p:sldId id="337" r:id="rId29"/>
    <p:sldId id="338" r:id="rId30"/>
    <p:sldId id="341" r:id="rId31"/>
    <p:sldId id="312" r:id="rId32"/>
    <p:sldId id="336" r:id="rId33"/>
    <p:sldId id="340" r:id="rId34"/>
    <p:sldId id="342" r:id="rId35"/>
    <p:sldId id="343" r:id="rId36"/>
    <p:sldId id="316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17" r:id="rId46"/>
    <p:sldId id="357" r:id="rId47"/>
    <p:sldId id="358" r:id="rId48"/>
    <p:sldId id="352" r:id="rId49"/>
    <p:sldId id="359" r:id="rId50"/>
    <p:sldId id="360" r:id="rId51"/>
    <p:sldId id="361" r:id="rId52"/>
    <p:sldId id="362" r:id="rId53"/>
    <p:sldId id="363" r:id="rId54"/>
    <p:sldId id="364" r:id="rId55"/>
    <p:sldId id="318" r:id="rId56"/>
    <p:sldId id="260" r:id="rId57"/>
    <p:sldId id="264" r:id="rId58"/>
    <p:sldId id="262" r:id="rId59"/>
    <p:sldId id="265" r:id="rId60"/>
    <p:sldId id="263" r:id="rId61"/>
    <p:sldId id="266" r:id="rId62"/>
    <p:sldId id="269" r:id="rId63"/>
    <p:sldId id="270" r:id="rId64"/>
    <p:sldId id="267" r:id="rId65"/>
    <p:sldId id="271" r:id="rId66"/>
    <p:sldId id="268" r:id="rId67"/>
    <p:sldId id="272" r:id="rId68"/>
    <p:sldId id="273" r:id="rId69"/>
    <p:sldId id="278" r:id="rId70"/>
    <p:sldId id="280" r:id="rId71"/>
    <p:sldId id="281" r:id="rId72"/>
    <p:sldId id="279" r:id="rId73"/>
    <p:sldId id="285" r:id="rId74"/>
    <p:sldId id="274" r:id="rId75"/>
    <p:sldId id="287" r:id="rId76"/>
    <p:sldId id="288" r:id="rId77"/>
    <p:sldId id="275" r:id="rId78"/>
    <p:sldId id="289" r:id="rId79"/>
    <p:sldId id="306" r:id="rId80"/>
    <p:sldId id="290" r:id="rId81"/>
    <p:sldId id="293" r:id="rId82"/>
    <p:sldId id="294" r:id="rId83"/>
    <p:sldId id="295" r:id="rId84"/>
    <p:sldId id="298" r:id="rId85"/>
    <p:sldId id="296" r:id="rId86"/>
    <p:sldId id="302" r:id="rId87"/>
    <p:sldId id="303" r:id="rId88"/>
    <p:sldId id="366" r:id="rId89"/>
    <p:sldId id="365" r:id="rId90"/>
    <p:sldId id="259" r:id="rId9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53" autoAdjust="0"/>
    <p:restoredTop sz="94660"/>
  </p:normalViewPr>
  <p:slideViewPr>
    <p:cSldViewPr>
      <p:cViewPr>
        <p:scale>
          <a:sx n="75" d="100"/>
          <a:sy n="75" d="100"/>
        </p:scale>
        <p:origin x="-750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C0522C1-ABC1-4FF2-80E0-99569D1F4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9A2877-3A31-4605-BDB9-0D98371BB56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FB97B-D9E3-49E5-B27C-70EE90098181}" type="slidenum">
              <a:rPr lang="ru-RU" altLang="ru-RU" smtClean="0"/>
              <a:pPr/>
              <a:t>67</a:t>
            </a:fld>
            <a:endParaRPr lang="ru-RU" altLang="ru-RU" smtClean="0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«ЭРМИТАЖ»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A97659-B21C-4147-8776-3042549EA151}" type="slidenum">
              <a:rPr lang="ru-RU" altLang="ru-RU" smtClean="0"/>
              <a:pPr/>
              <a:t>69</a:t>
            </a:fld>
            <a:endParaRPr lang="ru-RU" altLang="ru-RU" smtClean="0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КРЕЙСЕР «АВРОРА»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F8CA76-9A94-446B-9205-3C614213EF6F}" type="slidenum">
              <a:rPr lang="ru-RU" altLang="ru-RU" smtClean="0"/>
              <a:pPr/>
              <a:t>71</a:t>
            </a:fld>
            <a:endParaRPr lang="ru-RU" altLang="ru-RU" smtClean="0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Николай 2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EB3EAD-F4AB-4EA3-A320-2651CD623654}" type="slidenum">
              <a:rPr lang="ru-RU" altLang="ru-RU" smtClean="0"/>
              <a:pPr/>
              <a:t>73</a:t>
            </a:fld>
            <a:endParaRPr lang="ru-RU" altLang="ru-RU" smtClean="0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ПЕТЕРГОФ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521A1D-5B77-4DD2-9262-D21F604E4D2F}" type="slidenum">
              <a:rPr lang="ru-RU" altLang="ru-RU" smtClean="0"/>
              <a:pPr/>
              <a:t>75</a:t>
            </a:fld>
            <a:endParaRPr lang="ru-RU" altLang="ru-RU" smtClean="0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МАРИИНСКИЙ ТЕАТР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198B04-7292-460B-9401-5162E6FF0D7A}" type="slidenum">
              <a:rPr lang="ru-RU" altLang="ru-RU" smtClean="0"/>
              <a:pPr/>
              <a:t>76</a:t>
            </a:fld>
            <a:endParaRPr lang="ru-RU" altLang="ru-RU" smtClean="0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Назван в честь супруги императора Марии Александровны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C270F4-F3C6-4303-BC58-179F8414AA23}" type="slidenum">
              <a:rPr lang="ru-RU" altLang="ru-RU" smtClean="0"/>
              <a:pPr/>
              <a:t>78</a:t>
            </a:fld>
            <a:endParaRPr lang="ru-RU" altLang="ru-RU" smtClean="0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КУНСТКАМЕРА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9813EE-0447-44F5-983B-F900CA2DD6C7}" type="slidenum">
              <a:rPr lang="ru-RU" altLang="ru-RU" smtClean="0"/>
              <a:pPr/>
              <a:t>80</a:t>
            </a:fld>
            <a:endParaRPr lang="ru-RU" altLang="ru-RU" smtClean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Крепость, откуда производят полуденный выстрел?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52B20D-34D0-4441-9FE2-F177B45564E2}" type="slidenum">
              <a:rPr lang="ru-RU" altLang="ru-RU" smtClean="0"/>
              <a:pPr/>
              <a:t>81</a:t>
            </a:fld>
            <a:endParaRPr lang="ru-RU" altLang="ru-RU" smtClean="0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4C990B-C744-4AE1-8F2C-E65E1CD7BD65}" type="slidenum">
              <a:rPr lang="ru-RU" altLang="ru-RU" smtClean="0"/>
              <a:pPr/>
              <a:t>82</a:t>
            </a:fld>
            <a:endParaRPr lang="ru-RU" altLang="ru-RU" smtClean="0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ХРАМ СПАСА НА КРОВИ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6E97F-0A79-4A71-8A9A-3F785D81DD5B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D549A0-056E-42E4-BA3F-81865086719B}" type="slidenum">
              <a:rPr lang="ru-RU" altLang="ru-RU" smtClean="0"/>
              <a:pPr/>
              <a:t>83</a:t>
            </a:fld>
            <a:endParaRPr lang="ru-RU" altLang="ru-RU" smtClean="0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Как называется этот собор?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A09E7-F7CC-4C90-8109-6192B3F498D5}" type="slidenum">
              <a:rPr lang="ru-RU" altLang="ru-RU" smtClean="0"/>
              <a:pPr/>
              <a:t>84</a:t>
            </a:fld>
            <a:endParaRPr lang="ru-RU" altLang="ru-RU" smtClean="0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Как называется этот собор?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5DF23F-990C-426F-A51B-DA5C55736DD4}" type="slidenum">
              <a:rPr lang="ru-RU" altLang="ru-RU" smtClean="0"/>
              <a:pPr/>
              <a:t>85</a:t>
            </a:fld>
            <a:endParaRPr lang="ru-RU" altLang="ru-RU" smtClean="0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«Медный всадник»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5762CB-2BE2-40B3-8423-EDD6540A8650}" type="slidenum">
              <a:rPr lang="ru-RU" altLang="ru-RU" smtClean="0"/>
              <a:pPr/>
              <a:t>90</a:t>
            </a:fld>
            <a:endParaRPr lang="ru-RU" altLang="ru-RU" smtClean="0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СПАСИБО ЗА ВНИАМНИЕ! ДО НОВЫХ ВСТРЕЧ!!!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00CC74-8174-4CB3-AD13-0ACA9D14EEB3}" type="slidenum">
              <a:rPr lang="ru-RU" altLang="ru-RU" smtClean="0"/>
              <a:pPr/>
              <a:t>21</a:t>
            </a:fld>
            <a:endParaRPr lang="ru-RU" altLang="ru-RU" smtClean="0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86E0AC-4DE7-401B-856A-EC453E090370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43010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КРЕЙСЕР «АВРОРА»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altLang="ru-RU" smtClean="0"/>
              <a:t>«КОНКУРС СТИХОВ»</a:t>
            </a:r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55B3A-DF0C-47E7-84E2-F65322515AAB}" type="slidenum">
              <a:rPr lang="ru-RU" altLang="ru-RU" smtClean="0"/>
              <a:pPr/>
              <a:t>45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altLang="ru-RU" smtClean="0"/>
              <a:t>А ЗНАЕТЕ ЛИ ВЫ?</a:t>
            </a:r>
          </a:p>
        </p:txBody>
      </p:sp>
      <p:sp>
        <p:nvSpPr>
          <p:cNvPr id="7577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F4B497-45C0-4288-AABB-38AC0C19520F}" type="slidenum">
              <a:rPr lang="ru-RU" altLang="ru-RU" smtClean="0"/>
              <a:pPr/>
              <a:t>55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CB7A55-F82C-46F8-9F72-BB004872CAC2}" type="slidenum">
              <a:rPr lang="ru-RU" altLang="ru-RU" smtClean="0"/>
              <a:pPr/>
              <a:t>59</a:t>
            </a:fld>
            <a:endParaRPr lang="ru-RU" altLang="ru-RU" smtClean="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Блокада Ленинграда – 900 дней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18CB27-873A-4702-AFD4-96132E6E6791}" type="slidenum">
              <a:rPr lang="ru-RU" altLang="ru-RU" smtClean="0"/>
              <a:pPr/>
              <a:t>61</a:t>
            </a:fld>
            <a:endParaRPr lang="ru-RU" altLang="ru-RU" smtClean="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«БЕЛЫЕ НОЧИ»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657F44-F54D-4FA7-ACC9-C219FB0B5066}" type="slidenum">
              <a:rPr lang="ru-RU" altLang="ru-RU" smtClean="0"/>
              <a:pPr/>
              <a:t>65</a:t>
            </a:fld>
            <a:endParaRPr lang="ru-RU" altLang="ru-RU" smtClean="0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Был построен итальянским архитектором Растрелли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EagleMa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772400" cy="1871662"/>
          </a:xfrm>
        </p:spPr>
        <p:txBody>
          <a:bodyPr/>
          <a:lstStyle>
            <a:lvl1pPr>
              <a:defRPr sz="5400" b="1" i="1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С Днем Защитника Отечества!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7813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EagleMaster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r\Documents\&#1055;&#1059;&#1041;&#1051;&#1048;&#1050;&#1040;&#1062;&#1048;&#1071;%20&#1042;&#1048;&#1050;&#1058;&#1054;&#1056;&#1048;&#1053;&#1040;\2%20&#1055;&#1056;&#1045;&#1047;&#1045;&#1053;&#1058;&#1040;&#1062;&#1048;&#1071;.%20&#1057;&#1040;&#1053;&#1050;&#1058;-&#1055;&#1045;&#1058;&#1045;&#1056;&#1041;&#1059;&#1056;&#1043;%20310%20&#1083;&#1077;&#1090;\&#1051;&#1045;&#1053;&#1048;&#1053;&#1043;&#1056;&#1040;&#1044;,%20&#1041;&#1051;&#1054;&#1050;&#1040;&#1044;&#1040;,&#1055;&#1040;&#1052;&#1071;&#1058;&#1068;.....wmv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Usr\Documents\Фото Питер\piter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Usr\Documents\Фото Питер\28a86e9a90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4763"/>
            <a:ext cx="917575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468313" y="404813"/>
            <a:ext cx="4225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(1703-1914)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I:\ВИКТОРИНА ПО ПИТЕРУ\Фото\Hilk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15875"/>
            <a:ext cx="915352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I:\ВИКТОРИНА ПО ПИТЕРУ\Фото\Letniy dvorets Eliz pet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I:\ВИКТОРИНА ПО ПИТЕРУ\Фото\1369165280d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I:\ВИКТОРИНА ПО ПИТЕРУ\Фото\5876876766577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I:\ВИКТОРИНА ПО ПИТЕРУ\Фото\936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I:\ВИКТОРИНА ПО ПИТЕРУ\Фото\13424305282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I:\ВИКТОРИНА ПО ПИТЕРУ\Фото\1331653360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Usr\Documents\Фото Питер\0_77e4c_c7cc573a_ori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5219700" y="0"/>
            <a:ext cx="36131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5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Петроград</a:t>
            </a:r>
          </a:p>
          <a:p>
            <a:pPr algn="ctr">
              <a:lnSpc>
                <a:spcPct val="80000"/>
              </a:lnSpc>
            </a:pPr>
            <a:r>
              <a:rPr lang="ru-RU" sz="5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(1914-1924)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I:\ВИКТОРИНА ПО ПИТЕРУ\Фото\regimiento-bolchevique-19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1763713" y="188913"/>
            <a:ext cx="5808662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  <a:spcBef>
                <a:spcPct val="30000"/>
              </a:spcBef>
            </a:pPr>
            <a:r>
              <a:rPr lang="ru-RU" altLang="ru-RU" sz="7200" b="1" i="1">
                <a:solidFill>
                  <a:srgbClr val="C00000"/>
                </a:solidFill>
                <a:latin typeface="Times New Roman" pitchFamily="18" charset="0"/>
              </a:rPr>
              <a:t>САНКТ-</a:t>
            </a:r>
          </a:p>
          <a:p>
            <a:pPr algn="ctr">
              <a:lnSpc>
                <a:spcPct val="70000"/>
              </a:lnSpc>
              <a:spcBef>
                <a:spcPct val="30000"/>
              </a:spcBef>
            </a:pPr>
            <a:r>
              <a:rPr lang="ru-RU" altLang="ru-RU" sz="7200" b="1" i="1">
                <a:solidFill>
                  <a:srgbClr val="C00000"/>
                </a:solidFill>
                <a:latin typeface="Times New Roman" pitchFamily="18" charset="0"/>
              </a:rPr>
              <a:t>ПЕТЕРБУРГ 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73438" y="2165350"/>
            <a:ext cx="25892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310 лет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54175" y="3103563"/>
            <a:ext cx="5605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Был основан в 1703 году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I:\ВИКТОРИНА ПО ПИТЕРУ\Фото\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I:\ВИКТОРИНА ПО ПИТЕРУ\Фото\imgbyid.asp.jpeg9 (1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I:\ВИКТОРИНА ПО ПИТЕРУ\Фото\Petrograd-Varshavskiyj-vokz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30163"/>
            <a:ext cx="9180513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I:\ВИКТОРИНА ПО ПИТЕРУ\Фото\734e5d920d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5"/>
          <p:cNvSpPr>
            <a:spLocks noChangeArrowheads="1"/>
          </p:cNvSpPr>
          <p:nvPr/>
        </p:nvSpPr>
        <p:spPr bwMode="auto">
          <a:xfrm>
            <a:off x="0" y="0"/>
            <a:ext cx="4697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/>
              <a:t>КРЕЙСЕР «АВРОРА»</a:t>
            </a: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44034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4035" name="Picture 2" descr="http://img-fotki.yandex.ru/get/5301/aramis-7.14f/0_43433_6c94a338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8913" y="-207963"/>
            <a:ext cx="5089526" cy="1323976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0975" y="5376863"/>
            <a:ext cx="4121150" cy="13287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50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59" name="Picture 2" descr="I:\проект\Разное доп\RIAN_archive_5634_Antiaircrafters_guarding_the_sky_of_Leningr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3" name="Picture 2" descr="I:\проект\Разное доп\p67_clip_image1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71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7" name="Picture 2" descr="I:\проект\Разное доп\1393_1608842940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I:\ВИКТОРИНА ПО ПИТЕРУ\Фото\89628ef7b1fa6b0e7e6e862f9dfa4f9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3" descr="I:\проект\Разное доп\Blokada_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-122238"/>
            <a:ext cx="9169400" cy="698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Блокадный паек -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37075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6" descr="Блокадный Ленинград - фото погибшей матери и ребен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0"/>
            <a:ext cx="4643437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8" descr="Блокадный Ленинград - фото людей погибших от бомбеж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5"/>
            <a:ext cx="45005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Блокадный Ленинград фото голодных дете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357563"/>
            <a:ext cx="46434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ВИДЕО блокады</a:t>
            </a:r>
          </a:p>
        </p:txBody>
      </p:sp>
      <p:pic>
        <p:nvPicPr>
          <p:cNvPr id="4" name="ЛЕНИНГРАД, БЛОКАДА,ПАМЯТЬ....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67813" cy="685800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I:\проект\Разное доп\tmp389B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I:\проект\Разное доп\p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I:\ВИКТОРИНА ПО ПИТЕРУ\Фото\og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0"/>
            <a:ext cx="9237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I:\ВИКТОРИНА ПО ПИТЕРУ\Фото\Дворцовый мо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0"/>
            <a:ext cx="9467850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0" y="188913"/>
            <a:ext cx="8712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sz="3200" b="1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4275" name="TextBox 3"/>
          <p:cNvSpPr txBox="1">
            <a:spLocks noChangeArrowheads="1"/>
          </p:cNvSpPr>
          <p:nvPr/>
        </p:nvSpPr>
        <p:spPr bwMode="auto">
          <a:xfrm>
            <a:off x="0" y="0"/>
            <a:ext cx="8569325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  <a:p>
            <a:pPr algn="ctr">
              <a:lnSpc>
                <a:spcPct val="80000"/>
              </a:lnSpc>
            </a:pPr>
            <a:r>
              <a:rPr lang="ru-RU" sz="48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 1991 -  до нашего времени)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I:\ВИКТОРИНА ПО ПИТЕРУ\Фото\esen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85738"/>
            <a:ext cx="31877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6" name="Picture 4" descr="I:\ВИКТОРИНА ПО ПИТЕРУ\Фото\0_49dbd_c30a07e1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727200"/>
            <a:ext cx="3665537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5" name="Picture 3" descr="I:\ВИКТОРИНА ПО ПИТЕРУ\Фото\36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85738"/>
            <a:ext cx="3459162" cy="461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I:\ВИКТОРИНА ПО ПИТЕРУ\Фото\52334562_13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" y="-4763"/>
            <a:ext cx="91567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I:\ВИКТОРИНА ПО ПИТЕРУ\Фото\31175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6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I:\ВИКТОРИНА ПО ПИТЕРУ\Фото\stre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I:\ВИКТОРИНА ПО ПИТЕРУ\Фото\zimn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6350"/>
            <a:ext cx="9269413" cy="695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I:\ВИКТОРИНА ПО ПИТЕРУ\Фото\russk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I:\ВИКТОРИНА ПО ПИТЕРУ\Фото\4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-315913"/>
            <a:ext cx="9161463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piterSPB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I:\ВИКТОРИНА ПО ПИТЕРУ\Фото\st-petersbu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Прямоугольник 1"/>
          <p:cNvSpPr>
            <a:spLocks noChangeArrowheads="1"/>
          </p:cNvSpPr>
          <p:nvPr/>
        </p:nvSpPr>
        <p:spPr bwMode="auto">
          <a:xfrm>
            <a:off x="912813" y="428625"/>
            <a:ext cx="76533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6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«КОНКУРС</a:t>
            </a:r>
          </a:p>
          <a:p>
            <a:pPr algn="ctr"/>
            <a:r>
              <a:rPr lang="ru-RU" altLang="ru-RU" sz="6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СТИХОТВОРЕНИЙ»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I:\ВИКТОРИНА ПО ПИТЕРУ\Фото\Petr_krepos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8" y="0"/>
            <a:ext cx="9278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I:\ВИКТОРИНА ПО ПИТЕРУ\Фото\f332f944931a4bce989ee6d9f6c11e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I:\ВИКТОРИНА ПО ПИТЕРУ\Фото\0_1c35e_6ffb804b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I:\ВИКТОРИНА ПО ПИТЕРУ\Фото\zakat_nad_nevoy_1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I:\ВИКТОРИНА ПО ПИТЕРУ\Фото\Piter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I:\ВИКТОРИНА ПО ПИТЕРУ\Фото\16092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I:\ВИКТОРИНА ПО ПИТЕРУ\Фото\4007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I:\ВИКТОРИНА ПО ПИТЕРУ\Фото\3bd7ade8ef0780c2677848d90e42ea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35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I:\ВИКТОРИНА ПО ПИТЕРУ\Фото\kartinki24_ru_cities_peterburg_00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I:\ВИКТОРИНА ПО ПИТЕРУ\Фото\piter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0"/>
            <a:ext cx="916305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Прямоугольник 1"/>
          <p:cNvSpPr>
            <a:spLocks noChangeArrowheads="1"/>
          </p:cNvSpPr>
          <p:nvPr/>
        </p:nvSpPr>
        <p:spPr bwMode="auto">
          <a:xfrm>
            <a:off x="250825" y="188913"/>
            <a:ext cx="84978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6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 ЗНАЕТЕ ЛИ ВЫ?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76802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6803" name="Rectangle 4"/>
          <p:cNvSpPr>
            <a:spLocks noChangeArrowheads="1"/>
          </p:cNvSpPr>
          <p:nvPr/>
        </p:nvSpPr>
        <p:spPr bwMode="auto">
          <a:xfrm>
            <a:off x="323850" y="1268413"/>
            <a:ext cx="8675688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Дата 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основания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Санкт-Петербурга?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________________ ______________________ _________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40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940425" y="0"/>
            <a:ext cx="3203575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5256213" y="1095375"/>
            <a:ext cx="4572000" cy="462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Город 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основан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 27 мая 1703 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Царем 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Петром </a:t>
            </a:r>
            <a:r>
              <a:rPr lang="en-US" altLang="ru-RU" sz="4400" b="1" i="1">
                <a:latin typeface="Times New Roman" pitchFamily="18" charset="0"/>
              </a:rPr>
              <a:t>I</a:t>
            </a:r>
            <a:endParaRPr lang="ru-RU" altLang="ru-RU" sz="4400" b="1" i="1">
              <a:latin typeface="Times New Roman" pitchFamily="18" charset="0"/>
            </a:endParaRP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 и был 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столицей 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Российской </a:t>
            </a:r>
          </a:p>
          <a:p>
            <a:pPr algn="ctr">
              <a:lnSpc>
                <a:spcPct val="75000"/>
              </a:lnSpc>
            </a:pPr>
            <a:r>
              <a:rPr lang="ru-RU" altLang="ru-RU" sz="4400" b="1" i="1">
                <a:latin typeface="Times New Roman" pitchFamily="18" charset="0"/>
              </a:rPr>
              <a:t>империи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75"/>
            <a:ext cx="9144000" cy="6854825"/>
          </a:xfrm>
        </p:spPr>
      </p:pic>
      <p:sp>
        <p:nvSpPr>
          <p:cNvPr id="78850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8851" name="Rectangle 4"/>
          <p:cNvSpPr>
            <a:spLocks noChangeArrowheads="1"/>
          </p:cNvSpPr>
          <p:nvPr/>
        </p:nvSpPr>
        <p:spPr bwMode="auto">
          <a:xfrm>
            <a:off x="323850" y="765175"/>
            <a:ext cx="84963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Какое страшное событие </a:t>
            </a:r>
          </a:p>
          <a:p>
            <a:pPr algn="ctr">
              <a:lnSpc>
                <a:spcPct val="80000"/>
              </a:lnSpc>
            </a:pPr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происходило </a:t>
            </a:r>
          </a:p>
          <a:p>
            <a:pPr algn="ctr">
              <a:lnSpc>
                <a:spcPct val="80000"/>
              </a:lnSpc>
            </a:pPr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в Ленинграде в период</a:t>
            </a:r>
          </a:p>
          <a:p>
            <a:pPr algn="ctr">
              <a:lnSpc>
                <a:spcPct val="80000"/>
              </a:lnSpc>
            </a:pPr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 Великой Отечественной </a:t>
            </a:r>
          </a:p>
          <a:p>
            <a:pPr algn="ctr">
              <a:lnSpc>
                <a:spcPct val="80000"/>
              </a:lnSpc>
            </a:pPr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Войны?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s32024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4" name="Rectangle 3"/>
          <p:cNvSpPr>
            <a:spLocks noChangeArrowheads="1"/>
          </p:cNvSpPr>
          <p:nvPr/>
        </p:nvSpPr>
        <p:spPr bwMode="auto">
          <a:xfrm>
            <a:off x="1042988" y="427038"/>
            <a:ext cx="75199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6000" b="1" i="1">
                <a:solidFill>
                  <a:srgbClr val="C00000"/>
                </a:solidFill>
                <a:latin typeface="Times New Roman" pitchFamily="18" charset="0"/>
              </a:rPr>
              <a:t>Блокада Ленинграда 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I:\ВИКТОРИНА ПО ПИТЕРУ\Фото\st-petersbu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81922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Что проходит в период</a:t>
            </a:r>
          </a:p>
          <a:p>
            <a:pPr algn="ctr">
              <a:lnSpc>
                <a:spcPct val="85000"/>
              </a:lnSpc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 с 25 мая по 17 июня в Санкт –Петербурге?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Rectangle 3"/>
          <p:cNvSpPr>
            <a:spLocks noChangeArrowheads="1"/>
          </p:cNvSpPr>
          <p:nvPr/>
        </p:nvSpPr>
        <p:spPr bwMode="auto">
          <a:xfrm>
            <a:off x="660400" y="404813"/>
            <a:ext cx="7961313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sz="3600" b="1" i="1">
                <a:solidFill>
                  <a:srgbClr val="C00000"/>
                </a:solidFill>
                <a:latin typeface="Times New Roman" pitchFamily="18" charset="0"/>
              </a:rPr>
              <a:t>«БЕЛЫЕ НОЧИ» с 25 мая по 17 июля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sz="3600" b="1" i="1">
                <a:solidFill>
                  <a:srgbClr val="C00000"/>
                </a:solidFill>
                <a:latin typeface="Times New Roman" pitchFamily="18" charset="0"/>
              </a:rPr>
              <a:t>продолжительность – 50 дней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84994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4995" name="Rectangle 4"/>
          <p:cNvSpPr>
            <a:spLocks noChangeArrowheads="1"/>
          </p:cNvSpPr>
          <p:nvPr/>
        </p:nvSpPr>
        <p:spPr bwMode="auto">
          <a:xfrm>
            <a:off x="684213" y="349250"/>
            <a:ext cx="7775575" cy="650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Что происходит  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в Санкт-Петербурге в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 ночное время суток?</a:t>
            </a:r>
          </a:p>
          <a:p>
            <a:pPr algn="ctr">
              <a:lnSpc>
                <a:spcPct val="8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piterSPB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Rectangle 3"/>
          <p:cNvSpPr>
            <a:spLocks noChangeArrowheads="1"/>
          </p:cNvSpPr>
          <p:nvPr/>
        </p:nvSpPr>
        <p:spPr bwMode="auto">
          <a:xfrm>
            <a:off x="0" y="188913"/>
            <a:ext cx="8712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sz="3200" b="1" i="1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87042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7043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7044" name="Rectangle 5"/>
          <p:cNvSpPr>
            <a:spLocks noChangeArrowheads="1"/>
          </p:cNvSpPr>
          <p:nvPr/>
        </p:nvSpPr>
        <p:spPr bwMode="auto">
          <a:xfrm>
            <a:off x="684213" y="908050"/>
            <a:ext cx="78486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Как называется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Главный музей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Санкт-Петербурга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и кем был построен?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Rectangle 3"/>
          <p:cNvSpPr>
            <a:spLocks noChangeArrowheads="1"/>
          </p:cNvSpPr>
          <p:nvPr/>
        </p:nvSpPr>
        <p:spPr bwMode="auto">
          <a:xfrm>
            <a:off x="0" y="0"/>
            <a:ext cx="914400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altLang="ru-RU" sz="3600" b="1" i="1">
                <a:solidFill>
                  <a:srgbClr val="C00000"/>
                </a:solidFill>
                <a:latin typeface="Times New Roman" pitchFamily="18" charset="0"/>
              </a:rPr>
              <a:t>ЭРМИТАЖ </a:t>
            </a:r>
          </a:p>
          <a:p>
            <a:pPr algn="ctr">
              <a:lnSpc>
                <a:spcPct val="75000"/>
              </a:lnSpc>
            </a:pPr>
            <a:r>
              <a:rPr lang="ru-RU" altLang="ru-RU" sz="3600" b="1" i="1">
                <a:solidFill>
                  <a:srgbClr val="C00000"/>
                </a:solidFill>
                <a:latin typeface="Times New Roman" pitchFamily="18" charset="0"/>
              </a:rPr>
              <a:t>был построен итальянским архитектором Растрелли для коллекции Екатерины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90114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0115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0116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Где находилась 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резиденция русских 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царей?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2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8" name="Rectangle 3"/>
          <p:cNvSpPr>
            <a:spLocks noChangeArrowheads="1"/>
          </p:cNvSpPr>
          <p:nvPr/>
        </p:nvSpPr>
        <p:spPr bwMode="auto">
          <a:xfrm>
            <a:off x="395288" y="115888"/>
            <a:ext cx="4933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3600" b="1" i="1">
                <a:latin typeface="Times New Roman" pitchFamily="18" charset="0"/>
              </a:rPr>
              <a:t> </a:t>
            </a:r>
            <a:r>
              <a:rPr lang="ru-RU" sz="3600" b="1" i="1">
                <a:solidFill>
                  <a:srgbClr val="C00000"/>
                </a:solidFill>
                <a:latin typeface="Times New Roman" pitchFamily="18" charset="0"/>
              </a:rPr>
              <a:t>«ЗИМНИЙ ДВОРЕЦ»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75"/>
            <a:ext cx="9144000" cy="6854825"/>
          </a:xfrm>
        </p:spPr>
      </p:pic>
      <p:sp>
        <p:nvSpPr>
          <p:cNvPr id="93186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3187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3188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3189" name="Rectangle 6"/>
          <p:cNvSpPr>
            <a:spLocks noChangeArrowheads="1"/>
          </p:cNvSpPr>
          <p:nvPr/>
        </p:nvSpPr>
        <p:spPr bwMode="auto">
          <a:xfrm>
            <a:off x="0" y="981075"/>
            <a:ext cx="91440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Главный крейсер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Балтийского флота,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принимавший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участие в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 революции?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0" name="Rectangle 3"/>
          <p:cNvSpPr>
            <a:spLocks noChangeArrowheads="1"/>
          </p:cNvSpPr>
          <p:nvPr/>
        </p:nvSpPr>
        <p:spPr bwMode="auto">
          <a:xfrm>
            <a:off x="0" y="0"/>
            <a:ext cx="4697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rgbClr val="C00000"/>
                </a:solidFill>
                <a:latin typeface="Times New Roman" pitchFamily="18" charset="0"/>
              </a:rPr>
              <a:t>КРЕЙСЕР «АВРОРА»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I:\ВИКТОРИНА ПО ПИТЕРУ\Фото\31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75"/>
            <a:ext cx="9144000" cy="6854825"/>
          </a:xfrm>
        </p:spPr>
      </p:pic>
      <p:sp>
        <p:nvSpPr>
          <p:cNvPr id="96258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6259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6260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6261" name="Rectangle 6"/>
          <p:cNvSpPr>
            <a:spLocks noChangeArrowheads="1"/>
          </p:cNvSpPr>
          <p:nvPr/>
        </p:nvSpPr>
        <p:spPr bwMode="auto">
          <a:xfrm>
            <a:off x="0" y="1700213"/>
            <a:ext cx="9144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Кто назвал крейсер</a:t>
            </a:r>
          </a:p>
          <a:p>
            <a:pPr algn="ctr"/>
            <a:r>
              <a:rPr lang="ru-RU" altLang="ru-RU" sz="6000" b="1" i="1">
                <a:solidFill>
                  <a:schemeClr val="accent2"/>
                </a:solidFill>
                <a:latin typeface="Times New Roman" pitchFamily="18" charset="0"/>
              </a:rPr>
              <a:t> «Аврора»?</a:t>
            </a:r>
          </a:p>
          <a:p>
            <a:pPr algn="ctr"/>
            <a:endParaRPr lang="ru-RU" altLang="ru-RU" sz="60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2" descr="Nicolae_II-lea_al_Rusie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08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527675" y="0"/>
            <a:ext cx="3616325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5638800" y="157163"/>
            <a:ext cx="3394075" cy="60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Николай </a:t>
            </a:r>
            <a:r>
              <a:rPr lang="en-US" altLang="ru-RU" sz="3200" b="1" i="1">
                <a:latin typeface="Times New Roman" pitchFamily="18" charset="0"/>
              </a:rPr>
              <a:t>II</a:t>
            </a:r>
            <a:endParaRPr lang="ru-RU" altLang="ru-RU" sz="3200" b="1" i="1">
              <a:latin typeface="Times New Roman" pitchFamily="18" charset="0"/>
            </a:endParaRP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повелел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строящийся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крейсер назвать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«Аврора»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в честь богини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зари у эллинов.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endParaRPr lang="ru-RU" altLang="ru-RU" sz="3200" b="1" i="1">
              <a:latin typeface="Times New Roman" pitchFamily="18" charset="0"/>
            </a:endParaRP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11 мая 1900 г.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состоялся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торжественный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спуск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3200" b="1" i="1">
                <a:latin typeface="Times New Roman" pitchFamily="18" charset="0"/>
              </a:rPr>
              <a:t>«Авроры» на воду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99330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331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332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333" name="Rectangle 6"/>
          <p:cNvSpPr>
            <a:spLocks noChangeArrowheads="1"/>
          </p:cNvSpPr>
          <p:nvPr/>
        </p:nvSpPr>
        <p:spPr bwMode="auto">
          <a:xfrm>
            <a:off x="0" y="981075"/>
            <a:ext cx="91440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99334" name="Rectangle 7"/>
          <p:cNvSpPr>
            <a:spLocks noChangeArrowheads="1"/>
          </p:cNvSpPr>
          <p:nvPr/>
        </p:nvSpPr>
        <p:spPr bwMode="auto">
          <a:xfrm>
            <a:off x="0" y="571500"/>
            <a:ext cx="88931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Какой дворец 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Санкт-Петербурга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 по красоте не уступает 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Версалю?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2" descr="10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4" name="Rectangle 3"/>
          <p:cNvSpPr>
            <a:spLocks noChangeArrowheads="1"/>
          </p:cNvSpPr>
          <p:nvPr/>
        </p:nvSpPr>
        <p:spPr bwMode="auto">
          <a:xfrm>
            <a:off x="250825" y="188913"/>
            <a:ext cx="52228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altLang="ru-RU" sz="7200" b="1" i="1">
                <a:solidFill>
                  <a:schemeClr val="bg1"/>
                </a:solidFill>
                <a:latin typeface="Times New Roman" pitchFamily="18" charset="0"/>
              </a:rPr>
              <a:t>ПЕТЕРГОФ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102402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2403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2404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2405" name="Rectangle 6"/>
          <p:cNvSpPr>
            <a:spLocks noChangeArrowheads="1"/>
          </p:cNvSpPr>
          <p:nvPr/>
        </p:nvSpPr>
        <p:spPr bwMode="auto">
          <a:xfrm>
            <a:off x="323850" y="620713"/>
            <a:ext cx="8496300" cy="53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Как называется </a:t>
            </a:r>
          </a:p>
          <a:p>
            <a:pPr algn="ctr">
              <a:lnSpc>
                <a:spcPct val="80000"/>
              </a:lnSpc>
            </a:pPr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главный театр </a:t>
            </a:r>
          </a:p>
          <a:p>
            <a:pPr algn="ctr">
              <a:lnSpc>
                <a:spcPct val="80000"/>
              </a:lnSpc>
            </a:pPr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Санкт-Петербурга и </a:t>
            </a:r>
          </a:p>
          <a:p>
            <a:pPr algn="ctr">
              <a:lnSpc>
                <a:spcPct val="80000"/>
              </a:lnSpc>
            </a:pPr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в честь кого назван?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Picture 2" descr="07e7dbc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6" name="Rectangle 3"/>
          <p:cNvSpPr>
            <a:spLocks noChangeArrowheads="1"/>
          </p:cNvSpPr>
          <p:nvPr/>
        </p:nvSpPr>
        <p:spPr bwMode="auto">
          <a:xfrm>
            <a:off x="323850" y="188913"/>
            <a:ext cx="8437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altLang="ru-RU" sz="3600" b="1" i="1">
                <a:solidFill>
                  <a:schemeClr val="bg1"/>
                </a:solidFill>
                <a:latin typeface="Times New Roman" pitchFamily="18" charset="0"/>
              </a:rPr>
              <a:t>МАРИИНСКИЙ ТЕАТР оперы и балета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2" descr="378px-Marie_of_Hes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932363" y="0"/>
            <a:ext cx="421163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4975225" y="392113"/>
            <a:ext cx="3995738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Назван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в честь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 супруги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императора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 Александра </a:t>
            </a:r>
            <a:r>
              <a:rPr lang="en-US" altLang="ru-RU" sz="4400" b="1" i="1">
                <a:latin typeface="Times New Roman" pitchFamily="18" charset="0"/>
              </a:rPr>
              <a:t>II</a:t>
            </a:r>
            <a:endParaRPr lang="ru-RU" altLang="ru-RU" sz="4400" b="1" i="1">
              <a:latin typeface="Times New Roman" pitchFamily="18" charset="0"/>
            </a:endParaRP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императрицы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Марии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400" b="1" i="1">
                <a:latin typeface="Times New Roman" pitchFamily="18" charset="0"/>
              </a:rPr>
              <a:t>Александровны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107522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7523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7524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7525" name="Rectangle 6"/>
          <p:cNvSpPr>
            <a:spLocks noChangeArrowheads="1"/>
          </p:cNvSpPr>
          <p:nvPr/>
        </p:nvSpPr>
        <p:spPr bwMode="auto">
          <a:xfrm>
            <a:off x="539750" y="765175"/>
            <a:ext cx="82804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Как называется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 музей анатомических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редкостей и  </a:t>
            </a:r>
          </a:p>
          <a:p>
            <a:pPr algn="ctr"/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аномалий?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Кунсткаме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6613"/>
            <a:ext cx="9144000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6" name="Rectangle 3"/>
          <p:cNvSpPr>
            <a:spLocks noChangeArrowheads="1"/>
          </p:cNvSpPr>
          <p:nvPr/>
        </p:nvSpPr>
        <p:spPr bwMode="auto">
          <a:xfrm>
            <a:off x="0" y="115888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alt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108547" name="Rectangle 4"/>
          <p:cNvSpPr>
            <a:spLocks noChangeArrowheads="1"/>
          </p:cNvSpPr>
          <p:nvPr/>
        </p:nvSpPr>
        <p:spPr bwMode="auto">
          <a:xfrm>
            <a:off x="1979613" y="0"/>
            <a:ext cx="54022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altLang="ru-RU" sz="5400" b="1" i="1">
                <a:solidFill>
                  <a:schemeClr val="bg1"/>
                </a:solidFill>
                <a:latin typeface="Times New Roman" pitchFamily="18" charset="0"/>
              </a:rPr>
              <a:t>КУНСТКАМЕРА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110594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10595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10596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10597" name="Rectangle 6"/>
          <p:cNvSpPr>
            <a:spLocks noChangeArrowheads="1"/>
          </p:cNvSpPr>
          <p:nvPr/>
        </p:nvSpPr>
        <p:spPr bwMode="auto">
          <a:xfrm>
            <a:off x="539750" y="765175"/>
            <a:ext cx="82804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10598" name="Rectangle 7"/>
          <p:cNvSpPr>
            <a:spLocks noChangeArrowheads="1"/>
          </p:cNvSpPr>
          <p:nvPr/>
        </p:nvSpPr>
        <p:spPr bwMode="auto">
          <a:xfrm>
            <a:off x="755650" y="908050"/>
            <a:ext cx="7920038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Крепость,</a:t>
            </a:r>
          </a:p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 из которой </a:t>
            </a:r>
          </a:p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производят </a:t>
            </a:r>
          </a:p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Полуденный</a:t>
            </a:r>
          </a:p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6600" b="1" i="1">
                <a:solidFill>
                  <a:schemeClr val="accent2"/>
                </a:solidFill>
                <a:latin typeface="Times New Roman" pitchFamily="18" charset="0"/>
              </a:rPr>
              <a:t> выстрел?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8" descr="C:\Users\Usr\Documents\Фото Питер\piter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62313"/>
            <a:ext cx="4513262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7" descr="I:\ВИКТОРИНА ПО ПИТЕРУ\Фото\imgbyid.asp.jpeg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4500562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8" descr="I:\ВИКТОРИНА ПО ПИТЕРУ\Фото\Anti_aircraft_Leningrad_19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0638" y="3262313"/>
            <a:ext cx="4664076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9" descr="I:\ВИКТОРИНА ПО ПИТЕРУ\Фото\Paterssen-Benjamin_View-of-Dvortsovaya-(Palace)-Square-from-Nevsky-Prospek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0638" y="-7938"/>
            <a:ext cx="4664076" cy="327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3513" y="30163"/>
            <a:ext cx="4297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  <a:p>
            <a:pPr algn="ctr">
              <a:lnSpc>
                <a:spcPct val="8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(1703-1914)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56150" y="3357563"/>
            <a:ext cx="42973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  <a:p>
            <a:pPr algn="ctr">
              <a:lnSpc>
                <a:spcPct val="7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(1991 до нашего </a:t>
            </a:r>
          </a:p>
          <a:p>
            <a:pPr algn="ctr">
              <a:lnSpc>
                <a:spcPct val="7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времени)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41963" y="49213"/>
            <a:ext cx="27257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Петроград</a:t>
            </a:r>
          </a:p>
          <a:p>
            <a:pPr algn="ctr">
              <a:lnSpc>
                <a:spcPct val="8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(1914-1924)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47738" y="3375025"/>
            <a:ext cx="27257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Ленинград</a:t>
            </a:r>
          </a:p>
          <a:p>
            <a:pPr algn="ctr">
              <a:lnSpc>
                <a:spcPct val="80000"/>
              </a:lnSpc>
            </a:pPr>
            <a:r>
              <a:rPr lang="ru-RU" sz="40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(1924-1991)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Petropavlovskaya_krepo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8" name="Rectangle 3"/>
          <p:cNvSpPr>
            <a:spLocks noChangeArrowheads="1"/>
          </p:cNvSpPr>
          <p:nvPr/>
        </p:nvSpPr>
        <p:spPr bwMode="auto">
          <a:xfrm>
            <a:off x="688975" y="0"/>
            <a:ext cx="7766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altLang="ru-RU" sz="4800" b="1" i="1">
                <a:solidFill>
                  <a:srgbClr val="C00000"/>
                </a:solidFill>
                <a:latin typeface="Times New Roman" pitchFamily="18" charset="0"/>
              </a:rPr>
              <a:t>Петропавловская крепость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2" descr="Храм Спаса на кров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65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651500" y="0"/>
            <a:ext cx="34925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651500" y="404813"/>
            <a:ext cx="349250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Как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называется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этот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храм?</a:t>
            </a:r>
            <a:endParaRPr lang="en-US" altLang="ru-RU" sz="4800" b="1" i="1">
              <a:latin typeface="Times New Roman" pitchFamily="18" charset="0"/>
            </a:endParaRP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endParaRPr lang="ru-RU" altLang="ru-RU" sz="4800" b="1" i="1">
              <a:latin typeface="Times New Roman" pitchFamily="18" charset="0"/>
            </a:endParaRP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 Какому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событию </a:t>
            </a:r>
          </a:p>
          <a:p>
            <a:pPr algn="ctr">
              <a:lnSpc>
                <a:spcPct val="6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посвящен?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2" descr="34068240_1224604328_111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34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434013" y="0"/>
            <a:ext cx="3709987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5414963" y="357188"/>
            <a:ext cx="3629025" cy="581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000" b="1" i="1">
                <a:latin typeface="Times New Roman" pitchFamily="18" charset="0"/>
              </a:rPr>
              <a:t>ХРАМ СПАСА 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000" b="1" i="1">
                <a:latin typeface="Times New Roman" pitchFamily="18" charset="0"/>
              </a:rPr>
              <a:t>НА КРОВИ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endParaRPr lang="ru-RU" altLang="ru-RU" sz="4000" b="1" i="1">
              <a:latin typeface="Times New Roman" pitchFamily="18" charset="0"/>
            </a:endParaRP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На этом 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месте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был 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смертельно 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ранен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император </a:t>
            </a:r>
          </a:p>
          <a:p>
            <a:pPr algn="ctr">
              <a:lnSpc>
                <a:spcPct val="55000"/>
              </a:lnSpc>
              <a:spcBef>
                <a:spcPct val="30000"/>
              </a:spcBef>
            </a:pPr>
            <a:r>
              <a:rPr lang="ru-RU" altLang="ru-RU" sz="4800" b="1" i="1">
                <a:latin typeface="Times New Roman" pitchFamily="18" charset="0"/>
              </a:rPr>
              <a:t>Александр </a:t>
            </a:r>
            <a:r>
              <a:rPr lang="en-US" altLang="ru-RU" sz="4800" b="1" i="1">
                <a:latin typeface="Times New Roman" pitchFamily="18" charset="0"/>
              </a:rPr>
              <a:t>II</a:t>
            </a:r>
            <a:endParaRPr lang="ru-RU" altLang="ru-RU" sz="4800" b="1" i="1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2" descr="60a12df397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2" name="Rectangle 3"/>
          <p:cNvSpPr>
            <a:spLocks noChangeArrowheads="1"/>
          </p:cNvSpPr>
          <p:nvPr/>
        </p:nvSpPr>
        <p:spPr bwMode="auto">
          <a:xfrm>
            <a:off x="0" y="188913"/>
            <a:ext cx="47259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4800" b="1" i="1">
                <a:solidFill>
                  <a:schemeClr val="bg1"/>
                </a:solidFill>
                <a:latin typeface="Times New Roman" pitchFamily="18" charset="0"/>
              </a:rPr>
              <a:t>Как называется </a:t>
            </a:r>
          </a:p>
          <a:p>
            <a:pPr algn="ctr">
              <a:lnSpc>
                <a:spcPct val="60000"/>
              </a:lnSpc>
              <a:spcBef>
                <a:spcPct val="30000"/>
              </a:spcBef>
            </a:pPr>
            <a:r>
              <a:rPr lang="ru-RU" altLang="ru-RU" sz="4800" b="1" i="1">
                <a:solidFill>
                  <a:schemeClr val="bg1"/>
                </a:solidFill>
                <a:latin typeface="Times New Roman" pitchFamily="18" charset="0"/>
              </a:rPr>
              <a:t>этот собор?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09" name="Picture 2" descr="121415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0" name="Rectangle 3"/>
          <p:cNvSpPr>
            <a:spLocks noChangeArrowheads="1"/>
          </p:cNvSpPr>
          <p:nvPr/>
        </p:nvSpPr>
        <p:spPr bwMode="auto">
          <a:xfrm>
            <a:off x="611188" y="0"/>
            <a:ext cx="8178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4800" b="1" i="1">
                <a:latin typeface="Times New Roman" pitchFamily="18" charset="0"/>
              </a:rPr>
              <a:t>Как называется этот собор?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2" descr="icasflso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5175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2339975" y="0"/>
            <a:ext cx="4021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ru-RU" altLang="ru-RU" sz="3600" b="1" i="1">
                <a:solidFill>
                  <a:schemeClr val="bg1"/>
                </a:solidFill>
                <a:latin typeface="Times New Roman" pitchFamily="18" charset="0"/>
              </a:rPr>
              <a:t>«Медный всадник»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123906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23907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23908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23909" name="Rectangle 6"/>
          <p:cNvSpPr>
            <a:spLocks noChangeArrowheads="1"/>
          </p:cNvSpPr>
          <p:nvPr/>
        </p:nvSpPr>
        <p:spPr bwMode="auto">
          <a:xfrm>
            <a:off x="323850" y="1268413"/>
            <a:ext cx="84963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 «РАЗГАДАЙТЕ КРОССВОРД»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124930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24931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24932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24933" name="Rectangle 6"/>
          <p:cNvSpPr>
            <a:spLocks noChangeArrowheads="1"/>
          </p:cNvSpPr>
          <p:nvPr/>
        </p:nvSpPr>
        <p:spPr bwMode="auto">
          <a:xfrm>
            <a:off x="323850" y="1268413"/>
            <a:ext cx="84963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 «СОБЕРИТЕ</a:t>
            </a:r>
          </a:p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 ПАЗЛ»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2" descr="C:\Users\Марина\Desktop\ВИКТОРИНА ПО ПИТЕРУ\DSCF27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4" descr="I:\ВИКТОРИНА ПО ПИТЕРУ\Фото\Дворцовый мо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0"/>
            <a:ext cx="9467850" cy="74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8" name="Rectangle 3"/>
          <p:cNvSpPr>
            <a:spLocks noChangeArrowheads="1"/>
          </p:cNvSpPr>
          <p:nvPr/>
        </p:nvSpPr>
        <p:spPr bwMode="auto">
          <a:xfrm>
            <a:off x="0" y="188913"/>
            <a:ext cx="8712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sz="3200" b="1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6979" name="TextBox 3"/>
          <p:cNvSpPr txBox="1">
            <a:spLocks noChangeArrowheads="1"/>
          </p:cNvSpPr>
          <p:nvPr/>
        </p:nvSpPr>
        <p:spPr bwMode="auto">
          <a:xfrm>
            <a:off x="0" y="0"/>
            <a:ext cx="85693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EagleSlai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4825"/>
          </a:xfrm>
        </p:spPr>
      </p:pic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468313" y="1052513"/>
            <a:ext cx="8424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</a:pPr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827088" y="765175"/>
            <a:ext cx="77755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ru-RU" altLang="ru-RU" sz="66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684213" y="1125538"/>
            <a:ext cx="7848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ru-RU" sz="72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323850" y="1268413"/>
            <a:ext cx="8496300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7200" b="1" i="1">
                <a:solidFill>
                  <a:schemeClr val="accent2"/>
                </a:solidFill>
                <a:latin typeface="Times New Roman" pitchFamily="18" charset="0"/>
              </a:rPr>
              <a:t>1 КОНКУРС «ДОМАШНЕЕ ЗАДАНИЕ»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ChangeArrowheads="1"/>
          </p:cNvSpPr>
          <p:nvPr/>
        </p:nvSpPr>
        <p:spPr bwMode="auto">
          <a:xfrm>
            <a:off x="4464050" y="188913"/>
            <a:ext cx="1841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sz="4800" b="1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8002" name="Rectangle 3"/>
          <p:cNvSpPr>
            <a:spLocks noChangeArrowheads="1"/>
          </p:cNvSpPr>
          <p:nvPr/>
        </p:nvSpPr>
        <p:spPr bwMode="auto">
          <a:xfrm>
            <a:off x="2144713" y="333375"/>
            <a:ext cx="527050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spcBef>
                <a:spcPct val="30000"/>
              </a:spcBef>
            </a:pPr>
            <a:r>
              <a:rPr lang="ru-RU" altLang="ru-RU" sz="5400" b="1" i="1">
                <a:solidFill>
                  <a:schemeClr val="bg1"/>
                </a:solidFill>
                <a:latin typeface="Times New Roman" pitchFamily="18" charset="0"/>
              </a:rPr>
              <a:t>СПАСИБО ЗА </a:t>
            </a:r>
          </a:p>
          <a:p>
            <a:pPr algn="ctr">
              <a:lnSpc>
                <a:spcPct val="75000"/>
              </a:lnSpc>
              <a:spcBef>
                <a:spcPct val="30000"/>
              </a:spcBef>
            </a:pPr>
            <a:r>
              <a:rPr lang="ru-RU" altLang="ru-RU" sz="5400" b="1" i="1">
                <a:solidFill>
                  <a:schemeClr val="bg1"/>
                </a:solidFill>
                <a:latin typeface="Times New Roman" pitchFamily="18" charset="0"/>
              </a:rPr>
              <a:t>ВНИМАНИЕ!!! </a:t>
            </a:r>
          </a:p>
          <a:p>
            <a:pPr algn="ctr">
              <a:lnSpc>
                <a:spcPct val="75000"/>
              </a:lnSpc>
              <a:spcBef>
                <a:spcPct val="30000"/>
              </a:spcBef>
            </a:pPr>
            <a:r>
              <a:rPr lang="ru-RU" altLang="ru-RU" sz="5400" b="1" i="1">
                <a:solidFill>
                  <a:schemeClr val="bg1"/>
                </a:solidFill>
                <a:latin typeface="Times New Roman" pitchFamily="18" charset="0"/>
              </a:rPr>
              <a:t>ДО НОВЫХ </a:t>
            </a:r>
          </a:p>
          <a:p>
            <a:pPr algn="ctr">
              <a:lnSpc>
                <a:spcPct val="75000"/>
              </a:lnSpc>
              <a:spcBef>
                <a:spcPct val="30000"/>
              </a:spcBef>
            </a:pPr>
            <a:r>
              <a:rPr lang="ru-RU" altLang="ru-RU" sz="5400" b="1" i="1">
                <a:solidFill>
                  <a:schemeClr val="bg1"/>
                </a:solidFill>
                <a:latin typeface="Times New Roman" pitchFamily="18" charset="0"/>
              </a:rPr>
              <a:t>ВСТРЕЧ!!!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АНКТ-ПЕТЕРБУРГ 310">
  <a:themeElements>
    <a:clrScheme name="САНКТ-ПЕТЕРБУРГ 31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АНКТ-ПЕТЕРБУРГ 31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НКТ-ПЕТЕРБУРГ 31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НКТ-ПЕТЕРБУРГ 31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НКТ-ПЕТЕРБУРГ 31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НКТ-ПЕТЕРБУРГ 31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НКТ-ПЕТЕРБУРГ 31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АНКТ-ПЕТЕРБУРГ 31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НКТ-ПЕТЕРБУРГ 31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НКТ-ПЕТЕРБУРГ 31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НКТ-ПЕТЕРБУРГ 31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НКТ-ПЕТЕРБУРГ 31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НКТ-ПЕТЕРБУРГ 31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НКТ-ПЕТЕРБУРГ 31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САНКТ-ПЕТЕРБУРГ 310</Template>
  <TotalTime>607</TotalTime>
  <Words>341</Words>
  <Application>Microsoft Office PowerPoint</Application>
  <PresentationFormat>Экран (4:3)</PresentationFormat>
  <Paragraphs>183</Paragraphs>
  <Slides>90</Slides>
  <Notes>23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90</vt:i4>
      </vt:variant>
    </vt:vector>
  </HeadingPairs>
  <TitlesOfParts>
    <vt:vector size="94" baseType="lpstr">
      <vt:lpstr>Arial</vt:lpstr>
      <vt:lpstr>Times New Roman</vt:lpstr>
      <vt:lpstr>САНКТ-ПЕТЕРБУРГ 310</vt:lpstr>
      <vt:lpstr>САНКТ-ПЕТЕРБУРГ 310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ВИДЕО блокады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Снежана</dc:creator>
  <cp:lastModifiedBy>User</cp:lastModifiedBy>
  <cp:revision>43</cp:revision>
  <dcterms:created xsi:type="dcterms:W3CDTF">2013-12-07T10:37:34Z</dcterms:created>
  <dcterms:modified xsi:type="dcterms:W3CDTF">2014-03-12T20:24:40Z</dcterms:modified>
</cp:coreProperties>
</file>