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7" r:id="rId2"/>
    <p:sldId id="268" r:id="rId3"/>
    <p:sldId id="278" r:id="rId4"/>
    <p:sldId id="270" r:id="rId5"/>
    <p:sldId id="271" r:id="rId6"/>
    <p:sldId id="265" r:id="rId7"/>
    <p:sldId id="286" r:id="rId8"/>
    <p:sldId id="276" r:id="rId9"/>
    <p:sldId id="274" r:id="rId10"/>
    <p:sldId id="277" r:id="rId11"/>
    <p:sldId id="28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306" y="-6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42B52-ACC2-4564-91BC-6ADC82EA3CC4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63F51-8CDB-4BB8-9CAE-DF66D5B7CE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42B52-ACC2-4564-91BC-6ADC82EA3CC4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63F51-8CDB-4BB8-9CAE-DF66D5B7CE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42B52-ACC2-4564-91BC-6ADC82EA3CC4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63F51-8CDB-4BB8-9CAE-DF66D5B7CE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42B52-ACC2-4564-91BC-6ADC82EA3CC4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63F51-8CDB-4BB8-9CAE-DF66D5B7CE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42B52-ACC2-4564-91BC-6ADC82EA3CC4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63F51-8CDB-4BB8-9CAE-DF66D5B7CE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42B52-ACC2-4564-91BC-6ADC82EA3CC4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63F51-8CDB-4BB8-9CAE-DF66D5B7CE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42B52-ACC2-4564-91BC-6ADC82EA3CC4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63F51-8CDB-4BB8-9CAE-DF66D5B7CE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42B52-ACC2-4564-91BC-6ADC82EA3CC4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63F51-8CDB-4BB8-9CAE-DF66D5B7CE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42B52-ACC2-4564-91BC-6ADC82EA3CC4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63F51-8CDB-4BB8-9CAE-DF66D5B7CE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42B52-ACC2-4564-91BC-6ADC82EA3CC4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63F51-8CDB-4BB8-9CAE-DF66D5B7CE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42B52-ACC2-4564-91BC-6ADC82EA3CC4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E963F51-8CDB-4BB8-9CAE-DF66D5B7CE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9B42B52-ACC2-4564-91BC-6ADC82EA3CC4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E963F51-8CDB-4BB8-9CAE-DF66D5B7CE8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59;&#1088;&#1086;&#1082;&#1080;%20&#1053;&#1040;%20&#1059;&#1063;&#1048;&#1058;&#1045;&#1051;&#1068;%20&#1043;&#1054;&#1044;&#1040;\&#1075;&#1086;&#1090;&#1086;&#1074;&#1099;&#1081;%20&#1059;&#1088;&#1086;&#1082;%20&#1087;&#1086;%20&#1072;&#1093;&#1084;&#1072;&#1090;&#1086;&#1074;&#1086;&#1081;\&#1043;&#1054;&#1058;&#1054;&#1042;&#1067;&#1049;%20&#1074;&#1072;&#1088;&#1080;&#1072;&#1085;&#1090;%20&#1091;&#1088;&#1086;&#1082;&#1072;%20&#1040;&#1093;&#1084;&#1072;&#1090;&#1086;&#1074;&#1072;\&#1087;&#1088;&#1077;&#1079;&#1077;&#1085;&#1090;&#1072;&#1094;&#1080;&#1103;\&#1079;&#1074;&#1091;&#1082;&#1080;%20&#1087;&#1088;&#1080;&#1088;&#1086;&#1076;&#1099;.mp3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72;&#1076;&#1084;&#1080;&#1085;\Desktop\1%20&#1089;&#1077;&#1085;&#1090;&#1103;&#1073;&#1088;&#1103;%20&#1054;&#1058;&#1055;&#1056;&#1040;&#1042;&#1048;&#1058;&#1068;\&#1059;&#1056;&#1054;&#1050;%20&#1040;.&#1040;.&#1040;&#1093;&#1084;&#1072;&#1090;&#1086;&#1074;&#1072;%20&#1087;&#1088;&#1077;&#1079;&#1077;&#1085;&#1090;&#1072;&#1094;&#1080;&#1103;\&#1095;&#1072;&#1081;.mp3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00024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57224" y="1000108"/>
            <a:ext cx="750099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endParaRPr lang="ru-RU" sz="40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ctr"/>
            <a:endParaRPr lang="ru-RU" sz="40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ctr"/>
            <a:endParaRPr lang="ru-RU" sz="40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</a:rPr>
              <a:t>Урок литературы.</a:t>
            </a:r>
            <a:endParaRPr lang="ru-RU" sz="40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5" name="звуки природ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429520" y="521495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81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57158" y="1285860"/>
            <a:ext cx="8229600" cy="438943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</a:rPr>
              <a:t>Домашнее задание: </a:t>
            </a:r>
          </a:p>
          <a:p>
            <a:pPr algn="just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</a:rPr>
              <a:t>	</a:t>
            </a:r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-напишите сочинение-миниатюру  об особенностях лирики А.А.Ахматовой ;</a:t>
            </a:r>
          </a:p>
          <a:p>
            <a:pPr algn="just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	- стихотворение по первой строке «Перед весной бывают дни такие...»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</a:rPr>
              <a:t>Спасибо за работу!</a:t>
            </a:r>
            <a:endParaRPr lang="ru-RU" sz="5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</a:rPr>
              <a:t>Что может быть связующим звеном между состоянием природы и внутренним миром человека? </a:t>
            </a:r>
            <a:endParaRPr lang="ru-RU" sz="40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r="3089" b="14218"/>
          <a:stretch>
            <a:fillRect/>
          </a:stretch>
        </p:blipFill>
        <p:spPr bwMode="auto">
          <a:xfrm>
            <a:off x="285720" y="500042"/>
            <a:ext cx="3286148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636"/>
            <a:ext cx="5543560" cy="10648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</a:rPr>
              <a:t>Пётр Ильич Чайковский</a:t>
            </a:r>
            <a:endParaRPr lang="ru-RU" sz="40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00496" y="714356"/>
            <a:ext cx="51435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600" b="1" u="sng" dirty="0" smtClean="0">
                <a:solidFill>
                  <a:srgbClr val="002060"/>
                </a:solidFill>
                <a:latin typeface="Monotype Corsiva" pitchFamily="66" charset="0"/>
              </a:rPr>
              <a:t>Из цикла "Времена года":</a:t>
            </a:r>
          </a:p>
          <a:p>
            <a:pPr>
              <a:buNone/>
            </a:pPr>
            <a:endParaRPr lang="ru-RU" sz="36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"Март. Песня  жаворонка ";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" Апрель .Подснежник ";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"Май. Белые ночи"</a:t>
            </a:r>
            <a:endParaRPr lang="ru-RU" sz="36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3357554" y="5929330"/>
            <a:ext cx="3166120" cy="71440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А.К.Саврасов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571480"/>
            <a:ext cx="3500442" cy="2461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968131" y="3071810"/>
            <a:ext cx="31758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И.К.Айвазовский</a:t>
            </a:r>
            <a:endParaRPr lang="ru-RU" sz="36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642918"/>
            <a:ext cx="364847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 l="42650"/>
          <a:stretch>
            <a:fillRect/>
          </a:stretch>
        </p:blipFill>
        <p:spPr bwMode="auto">
          <a:xfrm>
            <a:off x="3357554" y="2714620"/>
            <a:ext cx="2571768" cy="3363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57158" y="3214686"/>
            <a:ext cx="25827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И.И.Шишкин</a:t>
            </a:r>
            <a:endParaRPr lang="ru-RU" sz="36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upload.wikimedia.org/wikipedia/commons/thumb/b/bb/Fyodor_Tyutchev.jpg/250px-Fyodor_Tyutch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928670"/>
            <a:ext cx="2810676" cy="342902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4714884"/>
            <a:ext cx="3428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Ф. И. Тютчев</a:t>
            </a:r>
            <a:endParaRPr lang="ru-RU" sz="36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9460" name="Picture 4" descr="http://uploads0.wikipaintings.org/images/ilya-repin/portrait-of-the-poet-afanasy-fet-18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1071546"/>
            <a:ext cx="2560850" cy="339139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357918" y="4786322"/>
            <a:ext cx="2786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А. А. Фет</a:t>
            </a:r>
            <a:endParaRPr lang="ru-RU" sz="36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9464" name="Picture 8" descr="http://to-name.ru/images/biography/ahmatova-anna-andreevn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2000240"/>
            <a:ext cx="2857520" cy="35719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214678" y="5643578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А. А. Ахматова</a:t>
            </a:r>
            <a:endParaRPr lang="ru-RU" sz="36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://img0.liveinternet.ru/images/attach/c/6/89/567/89567800_KPetrovVodkin_Ahmatova_1922_g.jpg"/>
          <p:cNvPicPr>
            <a:picLocks noChangeAspect="1" noChangeArrowheads="1"/>
          </p:cNvPicPr>
          <p:nvPr/>
        </p:nvPicPr>
        <p:blipFill>
          <a:blip r:embed="rId2" cstate="print"/>
          <a:srcRect r="2985" b="3430"/>
          <a:stretch>
            <a:fillRect/>
          </a:stretch>
        </p:blipFill>
        <p:spPr bwMode="auto">
          <a:xfrm>
            <a:off x="571472" y="1136390"/>
            <a:ext cx="4000528" cy="52930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572000" y="3000372"/>
            <a:ext cx="457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57818" y="1714488"/>
            <a:ext cx="30003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Анна </a:t>
            </a:r>
            <a:r>
              <a:rPr lang="ru-RU" sz="3600" b="1" dirty="0" err="1" smtClean="0">
                <a:solidFill>
                  <a:srgbClr val="002060"/>
                </a:solidFill>
                <a:latin typeface="Monotype Corsiva" pitchFamily="66" charset="0"/>
              </a:rPr>
              <a:t>Анреевна</a:t>
            </a:r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 Ахматова </a:t>
            </a:r>
          </a:p>
          <a:p>
            <a:pPr algn="ctr"/>
            <a:endParaRPr lang="ru-RU" sz="36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(1889-1966) </a:t>
            </a:r>
            <a:endParaRPr lang="ru-RU" sz="36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95536" y="908720"/>
            <a:ext cx="8748464" cy="570391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500" dirty="0" smtClean="0"/>
              <a:t>   Перед весной бывают дни такие: </a:t>
            </a:r>
            <a:br>
              <a:rPr lang="ru-RU" sz="3500" dirty="0" smtClean="0"/>
            </a:br>
            <a:r>
              <a:rPr lang="ru-RU" sz="3500" dirty="0" smtClean="0"/>
              <a:t>Под плотным снегом  отдыхает луг, </a:t>
            </a:r>
            <a:br>
              <a:rPr lang="ru-RU" sz="3500" dirty="0" smtClean="0"/>
            </a:br>
            <a:r>
              <a:rPr lang="ru-RU" sz="3500" dirty="0" smtClean="0"/>
              <a:t>Шумят деревья весело-сухие, </a:t>
            </a:r>
            <a:br>
              <a:rPr lang="ru-RU" sz="3500" dirty="0" smtClean="0"/>
            </a:br>
            <a:r>
              <a:rPr lang="ru-RU" sz="3500" dirty="0" smtClean="0"/>
              <a:t>И теплый ветер нежен и упруг.</a:t>
            </a:r>
            <a:br>
              <a:rPr lang="ru-RU" sz="3500" dirty="0" smtClean="0"/>
            </a:br>
            <a:r>
              <a:rPr lang="ru-RU" sz="3500" dirty="0" smtClean="0"/>
              <a:t>И легкости своей дивится тело, </a:t>
            </a:r>
            <a:br>
              <a:rPr lang="ru-RU" sz="3500" dirty="0" smtClean="0"/>
            </a:br>
            <a:r>
              <a:rPr lang="ru-RU" sz="3500" dirty="0" smtClean="0"/>
              <a:t>И дома своего не узнаешь, </a:t>
            </a:r>
            <a:br>
              <a:rPr lang="ru-RU" sz="3500" dirty="0" smtClean="0"/>
            </a:br>
            <a:r>
              <a:rPr lang="ru-RU" sz="3500" dirty="0" smtClean="0"/>
              <a:t>И песню ту, что прежде надоела,</a:t>
            </a:r>
            <a:br>
              <a:rPr lang="ru-RU" sz="3500" dirty="0" smtClean="0"/>
            </a:br>
            <a:r>
              <a:rPr lang="ru-RU" sz="3500" dirty="0" smtClean="0"/>
              <a:t>Как новую, с волнением </a:t>
            </a:r>
            <a:r>
              <a:rPr lang="ru-RU" sz="3500" dirty="0" smtClean="0"/>
              <a:t>поешь</a:t>
            </a:r>
            <a:r>
              <a:rPr lang="ru-RU" sz="3500" dirty="0" smtClean="0"/>
              <a:t>.</a:t>
            </a:r>
          </a:p>
          <a:p>
            <a:pPr algn="ctr">
              <a:buNone/>
            </a:pPr>
            <a:endParaRPr lang="ru-RU" sz="40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</a:rPr>
              <a:t>                                     </a:t>
            </a:r>
            <a:endParaRPr lang="ru-RU" sz="40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5" name="ча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388424" y="587727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039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</a:rPr>
              <a:t>Что может быть связующим звеном между состоянием природы и внутренним миром человека? </a:t>
            </a:r>
            <a:endParaRPr lang="ru-RU" sz="40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://img0.liveinternet.ru/images/attach/c/6/89/567/89567800_KPetrovVodkin_Ahmatova_1922_g.jpg"/>
          <p:cNvPicPr>
            <a:picLocks noChangeAspect="1" noChangeArrowheads="1"/>
          </p:cNvPicPr>
          <p:nvPr/>
        </p:nvPicPr>
        <p:blipFill>
          <a:blip r:embed="rId2" cstate="print"/>
          <a:srcRect r="2985" b="3430"/>
          <a:stretch>
            <a:fillRect/>
          </a:stretch>
        </p:blipFill>
        <p:spPr bwMode="auto">
          <a:xfrm>
            <a:off x="571472" y="285728"/>
            <a:ext cx="4643470" cy="6143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572000" y="3000372"/>
            <a:ext cx="4572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>
                <a:solidFill>
                  <a:srgbClr val="002060"/>
                </a:solidFill>
                <a:latin typeface="Monotype Corsiva" pitchFamily="66" charset="0"/>
              </a:rPr>
              <a:t>«Будем же ценить 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поэта </a:t>
            </a:r>
            <a:r>
              <a:rPr lang="ru-RU" sz="3200" b="1" dirty="0">
                <a:solidFill>
                  <a:srgbClr val="002060"/>
                </a:solidFill>
                <a:latin typeface="Monotype Corsiva" pitchFamily="66" charset="0"/>
              </a:rPr>
              <a:t>Ахматову за неповторимость её прекрасных 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стихов…»                          А.Платонов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72132" y="571480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endParaRPr lang="ru-RU" sz="36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306</TotalTime>
  <Words>111</Words>
  <Application>Microsoft Office PowerPoint</Application>
  <PresentationFormat>Экран (4:3)</PresentationFormat>
  <Paragraphs>32</Paragraphs>
  <Slides>11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админ</cp:lastModifiedBy>
  <cp:revision>40</cp:revision>
  <dcterms:created xsi:type="dcterms:W3CDTF">2013-03-23T15:53:35Z</dcterms:created>
  <dcterms:modified xsi:type="dcterms:W3CDTF">2014-01-19T11:40:05Z</dcterms:modified>
</cp:coreProperties>
</file>