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0CF6-EC29-439D-B711-715C6B618056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37335-3C56-4499-9EE2-24AC520D3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EBCE1-0B69-4A9F-9A5E-EEAEAC7A448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nfected?url=http%3A%2F%2Fwww.speakrus.ru%2Farticles%2Fojegov.htm&amp;tld=ru&amp;lang=ru&amp;text=%D0%9E%D0%B6%D0%B5%D0%B3%D0%BE%D0%B2&amp;fmode=inject&amp;mime=html&amp;l10n=ru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hyperlink" Target="http://www.examen.ru/" TargetMode="External"/><Relationship Id="rId4" Type="http://schemas.openxmlformats.org/officeDocument/2006/relationships/hyperlink" Target="http://www.bestrefera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5257800" cy="32988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</a:t>
            </a:r>
            <a:br>
              <a:rPr lang="ru-RU" sz="72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ИВАНОВИЧ</a:t>
            </a:r>
            <a:br>
              <a:rPr lang="ru-RU" sz="72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ОЖЕГОВ</a:t>
            </a:r>
            <a:endParaRPr lang="ru-RU" sz="7200" b="1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79712" y="6235700"/>
            <a:ext cx="5616624" cy="12446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 русского языка и литературы МОУ СОШ №9 г. Тверь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Бурдинская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С.В.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upload.wikimedia.org/wikipedia/ru/4/45/Ozhegov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4139952" cy="5341766"/>
          </a:xfrm>
          <a:prstGeom prst="rect">
            <a:avLst/>
          </a:prstGeom>
          <a:ln>
            <a:noFill/>
          </a:ln>
          <a:effectLst>
            <a:softEdge rad="317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4/84/11/84011909_4360286_0_6d0ef_23f8777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7392"/>
            <a:ext cx="5076056" cy="41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4036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7188"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1926 по 1929 гг. работа в Институте истории литературы  языков Запада и Востока.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7188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период он углублённо занимается изучением истории русского литературного языка.</a:t>
            </a:r>
          </a:p>
        </p:txBody>
      </p:sp>
      <p:pic>
        <p:nvPicPr>
          <p:cNvPr id="4" name="Picture 2" descr="http://www.books.ru/assets/images/news/49f8c066356ecb10d140ec7636f86a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981" y="3140968"/>
            <a:ext cx="2514181" cy="208899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img194.imageshack.us/img194/3811/118480979081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1346" r="3519" b="5103"/>
          <a:stretch/>
        </p:blipFill>
        <p:spPr bwMode="auto">
          <a:xfrm>
            <a:off x="4895528" y="-150197"/>
            <a:ext cx="4492359" cy="3147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7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pp.nashaucheba.ru/pars_docs/refs/16/15611/img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22445" r="50208" b="31506"/>
          <a:stretch/>
        </p:blipFill>
        <p:spPr bwMode="auto">
          <a:xfrm>
            <a:off x="4907074" y="9375"/>
            <a:ext cx="4227076" cy="334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942585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году Ожегов переехал в Москву.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7188"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1937 года преподавал в московских вузах (МИФЛИ, МГПИ). </a:t>
            </a:r>
            <a:endParaRPr lang="ru-RU" sz="2800" dirty="0"/>
          </a:p>
        </p:txBody>
      </p:sp>
      <p:pic>
        <p:nvPicPr>
          <p:cNvPr id="7" name="Picture 2" descr="http://www.books.ru/assets/images/news/49f8c066356ecb10d140ec7636f86a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20851"/>
            <a:ext cx="3756392" cy="3121125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pen.az/uploads/posts/2009-09/1253342788_self_help_library_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853"/>
            <a:ext cx="3456384" cy="3053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7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.liveinternet.ru/images/attach/c/4/80/65/80065269_2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8492" r="11081" b="9632"/>
          <a:stretch/>
        </p:blipFill>
        <p:spPr bwMode="auto">
          <a:xfrm>
            <a:off x="4627567" y="3806821"/>
            <a:ext cx="4516433" cy="30689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uveforum.net/attachments/39944d1255974819-law_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6097"/>
            <a:ext cx="5254263" cy="35958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.headline.kz/img/calendar/b918da31d4ccb39aacb6f86961ac721e-adminins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2" y="3140968"/>
            <a:ext cx="453902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60648"/>
            <a:ext cx="41729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1939 года С.И.Ожегов — научный сотрудник Института языка и письменности, Института русского языка, Института языкознания АН СССР.</a:t>
            </a:r>
          </a:p>
          <a:p>
            <a:pPr indent="3571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Второй мировой войны Ожегов не эвакуировался из столицы, а остался преподавать.</a:t>
            </a:r>
          </a:p>
        </p:txBody>
      </p:sp>
    </p:spTree>
    <p:extLst>
      <p:ext uri="{BB962C8B-B14F-4D97-AF65-F5344CB8AC3E}">
        <p14:creationId xmlns:p14="http://schemas.microsoft.com/office/powerpoint/2010/main" val="367400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pk31.ru/picture/2012_2/oktober/24/image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7131" b="5055"/>
          <a:stretch/>
        </p:blipFill>
        <p:spPr bwMode="auto">
          <a:xfrm>
            <a:off x="4283968" y="-144464"/>
            <a:ext cx="5396676" cy="353745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79512" y="188640"/>
            <a:ext cx="5112568" cy="6408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Толковые и другие словари русского литературного языка стали делом всей его жизни.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С.И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Ожегов привлекает внимание </a:t>
            </a:r>
            <a:r>
              <a:rPr lang="ru-RU" sz="2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Д.Н.Ушакова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(редактора "Толкового словаря русского языка" в четырёх томах) увлечённостью и знанием словарного дела, тонким чутьём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Иванович становится ближайшим помощником профессора по всем делам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словаря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(1935—1940). </a:t>
            </a:r>
          </a:p>
        </p:txBody>
      </p:sp>
      <p:pic>
        <p:nvPicPr>
          <p:cNvPr id="6148" name="Picture 4" descr="http://ruskline.ru/images/2011/2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08" y="2564904"/>
            <a:ext cx="323514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5321" y="5911324"/>
            <a:ext cx="342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Николаевич Ушаков (1873-1942)</a:t>
            </a:r>
          </a:p>
        </p:txBody>
      </p:sp>
      <p:sp>
        <p:nvSpPr>
          <p:cNvPr id="6" name="AutoShape 2" descr="http://img1.liveinternet.ru/images/attach/c/0/46/832/46832207_12091992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img1.liveinternet.ru/images/attach/c/0/46/832/46832207_12091992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img1.liveinternet.ru/images/attach/c/0/46/832/46832207_120919925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9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wiki.vladimir.i-edu.ru/images/1/19/%D0%9A%D0%BD%D0%B8%D0%B3%D0%B0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863316" cy="239948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books.iqbuy.ru/img/books/9785/48/80/07/27/9785488007277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663">
            <a:off x="-304659" y="141303"/>
            <a:ext cx="2784673" cy="31809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ookfinder.su/ViewImage.php?isbn=9785488022072&amp;psfx=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283">
            <a:off x="-169877" y="2874084"/>
            <a:ext cx="2872619" cy="40888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04664"/>
            <a:ext cx="53285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Ушаков оставил незавершённым замысел о кратком толковом словаре. Ожегов начал интенсивную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составительную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работу. Ему помогали В.В.Виноградов и Г.О.Винокур.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1-е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 однотомного «Словаря русского языка» выходит в 1949 году. Словарь Ожегова начинает свою замечательную жизнь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первых словарях содержалось около 50 тыс. слов.</a:t>
            </a:r>
          </a:p>
        </p:txBody>
      </p:sp>
    </p:spTree>
    <p:extLst>
      <p:ext uri="{BB962C8B-B14F-4D97-AF65-F5344CB8AC3E}">
        <p14:creationId xmlns:p14="http://schemas.microsoft.com/office/powerpoint/2010/main" val="239089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at17.privet.ru/lr/09313bdb7fc89c882e056fd6b49178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502154" cy="2844827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194.imageshack.us/img194/3811/118480979081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1346" r="3519" b="5103"/>
          <a:stretch/>
        </p:blipFill>
        <p:spPr bwMode="auto">
          <a:xfrm>
            <a:off x="5167891" y="-315416"/>
            <a:ext cx="4348343" cy="7416824"/>
          </a:xfrm>
          <a:prstGeom prst="rect">
            <a:avLst/>
          </a:pr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libex.ru/dimg/88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994">
            <a:off x="5404498" y="1427088"/>
            <a:ext cx="4025671" cy="485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281689" lon="2540767" rev="558912"/>
            </a:camera>
            <a:lightRig rig="chilly" dir="t"/>
          </a:scene3d>
          <a:sp3d prstMaterial="dkEdge">
            <a:bevelT w="12700" h="381000" prst="cross"/>
            <a:bevelB w="234950" h="165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6011913" cy="6494085"/>
          </a:xfrm>
          <a:prstGeom prst="rect">
            <a:avLst/>
          </a:prstGeom>
          <a:scene3d>
            <a:camera prst="orthographicFront"/>
            <a:lightRig rig="soft" dir="t"/>
          </a:scene3d>
          <a:sp3d/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 с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исправлениями и обновлениями переиздавался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неоднократно. Из 24 изданий  шесть оказались прижизненными.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издавался при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участии Н. Ю.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Шведовой. </a:t>
            </a: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того, через 20 лет знаменитый словарь вышел в частном издательстве под двумя именами. Сын и наследник учёного по этому случаю горько заметил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«Что делать, время идёт, нравы меняются. Может быть, вскоре и у Пушкина появятся соавторы».</a:t>
            </a:r>
          </a:p>
        </p:txBody>
      </p:sp>
    </p:spTree>
    <p:extLst>
      <p:ext uri="{BB962C8B-B14F-4D97-AF65-F5344CB8AC3E}">
        <p14:creationId xmlns:p14="http://schemas.microsoft.com/office/powerpoint/2010/main" val="306144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iki.vladimir.i-edu.ru/images/1/19/%D0%9A%D0%BD%D0%B8%D0%B3%D0%B0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58518"/>
            <a:ext cx="3863316" cy="239948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rpp.nashaucheba.ru/pars_docs/refs/16/15611/img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16618" r="55983" b="17542"/>
          <a:stretch/>
        </p:blipFill>
        <p:spPr bwMode="auto">
          <a:xfrm rot="811512">
            <a:off x="4676813" y="177705"/>
            <a:ext cx="4388557" cy="592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 fov="3300000">
              <a:rot lat="20901544" lon="2416251" rev="21467522"/>
            </a:camera>
            <a:lightRig rig="threePt" dir="t"/>
          </a:scene3d>
          <a:sp3d z="-127000" extrusionH="25400">
            <a:bevelT h="3810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пределами России нет, пожалуй, никого, кто, изучая русский язык, не был бы знаком с именем Ожегова, не пользовался его словарем. Последней данью признательности ему стал "Новый русско-китайский словарь", вышедший в Пекине в 1992 году. Его автор Ли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сделала необычную книгу: она скрупулезно, слово в слово перевела на китайский язык весь словарь Ожегова, тем самым как бы поставив знак равенства между этим словарем и русским языком как таковым.</a:t>
            </a:r>
          </a:p>
        </p:txBody>
      </p:sp>
    </p:spTree>
    <p:extLst>
      <p:ext uri="{BB962C8B-B14F-4D97-AF65-F5344CB8AC3E}">
        <p14:creationId xmlns:p14="http://schemas.microsoft.com/office/powerpoint/2010/main" val="402281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uveforum.net/attachments/39944d1255974819-law_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799977" cy="32849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pk31.ru/picture/2012_2/oktober/24/image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7131" b="5055"/>
          <a:stretch/>
        </p:blipFill>
        <p:spPr bwMode="auto">
          <a:xfrm>
            <a:off x="-396552" y="-171400"/>
            <a:ext cx="3168353" cy="207681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768" y="363915"/>
            <a:ext cx="86987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С.И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Ожегов активно участвовал в создании многих словарей русского языка. Он был:</a:t>
            </a:r>
          </a:p>
          <a:p>
            <a:pPr marL="188913" indent="-188913">
              <a:buFont typeface="Century Gothic" panose="020B0502020202020204" pitchFamily="34" charset="0"/>
              <a:buChar char="-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членом редколлегии «Словаря современного русского литературного языка» в 17 томах,</a:t>
            </a:r>
          </a:p>
          <a:p>
            <a:pPr marL="188913" indent="-188913">
              <a:buFont typeface="Century Gothic" panose="020B0502020202020204" pitchFamily="34" charset="0"/>
              <a:buChar char="-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автором-составителем «Словаря языка Пушкина»,</a:t>
            </a:r>
          </a:p>
          <a:p>
            <a:pPr marL="188913" indent="-188913">
              <a:buFont typeface="Century Gothic" panose="020B0502020202020204" pitchFamily="34" charset="0"/>
              <a:buChar char="-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редактировал «Орфографический словарь русского языка», наиболее полный и авторитетный справочник по правописанию,</a:t>
            </a:r>
          </a:p>
          <a:p>
            <a:pPr marL="188913" indent="-188913">
              <a:buFont typeface="Century Gothic" panose="020B0502020202020204" pitchFamily="34" charset="0"/>
              <a:buChar char="-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Аванесовым редактировал «Русское литературное ударение и произношение»,</a:t>
            </a:r>
          </a:p>
          <a:p>
            <a:pPr marL="188913" indent="-188913">
              <a:buFont typeface="Century Gothic" panose="020B0502020202020204" pitchFamily="34" charset="0"/>
              <a:buChar char="-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руководством Ожегова подготовлен словарь-справочник «Правильность русской речи».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6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5978" y="33265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«Орфографического словаря русского языка»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1956, 5 изд., 1963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/>
          </a:p>
        </p:txBody>
      </p:sp>
      <p:pic>
        <p:nvPicPr>
          <p:cNvPr id="3" name="Picture 2" descr="http://www.libex.ru/dimg/40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648" r="7244" b="6582"/>
          <a:stretch/>
        </p:blipFill>
        <p:spPr bwMode="auto">
          <a:xfrm>
            <a:off x="1691680" y="0"/>
            <a:ext cx="3161677" cy="42484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libex.ru/dimg/392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" t="2449" r="3019" b="1984"/>
          <a:stretch/>
        </p:blipFill>
        <p:spPr bwMode="auto">
          <a:xfrm>
            <a:off x="6586693" y="2884452"/>
            <a:ext cx="2431102" cy="36973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B w="0" h="292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5149327"/>
            <a:ext cx="3954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словаря-справочника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«Русское литературное произношение и ударение» (1955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41" y="2276872"/>
            <a:ext cx="1827151" cy="24097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5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iteracylinkniagara.ca/images/rEADBLUE_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8677" r="8792" b="13185"/>
          <a:stretch/>
        </p:blipFill>
        <p:spPr bwMode="auto">
          <a:xfrm>
            <a:off x="4283968" y="0"/>
            <a:ext cx="5341435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равильность русской речи. Ожегов. 1962г. ан ССС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r="3478" b="7492"/>
          <a:stretch/>
        </p:blipFill>
        <p:spPr bwMode="auto">
          <a:xfrm>
            <a:off x="5940152" y="2564904"/>
            <a:ext cx="2981378" cy="3987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>
            <a:bevelT w="190500" h="95250" prst="hardEdge"/>
            <a:bevelB w="82550" h="571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09" y="908720"/>
            <a:ext cx="43924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Редактор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словаря-справочника «Правильность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 речи» (1962). Основатель и главный редактор сборников «Вопросы культуры речи» (1955—1965)</a:t>
            </a: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18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 мой любому труду родственен…» –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высказывание Маяковского о работе поэта можно отнести ещё к одному виду человеческой деятельности.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идёт о труде составителя словарей, лексикографа. Создатель словаря опирается на широкий круг лингвистических, исторических, общественно-политических и научно-технических знаний. Поэтому он должен быть образованным и всесторонне развитым человеком. Сергей Иванович Ожегов был одним из таких людей.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6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kacat.com/uploads/posts/2011-07/1311516542_arxiv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65512"/>
            <a:ext cx="4283968" cy="43924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pk31.ru/picture/2012_2/oktober/24/image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7131" b="5055"/>
          <a:stretch/>
        </p:blipFill>
        <p:spPr bwMode="auto">
          <a:xfrm>
            <a:off x="6101381" y="4869160"/>
            <a:ext cx="3066679" cy="201017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88640"/>
            <a:ext cx="52565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Интересным начинанием, в котором Ожегов также принимал участие, был готовившийся во Всероссийском театральном обществе </a:t>
            </a:r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«Словарь к пьесам А.Н. Островского</a:t>
            </a: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словарь был задуман как справочник для актёров, режиссёров и переводчиков для понимания языка драматургии Островского, её стилистического богатства и разнообразия. К сожалению, этот словарь так и не был издан.</a:t>
            </a:r>
          </a:p>
        </p:txBody>
      </p:sp>
      <p:pic>
        <p:nvPicPr>
          <p:cNvPr id="9218" name="Picture 2" descr="http://rpp.nashaucheba.ru/pars_docs/refs/16/15611/img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14682" r="52507" b="20227"/>
          <a:stretch/>
        </p:blipFill>
        <p:spPr bwMode="auto">
          <a:xfrm>
            <a:off x="395536" y="332656"/>
            <a:ext cx="2304256" cy="2911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204" y="2858747"/>
            <a:ext cx="28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Н. Островский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03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wiki.vladimir.i-edu.ru/images/1/19/%D0%9A%D0%BD%D0%B8%D0%B3%D0%B0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3863316" cy="239948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activerain.com/image_store/uploads/5/3/7/7/0/ar128612106207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" y="0"/>
            <a:ext cx="3587440" cy="69173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rpp.nashaucheba.ru/pars_docs/refs/16/15611/img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4342" r="54611" b="14829"/>
          <a:stretch/>
        </p:blipFill>
        <p:spPr bwMode="auto">
          <a:xfrm rot="20081709">
            <a:off x="2024810" y="1085463"/>
            <a:ext cx="2267599" cy="341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  <a:sp3d>
            <a:bevelT w="114300" prst="hardEdge"/>
            <a:bevelB w="133350" h="146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332656"/>
            <a:ext cx="55081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эта работа не могла заслонить других сторон обширной деятельности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С.И.Ожегова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Одновременно со словарём он пишет и публикует ряд статей по истории русского литературного языка,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57188" algn="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теории и практике составления словарей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81128"/>
            <a:ext cx="8496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 его педагогическая работа. Ожегову принадлежала идея создания лингвистического журнала «Русская речь», под его редакцией вышла серия сборников «Вопросы культуры речи». </a:t>
            </a:r>
          </a:p>
        </p:txBody>
      </p:sp>
    </p:spTree>
    <p:extLst>
      <p:ext uri="{BB962C8B-B14F-4D97-AF65-F5344CB8AC3E}">
        <p14:creationId xmlns:p14="http://schemas.microsoft.com/office/powerpoint/2010/main" val="256084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17.privet.ru/lr/09313bdb7fc89c882e056fd6b49178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0125">
            <a:off x="5499858" y="1688311"/>
            <a:ext cx="3598624" cy="29231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.allday.ru/a4/58/10/1331836156_magazines_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63" y="2708920"/>
            <a:ext cx="4388169" cy="450945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3203848" y="116632"/>
            <a:ext cx="5737225" cy="1244600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Ожегов был членом Комиссии Моссовета по наименованию учреждений и улиц 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Москвы. Многие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улицы Москвы названы при непосредственном участии С.И. Ожегова, чем он очень гордился.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инициативе Сергея Ивановича Ожегова в 1958 году в Институте русского языка была создана Справочная служба русского языка, отвечающая на запросы организаций и частных лиц, касающихся правильности русской речи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olne4ny.ucoz.ru/russki/ozheg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2736304" cy="304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3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pk31.ru/picture/2012_2/oktober/24/image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7131" b="5055"/>
          <a:stretch/>
        </p:blipFill>
        <p:spPr bwMode="auto">
          <a:xfrm>
            <a:off x="33701" y="4348976"/>
            <a:ext cx="3827716" cy="250902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espanolsinfronteras.com/im%E1genes/CULE/LiteraturaEspanola-Libro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6"/>
          <a:stretch/>
        </p:blipFill>
        <p:spPr bwMode="auto">
          <a:xfrm>
            <a:off x="5004048" y="4509120"/>
            <a:ext cx="4224384" cy="245048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5324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С.И. Ожегов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также членом Предметной комиссии по русскому языку Министерства просвещения РСФСР, заместителем председателя Комиссии Академии наук по упорядочению написания и произношения иноязычных собственных и географических наименований, научным консультантом Всероссийского театрального общества, Гостелерадио, членом Орфографической комиссии АН, готовившей «Правила русской орфографии и пунктуации».</a:t>
            </a:r>
          </a:p>
        </p:txBody>
      </p:sp>
    </p:spTree>
    <p:extLst>
      <p:ext uri="{BB962C8B-B14F-4D97-AF65-F5344CB8AC3E}">
        <p14:creationId xmlns:p14="http://schemas.microsoft.com/office/powerpoint/2010/main" val="385534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194.imageshack.us/img194/3811/1184809790813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21346" r="3519" b="5103"/>
          <a:stretch/>
        </p:blipFill>
        <p:spPr bwMode="auto">
          <a:xfrm>
            <a:off x="-540569" y="56138"/>
            <a:ext cx="4276335" cy="67916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2435"/>
            <a:ext cx="2344525" cy="3092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11140" y="56138"/>
            <a:ext cx="633285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 научных заслуг 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 человека вроде бы </a:t>
            </a:r>
          </a:p>
          <a:p>
            <a:pPr indent="4460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предположить, что он был увенчан всеми мыслимыми регалиями: академик, лауреат, членкор, орденоносец.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вот, ничего похожего!</a:t>
            </a:r>
          </a:p>
          <a:p>
            <a:pPr indent="446088"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 не был ни академиком, 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членкором. 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представить его к 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46088"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Сталинской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премии (причем сделала это не Академия наук, где он работал, а Пединститут) кончилась тем, что премию ему не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дали!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08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Единственными его наградами остались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 оборону Москвы"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 трудовую доблесть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которые, говорят, давали всем, кто не погиб. Если ему что-то и давали, то лишь тогда, когда уже невозможно было не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квартиру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дали только тогда, 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стало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очевидно позорным перед заграницей, что ученый с мировым именем живет в коммуналке.</a:t>
            </a:r>
          </a:p>
        </p:txBody>
      </p:sp>
      <p:pic>
        <p:nvPicPr>
          <p:cNvPr id="7" name="Picture 2" descr="http://u.kanobu.ru/tmp/images/eb5f8c26-ff6f-41cb-bede-41f041ac6b1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b="25299"/>
          <a:stretch/>
        </p:blipFill>
        <p:spPr bwMode="auto">
          <a:xfrm>
            <a:off x="827584" y="4869160"/>
            <a:ext cx="7632848" cy="22563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1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76672"/>
            <a:ext cx="7620000" cy="44704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Ожегов  умер рано и неожиданно. В октябре 1964 года во время операции ему перелили кровь, зараженную вирусом инфекционного гепатита. Нелепая случайность оборвала жизнь ученого в самом расцвете сил. </a:t>
            </a:r>
          </a:p>
          <a:p>
            <a:pPr marL="0" indent="0" algn="just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недавно изданной за рубежом книге "Кто есть кто в России и бывшем СССР" есть его биография. И стоит она в одном ряду с жизнеописаниями самых выдающихся личностей нашего столетия.</a:t>
            </a:r>
          </a:p>
        </p:txBody>
      </p:sp>
    </p:spTree>
    <p:extLst>
      <p:ext uri="{BB962C8B-B14F-4D97-AF65-F5344CB8AC3E}">
        <p14:creationId xmlns:p14="http://schemas.microsoft.com/office/powerpoint/2010/main" val="408549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1013" y="476250"/>
            <a:ext cx="8662987" cy="19446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Сергей Иванович Ожегов в Москве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1964 года.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Урна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его прахом покоится в стене некрополя Новодевичьего кладбища</a:t>
            </a: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 descr="http://mosday.ru/photos/12_3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1" b="6141"/>
          <a:stretch/>
        </p:blipFill>
        <p:spPr bwMode="auto">
          <a:xfrm>
            <a:off x="1331640" y="2585915"/>
            <a:ext cx="6048672" cy="40935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novodevichiynecropol.narod.ru/ozhegov_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" y="-153380"/>
            <a:ext cx="9135347" cy="70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59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imgur.com/rcnk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6202" r="4529" b="8588"/>
          <a:stretch/>
        </p:blipFill>
        <p:spPr bwMode="auto">
          <a:xfrm rot="19810352">
            <a:off x="-404238" y="365212"/>
            <a:ext cx="9763226" cy="681337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5257" y="126876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.… я верю, что созданный им чудесный словарь сослужит великую службу многим поколениям.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К.И. Чуковский.</a:t>
            </a:r>
          </a:p>
        </p:txBody>
      </p:sp>
    </p:spTree>
    <p:extLst>
      <p:ext uri="{BB962C8B-B14F-4D97-AF65-F5344CB8AC3E}">
        <p14:creationId xmlns:p14="http://schemas.microsoft.com/office/powerpoint/2010/main" val="345629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shustihi.ru/uploads/posts/2013-01/1357403126_cartea-scolara-mereu-actuala-si-neces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7620000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olne4ny.ucoz.ru/russki/ozheg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8"/>
            <a:ext cx="3321006" cy="36959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3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1.liveinternet.ru/images/attach/c/4/84/11/84011909_4360286_0_6d0ef_23f8777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0771">
            <a:off x="4914257" y="2068204"/>
            <a:ext cx="4702688" cy="38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251520" y="260648"/>
            <a:ext cx="5976938" cy="5472112"/>
          </a:xfrm>
        </p:spPr>
        <p:txBody>
          <a:bodyPr>
            <a:noAutofit/>
          </a:bodyPr>
          <a:lstStyle/>
          <a:p>
            <a:pPr marL="0" indent="3571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Иванович Ожегов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22(9) сентября 1900 года в посёлке Каменное (ныне город Кувшиново) Тверской губернии в семье инженера-технолога Каменской бумажно-картонной фабрики — Ивана Ивановича Ожегова — человека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обширных и разносторонних интересов и передовых политических взглядов.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57188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И.И. Ожегов участвовал в вечерах местной интеллигенции, во встречах с Максимом Горьким. </a:t>
            </a:r>
          </a:p>
        </p:txBody>
      </p:sp>
    </p:spTree>
    <p:extLst>
      <p:ext uri="{BB962C8B-B14F-4D97-AF65-F5344CB8AC3E}">
        <p14:creationId xmlns:p14="http://schemas.microsoft.com/office/powerpoint/2010/main" val="140663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31640" y="404664"/>
            <a:ext cx="5257800" cy="2520950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ru.wikipedia.org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speakrus.ru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BestReferat.ru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examen.ru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7" name="Picture 2" descr="http://ihr.asu.edu/files/images/books.previe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1"/>
          <a:stretch/>
        </p:blipFill>
        <p:spPr bwMode="auto">
          <a:xfrm>
            <a:off x="3048000" y="3263958"/>
            <a:ext cx="6096000" cy="35738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2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7710" y="963392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Вечерами Иван Иванович беседовал и читал с тремя своими сыновьями, среди которых был старший Серёжа. Именно в кругу этой семьи формировались основы мировоззрения детей. </a:t>
            </a:r>
          </a:p>
        </p:txBody>
      </p:sp>
      <p:pic>
        <p:nvPicPr>
          <p:cNvPr id="4" name="Picture 2" descr="http://ehmuda.com/image/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3" y="-99124"/>
            <a:ext cx="4601561" cy="695712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3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17.privet.ru/lr/09313bdb7fc89c882e056fd6b49178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36969" cy="70971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 от отца он узнал, что их фамилия «Ожеговы» происходит от слова «`ожег» - «деревянная печная кочерга». По семейному преданию предки Ожеговых были выходцами с уральских заводов, кто-то из них, мастеровой человек, носил прозвище «Ожег».</a:t>
            </a:r>
          </a:p>
          <a:p>
            <a:pPr indent="357188"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 и пошла фамилия: «Чьи?» - «Ожеговы». И в самом деле, на Урале до сих пор широко распространены фамилии «Ожеговы», 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Ожиговы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0229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гимназии Ожегов совершал первые шаги на поприще науки, увлекался гимнастикой, футболом и конным спортом. Наверное, именно спорт приучил Сергея Ивановича к собранности, аккуратности, ставшими чертами характера будущего учёного.</a:t>
            </a:r>
          </a:p>
        </p:txBody>
      </p:sp>
      <p:pic>
        <p:nvPicPr>
          <p:cNvPr id="1026" name="Picture 2" descr="http://s56.radikal.ru/i153/0812/f2/4a55e9d6299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7970" r="7810"/>
          <a:stretch/>
        </p:blipFill>
        <p:spPr bwMode="auto">
          <a:xfrm>
            <a:off x="4572000" y="836712"/>
            <a:ext cx="5373338" cy="5691539"/>
          </a:xfrm>
          <a:prstGeom prst="rect">
            <a:avLst/>
          </a:prstGeom>
          <a:ln>
            <a:noFill/>
          </a:ln>
          <a:effectLst>
            <a:softEdge rad="635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edu.cap.ru/home/7152/518428_w640_h640_schoolbook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4"/>
          <a:stretch/>
        </p:blipFill>
        <p:spPr bwMode="auto">
          <a:xfrm>
            <a:off x="-29056" y="0"/>
            <a:ext cx="5801829" cy="20162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3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tat17.privet.ru/lr/09313bdb7fc89c882e056fd6b49178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9" y="3487936"/>
            <a:ext cx="4038721" cy="32806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ru/c/ce/%D0%9A%D1%83%D0%B2%D1%88%D0%B8%D0%BD%D0%BE%D0%B2%D0%BE_%D0%B4%D0%BE%D0%BC_%D0%9E%D0%B6%D0%B5%D0%B3%D0%BE%D0%B2%D0%B0_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805238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9615" y="476672"/>
            <a:ext cx="489252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доме в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сентябре 1900 года родился Сергей Иванович Ожегов.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Справа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доме видна мемориальная доска в честь Сергея Ивановича Ожегова. 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мемориальная доска в честь Алексея Максимовича Горького, который жил в этом доме у своего друга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Н.З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Васильева с октября 1897 года до середины января 1898 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074" y="5949280"/>
            <a:ext cx="188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solidFill>
                  <a:srgbClr val="374C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Кувшиново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07904" y="1916832"/>
            <a:ext cx="936104" cy="2304256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3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.kanobu.ru/tmp/images/eb5f8c26-ff6f-41cb-bede-41f041ac6b1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b="25299"/>
          <a:stretch/>
        </p:blipFill>
        <p:spPr bwMode="auto">
          <a:xfrm>
            <a:off x="827584" y="4869160"/>
            <a:ext cx="7632848" cy="22563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569325" cy="6408738"/>
          </a:xfrm>
        </p:spPr>
        <p:txBody>
          <a:bodyPr>
            <a:noAutofit/>
          </a:bodyPr>
          <a:lstStyle/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канун Первой мировой войны семья переехала в Петроград, где Сергей закончил гимназию. Затем он поступил на филологический факультет Ленинградского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университета, но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же году прерывает обучение и становится бойцом-красноармейцем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3571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1922 году, когда Ожегов уже был командиром стрелкового полка, ему предложили путёвку в Военную академию, однако он отказался от этого лестного предложения без особых колебаний. </a:t>
            </a:r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00723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img1.liveinternet.ru/images/attach/c/0/46/832/46832207_1209199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0" r="3799" b="7493"/>
          <a:stretch/>
        </p:blipFill>
        <p:spPr bwMode="auto">
          <a:xfrm>
            <a:off x="-396552" y="3212976"/>
            <a:ext cx="6864260" cy="35558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60648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Тяга к науке, к филологии оказалась непреодолимой. Одними из его учителей были будущий академик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В.В.Виноградов и Л.В.Щерба.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http://cat.convdocs.org/pars_docs/refs/194/193750/193750_html_m3e6b94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02" y="2996952"/>
            <a:ext cx="2239144" cy="304834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gspa.ru/museum/gallery/vydayushchiesya_lichnosti/images/vinogradov_bi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253" r="4088" b="2676"/>
          <a:stretch/>
        </p:blipFill>
        <p:spPr bwMode="auto">
          <a:xfrm>
            <a:off x="548452" y="254370"/>
            <a:ext cx="2186446" cy="3124395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7467" y="3378765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Виноградов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616530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Л.В.Щерба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4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859</Words>
  <Application>Microsoft Office PowerPoint</Application>
  <PresentationFormat>Экран (4:3)</PresentationFormat>
  <Paragraphs>70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Тема2</vt:lpstr>
      <vt:lpstr>СЕРГЕЙ  ИВАНОВИЧ  ОЖЕГОВ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материалы:  ru.wikipedia.org speakrus.ru BestReferat.ru examen.ru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Бурдинская</dc:creator>
  <cp:lastModifiedBy>Светлана</cp:lastModifiedBy>
  <cp:revision>20</cp:revision>
  <dcterms:created xsi:type="dcterms:W3CDTF">2013-12-09T08:15:48Z</dcterms:created>
  <dcterms:modified xsi:type="dcterms:W3CDTF">2014-01-29T18:50:40Z</dcterms:modified>
  <cp:contentStatus/>
</cp:coreProperties>
</file>