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24" autoAdjust="0"/>
  </p:normalViewPr>
  <p:slideViewPr>
    <p:cSldViewPr>
      <p:cViewPr varScale="1">
        <p:scale>
          <a:sx n="51" d="100"/>
          <a:sy n="51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F427B6B-5AFA-4AC1-946A-FE822659DCE1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9BFC58-A79F-41F0-B357-F04E7FAB6C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3000">
    <p:randomBar dir="vert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Monotype Corsiva" pitchFamily="66" charset="0"/>
              </a:rPr>
              <a:t>Породы собак</a:t>
            </a:r>
            <a:endParaRPr lang="ru-RU" sz="9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ну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603448"/>
            <a:ext cx="9254537" cy="7920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4088" y="5534561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Манул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а пер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76625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0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перм</a:t>
            </a:r>
            <a:endParaRPr lang="ru-RU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216024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Породы попугаев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иацинтовые а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-330037"/>
            <a:ext cx="5148064" cy="7728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0688"/>
            <a:ext cx="3995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Гиацинтовые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ый синелоб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144000" cy="8424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0040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Малый синелобый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83016" cy="223224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Сорта томатов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реневые помидоры от р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0"/>
            <a:ext cx="5436096" cy="5164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5103674"/>
            <a:ext cx="428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Сиреневые от рака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рт Баттерфля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63488"/>
            <a:ext cx="9144000" cy="8136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-17140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Баттерфляй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рт Битю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Битюг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кита-ин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28584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4032448" cy="1008112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Акита-ину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рт Вишня желт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0"/>
            <a:ext cx="51480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4284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Вишня желтая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рт Розам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7140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Розамарин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062912" cy="286873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Сорта картофеля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10260633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ман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Романо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мо Ханккия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Тимо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Ханккиян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515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Агрия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аффордширский терь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5292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Американский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стаффордширский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терьер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рбу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03448"/>
            <a:ext cx="9144000" cy="9361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Бурбуль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фганская борз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1480"/>
            <a:ext cx="9144000" cy="8241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0"/>
            <a:ext cx="406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Афганская борзая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Породы кошек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ыбная азиатская кошка. виввер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9874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797152"/>
            <a:ext cx="4211960" cy="150532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Рыбная азиатская (</a:t>
            </a:r>
            <a:r>
              <a:rPr lang="ru-RU" sz="4800" b="1" dirty="0" err="1" smtClean="0">
                <a:solidFill>
                  <a:schemeClr val="tx1"/>
                </a:solidFill>
                <a:latin typeface="Comic Sans MS" pitchFamily="66" charset="0"/>
              </a:rPr>
              <a:t>вивверина</a:t>
            </a:r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Девон –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рекс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девон - рекс.jpg"/>
          <p:cNvPicPr>
            <a:picLocks noChangeAspect="1"/>
          </p:cNvPicPr>
          <p:nvPr/>
        </p:nvPicPr>
        <p:blipFill>
          <a:blip r:embed="rId2" cstate="print"/>
          <a:srcRect t="2438"/>
          <a:stretch>
            <a:fillRect/>
          </a:stretch>
        </p:blipFill>
        <p:spPr>
          <a:xfrm>
            <a:off x="3563888" y="0"/>
            <a:ext cx="47113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ТТИШ-ФОЛ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100811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4968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Скоттиш</a:t>
            </a:r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sz="8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фолд</a:t>
            </a:r>
            <a:endParaRPr lang="ru-RU" sz="8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</TotalTime>
  <Words>46</Words>
  <Application>Microsoft Office PowerPoint</Application>
  <PresentationFormat>Экран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Породы собак</vt:lpstr>
      <vt:lpstr>Слайд 2</vt:lpstr>
      <vt:lpstr>Слайд 3</vt:lpstr>
      <vt:lpstr>Слайд 4</vt:lpstr>
      <vt:lpstr>Слайд 5</vt:lpstr>
      <vt:lpstr>Породы кошек</vt:lpstr>
      <vt:lpstr>Рыбная азиатская (вивверина)</vt:lpstr>
      <vt:lpstr>Слайд 8</vt:lpstr>
      <vt:lpstr>Слайд 9</vt:lpstr>
      <vt:lpstr>Слайд 10</vt:lpstr>
      <vt:lpstr>Слайд 11</vt:lpstr>
      <vt:lpstr>Породы попугаев</vt:lpstr>
      <vt:lpstr>Слайд 13</vt:lpstr>
      <vt:lpstr>Слайд 14</vt:lpstr>
      <vt:lpstr>Слайд 15</vt:lpstr>
      <vt:lpstr>Сорта томатов</vt:lpstr>
      <vt:lpstr>Слайд 17</vt:lpstr>
      <vt:lpstr>Слайд 18</vt:lpstr>
      <vt:lpstr>Слайд 19</vt:lpstr>
      <vt:lpstr>Слайд 20</vt:lpstr>
      <vt:lpstr>Слайд 21</vt:lpstr>
      <vt:lpstr>Сорта картофеля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Породы собак</dc:title>
  <dc:creator>Admin</dc:creator>
  <cp:lastModifiedBy>Admin</cp:lastModifiedBy>
  <cp:revision>15</cp:revision>
  <dcterms:created xsi:type="dcterms:W3CDTF">2012-02-20T09:42:02Z</dcterms:created>
  <dcterms:modified xsi:type="dcterms:W3CDTF">2014-01-21T07:33:10Z</dcterms:modified>
</cp:coreProperties>
</file>