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73" r:id="rId2"/>
    <p:sldId id="257" r:id="rId3"/>
    <p:sldId id="256" r:id="rId4"/>
    <p:sldId id="258" r:id="rId5"/>
    <p:sldId id="259" r:id="rId6"/>
    <p:sldId id="275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6" r:id="rId18"/>
    <p:sldId id="274" r:id="rId19"/>
    <p:sldId id="271" r:id="rId20"/>
    <p:sldId id="27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045C"/>
    <a:srgbClr val="0AA645"/>
    <a:srgbClr val="E60828"/>
    <a:srgbClr val="ECFCF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49B0A-6B84-4CA8-B29A-4AFF96EF3A93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AE035C-217E-4328-8183-E2293E944D1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AE035C-217E-4328-8183-E2293E944D1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4F53C-2340-4925-9913-EF526E86F1A3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AC016A-A6EE-49CD-8CAF-9A189817E1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4F53C-2340-4925-9913-EF526E86F1A3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AC016A-A6EE-49CD-8CAF-9A189817E1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4F53C-2340-4925-9913-EF526E86F1A3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AC016A-A6EE-49CD-8CAF-9A189817E1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4F53C-2340-4925-9913-EF526E86F1A3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AC016A-A6EE-49CD-8CAF-9A189817E1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4F53C-2340-4925-9913-EF526E86F1A3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AC016A-A6EE-49CD-8CAF-9A189817E1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4F53C-2340-4925-9913-EF526E86F1A3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AC016A-A6EE-49CD-8CAF-9A189817E1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4F53C-2340-4925-9913-EF526E86F1A3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AC016A-A6EE-49CD-8CAF-9A189817E1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4F53C-2340-4925-9913-EF526E86F1A3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AC016A-A6EE-49CD-8CAF-9A189817E1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4F53C-2340-4925-9913-EF526E86F1A3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AC016A-A6EE-49CD-8CAF-9A189817E1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4F53C-2340-4925-9913-EF526E86F1A3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AC016A-A6EE-49CD-8CAF-9A189817E1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4F53C-2340-4925-9913-EF526E86F1A3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AC016A-A6EE-49CD-8CAF-9A189817E1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C14F53C-2340-4925-9913-EF526E86F1A3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1AC016A-A6EE-49CD-8CAF-9A189817E1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r"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77;&#1079;&#1077;&#1085;&#1090;&#1072;&#1094;&#1080;&#1103;2.ppt.pptx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87466" y="1916832"/>
            <a:ext cx="57639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Приветствую</a:t>
            </a:r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вас!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4" name="Рисунок 3" descr="MC900442022.W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1960" y="3645024"/>
            <a:ext cx="1885950" cy="15621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279464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pres?slideindex=1&amp;slidetitle="/>
              </a:rPr>
              <a:t>Сорта  культурных растений и породы домашних  животных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 практической деятельности селекционеров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создание новых сортов растений, пород животных и штаммов микроорганизмов, обладающими нужными человеку качествами.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764704"/>
            <a:ext cx="3810000" cy="1162050"/>
          </a:xfrm>
        </p:spPr>
        <p:txBody>
          <a:bodyPr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Этап   №1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8153400" cy="30956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Представьте, что вы селекционеры, вам необходимо создать новый сорт томатов. Какими признаками вы наделили бы свой новый сорт? Почему именно этими признаками?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67544" y="1700808"/>
            <a:ext cx="8153400" cy="3633267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Вам необходимо вывести новый сорт томата, пригодного для механизированной уборки плодов. Какими признаками вы наделили бы свой сорт?</a:t>
            </a:r>
          </a:p>
          <a:p>
            <a:endParaRPr lang="ru-RU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627784" y="764704"/>
            <a:ext cx="3810000" cy="1162050"/>
          </a:xfrm>
        </p:spPr>
        <p:txBody>
          <a:bodyPr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Этап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№2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8153400" cy="3992563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Какими способами, методами будете пользоваться при выведении нового сорта? Где будете искать источники новых генов, формирующие лучшие продуктивные качества вашего сорта?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627784" y="764704"/>
            <a:ext cx="3810000" cy="1162050"/>
          </a:xfrm>
        </p:spPr>
        <p:txBody>
          <a:bodyPr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Этап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№3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Задачи  селекции: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96646" lvl="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Повышение урожайности сортов и продуктивности пород.</a:t>
            </a:r>
          </a:p>
          <a:p>
            <a:pPr marL="596646" lvl="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Улучшение качества продукции.</a:t>
            </a:r>
          </a:p>
          <a:p>
            <a:pPr marL="596646" lvl="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Повышение устойчивости к заболеваниям, вредителям.</a:t>
            </a:r>
          </a:p>
          <a:p>
            <a:pPr marL="596646" lvl="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Экологическая пластичность сортов и пород.</a:t>
            </a:r>
          </a:p>
          <a:p>
            <a:pPr marL="596646" lvl="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Пригодность для промышленного и механизированного выращивания и разведения.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3541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Основные  направления научной работы Н.И. Вавилова: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447800"/>
            <a:ext cx="7848872" cy="5149552"/>
          </a:xfrm>
        </p:spPr>
        <p:txBody>
          <a:bodyPr>
            <a:normAutofit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задач современной селекции.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Создание учения о центрах многообразия и происхождения культурных растений.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Создание коллекции семян культурных растений и их дикорастущих предков.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Создание сети институтов и селекционных опытных станций в стране.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Закон гомологических рядов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Генетически близкие роды и виды характеризуются сходными рядами наследственной изменчивости с такой правильностью, что, зная ряд форм в пределах одного вида, можно предвидеть нахождение параллельных форм у других родственных видов и родов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Вопросы для закрепления</a:t>
            </a:r>
            <a:endParaRPr lang="ru-RU" sz="3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Почему большинство сортов культурных растений погибнет без участия человека?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Почему центры происхождения культурных растений совпадают с местами существования великих цивилизаций древности?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§3.13, вопросы к параграфу, записи в тетради;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творческое задание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составьте меню праздничного стола из продуктов Абиссинского центра происхождения и обоих Американских. Для каждого блюда укажите растение-сырьё и центр его происхождения. Оформите работу на листе А4.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47664" y="2060848"/>
          <a:ext cx="6768749" cy="3134080"/>
        </p:xfrm>
        <a:graphic>
          <a:graphicData uri="http://schemas.openxmlformats.org/drawingml/2006/table">
            <a:tbl>
              <a:tblPr/>
              <a:tblGrid>
                <a:gridCol w="563650"/>
                <a:gridCol w="563650"/>
                <a:gridCol w="563650"/>
                <a:gridCol w="563650"/>
                <a:gridCol w="563650"/>
                <a:gridCol w="564357"/>
                <a:gridCol w="564357"/>
                <a:gridCol w="564357"/>
                <a:gridCol w="564357"/>
                <a:gridCol w="564357"/>
                <a:gridCol w="564357"/>
                <a:gridCol w="564357"/>
              </a:tblGrid>
              <a:tr h="3917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lain"/>
                      </a:pP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Г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CF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И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Б   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Р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И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Д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760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Н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А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С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Л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Е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CF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Д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О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В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А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Н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И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Е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7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 Г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Е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Н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CF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17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 Ф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Е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CF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Н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О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Т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И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П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1760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lain" startAt="5"/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Е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Н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О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Т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CF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И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П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7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lain" startAt="6"/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О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Л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И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CF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П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Л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О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И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Д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И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Я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760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lain" startAt="7"/>
                      </a:pPr>
                      <a:r>
                        <a:rPr lang="ru-RU" sz="1800" dirty="0" smtClean="0">
                          <a:solidFill>
                            <a:srgbClr val="0E045C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</a:t>
                      </a:r>
                      <a:endParaRPr lang="ru-RU" sz="1100" dirty="0">
                        <a:solidFill>
                          <a:srgbClr val="0E045C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E045C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Е</a:t>
                      </a:r>
                      <a:endParaRPr lang="ru-RU" sz="1800" dirty="0">
                        <a:solidFill>
                          <a:srgbClr val="0E045C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E045C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Л</a:t>
                      </a:r>
                      <a:endParaRPr lang="ru-RU" sz="1800" dirty="0">
                        <a:solidFill>
                          <a:srgbClr val="0E045C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E045C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Е</a:t>
                      </a:r>
                      <a:endParaRPr lang="ru-RU" sz="1800" dirty="0">
                        <a:solidFill>
                          <a:srgbClr val="0E045C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E045C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К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CF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E045C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Ц</a:t>
                      </a:r>
                      <a:endParaRPr lang="ru-RU" sz="1800" dirty="0">
                        <a:solidFill>
                          <a:srgbClr val="0E045C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E045C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И</a:t>
                      </a:r>
                      <a:endParaRPr lang="ru-RU" sz="1800" dirty="0">
                        <a:solidFill>
                          <a:srgbClr val="0E045C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E045C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Я</a:t>
                      </a:r>
                      <a:endParaRPr lang="ru-RU" sz="1800" dirty="0">
                        <a:solidFill>
                          <a:srgbClr val="0E045C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17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 М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У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Т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А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CF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Ц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И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Я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Ответы на кроссворд</a:t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9712" y="1628800"/>
            <a:ext cx="60901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работу!</a:t>
            </a:r>
          </a:p>
        </p:txBody>
      </p:sp>
      <p:pic>
        <p:nvPicPr>
          <p:cNvPr id="5" name="Рисунок 4" descr="MC900437581.W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95936" y="3068960"/>
            <a:ext cx="1860550" cy="1876425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1412776"/>
            <a:ext cx="7406640" cy="147218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Основы селекции. Работы Н.И. Вавилова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3861048"/>
            <a:ext cx="7406640" cy="100811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Абалакова Любовь Андреевна, учитель биологии, химии, первая кв. категория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23728" y="476672"/>
            <a:ext cx="5904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МКОУ ШИТКИНСКАЯ СОШ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u="sng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Селекция</a:t>
            </a:r>
            <a:r>
              <a:rPr lang="ru-RU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(лат. «</a:t>
            </a:r>
            <a:r>
              <a:rPr lang="en-US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selection</a:t>
            </a:r>
            <a:r>
              <a:rPr lang="ru-RU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» - отбор)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наука о методах создания новых или об улучшении уже существующих сортов растений, пород животных и штаммов микроорганизмов с нужными человеку свойствами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916832"/>
            <a:ext cx="2743200" cy="1131168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Николай Иванович Вавилов (1887-1943)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485px-Nikolai_Vavilov_NYWTS - копия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l="737" r="737"/>
          <a:stretch>
            <a:fillRect/>
          </a:stretch>
        </p:blipFill>
        <p:spPr>
          <a:xfrm>
            <a:off x="838200" y="1143000"/>
            <a:ext cx="4419600" cy="4446588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Центры происхождения культурных растений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15616" y="1556792"/>
          <a:ext cx="7499349" cy="506476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592288"/>
                <a:gridCol w="2407278"/>
                <a:gridCol w="249978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Центры происхождения культурных растений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Местоположение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Культивируемые растения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Индийский (</a:t>
                      </a:r>
                      <a:r>
                        <a:rPr lang="ru-RU" sz="1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Южноазиатский</a:t>
                      </a:r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Индостан, Южный Китай, Юго-Восточная Азия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Рис, цитрусовые, огурцы, баклажаны, сахарный тростник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Китайский (Восточноазиатский)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Центральный и Восточный Китай, Корея, Япония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Просо, соя, гречиха, редька, вишня, слива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Среднеазиатский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Средняя Азия, Иран, Афганистан, Северо-Западная Индия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Мягкие сорта пшеницы, горох, бобы, лен, конопля, чеснок, морковь, груша, абрикос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Переднеазиатский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Турция, Закавказье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Рожь, ячмень, роза, инжир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Средиземноморский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Европейские, африканские, азиатские страны Средиземного моря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Капуста, маслины, петрушка, сахарная свёкла, клевер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Абиссинский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Эфиопия, южное побережье Аравийского полуострова</a:t>
                      </a:r>
                    </a:p>
                    <a:p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Твердые сорта пшеницы, сорго, бананы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Центральноамериканский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Мексика, острова Карибского моря, часть стран Центральной Америки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Кукуруза, тыква, хлопчатник, табак, красный перец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Южноамериканский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Западное побережье Южной Америки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Картофель, ананас, томаты, фасоль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Сорт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совокупность культурных растений одного вида, искусственно созданная человеком и характеризующаяся определенными наследственными особенностями: продуктивностью, морфологическими и физиологическими признаками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Порода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совокупность домашних животных одного вида, искусственно созданная человеком и характеризующаяся определенными наследственными особенностями: продуктивностью, экстерьером (внешний вид и телосложение).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Штамм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совокупность микроорганизмов одного вида, искусственно созданная человеком и характеризующаяся определенными наследственными особенностями.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488</TotalTime>
  <Words>664</Words>
  <Application>Microsoft Office PowerPoint</Application>
  <PresentationFormat>Экран (4:3)</PresentationFormat>
  <Paragraphs>138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Солнцестояние</vt:lpstr>
      <vt:lpstr>Слайд 1</vt:lpstr>
      <vt:lpstr> Ответы на кроссворд </vt:lpstr>
      <vt:lpstr>Основы селекции. Работы Н.И. Вавилова </vt:lpstr>
      <vt:lpstr>Селекция (лат. «selection» - отбор) </vt:lpstr>
      <vt:lpstr>Николай Иванович Вавилов (1887-1943)</vt:lpstr>
      <vt:lpstr>Центры происхождения культурных растений</vt:lpstr>
      <vt:lpstr>Сорт  </vt:lpstr>
      <vt:lpstr>Порода  </vt:lpstr>
      <vt:lpstr>Штамм</vt:lpstr>
      <vt:lpstr>Сорта  культурных растений и породы домашних  животных</vt:lpstr>
      <vt:lpstr>Цель практической деятельности селекционеров</vt:lpstr>
      <vt:lpstr>Этап   №1 </vt:lpstr>
      <vt:lpstr>Этап   №2 </vt:lpstr>
      <vt:lpstr>Этап   №3 </vt:lpstr>
      <vt:lpstr> Задачи  селекции: </vt:lpstr>
      <vt:lpstr> Основные  направления научной работы Н.И. Вавилова: </vt:lpstr>
      <vt:lpstr> Закон гомологических рядов  </vt:lpstr>
      <vt:lpstr>Вопросы для закрепления</vt:lpstr>
      <vt:lpstr>  Домашнее задание  </vt:lpstr>
      <vt:lpstr>Слайд 20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селекции. Работы Н.И. Вавилова</dc:title>
  <dc:creator>Admin</dc:creator>
  <cp:lastModifiedBy>Admin</cp:lastModifiedBy>
  <cp:revision>32</cp:revision>
  <dcterms:created xsi:type="dcterms:W3CDTF">2012-02-02T10:45:08Z</dcterms:created>
  <dcterms:modified xsi:type="dcterms:W3CDTF">2014-01-08T02:22:17Z</dcterms:modified>
</cp:coreProperties>
</file>