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346" r:id="rId2"/>
    <p:sldId id="347" r:id="rId3"/>
    <p:sldId id="314" r:id="rId4"/>
    <p:sldId id="257" r:id="rId5"/>
    <p:sldId id="335" r:id="rId6"/>
    <p:sldId id="336" r:id="rId7"/>
    <p:sldId id="261" r:id="rId8"/>
    <p:sldId id="260" r:id="rId9"/>
    <p:sldId id="277" r:id="rId10"/>
    <p:sldId id="262" r:id="rId11"/>
    <p:sldId id="263" r:id="rId12"/>
    <p:sldId id="337" r:id="rId13"/>
    <p:sldId id="338" r:id="rId14"/>
    <p:sldId id="328" r:id="rId15"/>
    <p:sldId id="329" r:id="rId16"/>
    <p:sldId id="278" r:id="rId17"/>
    <p:sldId id="265" r:id="rId18"/>
    <p:sldId id="332" r:id="rId19"/>
    <p:sldId id="331" r:id="rId20"/>
    <p:sldId id="330" r:id="rId21"/>
    <p:sldId id="306" r:id="rId22"/>
    <p:sldId id="304" r:id="rId23"/>
    <p:sldId id="305" r:id="rId24"/>
    <p:sldId id="307" r:id="rId25"/>
    <p:sldId id="308" r:id="rId26"/>
    <p:sldId id="350" r:id="rId27"/>
    <p:sldId id="333" r:id="rId28"/>
    <p:sldId id="334" r:id="rId29"/>
    <p:sldId id="313" r:id="rId30"/>
    <p:sldId id="349" r:id="rId31"/>
    <p:sldId id="311" r:id="rId32"/>
    <p:sldId id="269" r:id="rId33"/>
    <p:sldId id="270" r:id="rId34"/>
    <p:sldId id="282" r:id="rId35"/>
    <p:sldId id="283" r:id="rId36"/>
    <p:sldId id="284" r:id="rId37"/>
    <p:sldId id="345" r:id="rId38"/>
    <p:sldId id="320" r:id="rId39"/>
    <p:sldId id="317" r:id="rId40"/>
    <p:sldId id="318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AC9804"/>
    <a:srgbClr val="858DA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19AAE5C-3B54-4E51-9647-5C3C2801EE76}" type="datetimeFigureOut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F49E718-5614-4B9B-AA2B-7F5C0BADC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7E5D8-1B3C-45B5-BD3A-66724451C2E6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D1C4-D4DF-451E-9102-664986D2F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9A21-2807-473D-A010-A7E3F198D1B6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F841B-46B7-4BD5-8854-D189CF590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C93FA-4711-4C66-ADD3-3F48C5028185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A1F7F-5ED8-4409-80D1-EC268A964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5AF77-1A36-4C22-BAA6-F85F9EE50669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03255-30DF-462E-A79C-A1951A8DC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369E-3905-4BB0-96CE-45DB119869D0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B1946-261E-42BB-99C2-11FEE519D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8268-1DCD-45CA-B44A-D3524BD46DA7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8CB37-1EB9-429B-97FA-63BD14958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F699-D59B-4DC6-8D96-5C02AC266E24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BA9C-ABE0-48BD-892C-9E8055C9A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7C143-0A54-4149-836E-4152859F33B1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EE281-A3D1-49DB-BBF5-B40E257F6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7D58C-9646-49F9-A730-4DFB3690BECB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019-0ACE-4F2E-BA84-3377CA4B7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42A0D-882F-4DD2-BC90-B7DD7704CA9D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1EBAE-3509-423E-B96F-E124E4CFE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DEBC-7E46-411B-898B-73C15252C047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AC5DF-0F52-418D-A1EF-E7938700D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p3d prstMaterial="softEdge">
              <a:bevelT w="38100" h="38100"/>
            </a:sp3d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BCBCBC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73122BF-C5DF-4556-9D01-82C8004A48E8}" type="datetime1">
              <a:rPr lang="ru-RU"/>
              <a:pPr>
                <a:defRPr/>
              </a:pPr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CBCBC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CBCBC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86CE06A-3805-4026-83CA-B94252944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1.m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5.m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6.mpg" TargetMode="Externa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9.m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2.mpg" TargetMode="Externa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10.m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NVEExport.03.m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2;&#1085;&#1076;&#1088;\Desktop\&#1053;&#1086;&#1074;&#1072;&#1103;%20&#1087;&#1072;&#1087;&#1082;&#1072;%20(2)\&#1087;&#1088;&#1077;&#1079;&#1077;&#1085;&#1090;&#1072;&#1094;&#1080;&#1103;%20&#1057;&#1072;&#1092;&#1072;&#1088;&#1080;\&#1043;&#1086;&#1088;&#1072;%20&#1040;&#1081;&#1088;&#1077;&#1089;-&#1056;&#1086;&#1082;.04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275" y="1371600"/>
            <a:ext cx="8229600" cy="1828800"/>
          </a:xfrm>
        </p:spPr>
        <p:txBody>
          <a:bodyPr/>
          <a:lstStyle/>
          <a:p>
            <a:pPr>
              <a:defRPr/>
            </a:pPr>
            <a:endParaRPr lang="ru-RU" cap="none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" name="NVEExport.0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VEExport.05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VEExport.06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857500" y="1571625"/>
            <a:ext cx="3429000" cy="2643188"/>
          </a:xfrm>
        </p:spPr>
      </p:pic>
    </p:spTree>
  </p:cSld>
  <p:clrMapOvr>
    <a:masterClrMapping/>
  </p:clrMapOvr>
  <p:transition spd="slow" advTm="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25602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0"/>
            <a:ext cx="757237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26626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0"/>
            <a:ext cx="8001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27650" name="Содержимое 3" descr="10.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28674" name="Содержимое 3" descr="10.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gypt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6350" y="3492500"/>
            <a:ext cx="4584700" cy="3371850"/>
          </a:xfrm>
        </p:spPr>
      </p:pic>
      <p:pic>
        <p:nvPicPr>
          <p:cNvPr id="6" name="Рисунок 5" descr="egypt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-6350"/>
            <a:ext cx="4584700" cy="3511550"/>
          </a:xfrm>
          <a:prstGeom prst="rect">
            <a:avLst/>
          </a:prstGeom>
          <a:noFill/>
        </p:spPr>
      </p:pic>
      <p:pic>
        <p:nvPicPr>
          <p:cNvPr id="7" name="Рисунок 6" descr="egypt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65650" y="-6350"/>
            <a:ext cx="4584700" cy="3584575"/>
          </a:xfrm>
          <a:prstGeom prst="rect">
            <a:avLst/>
          </a:prstGeom>
          <a:noFill/>
        </p:spPr>
      </p:pic>
      <p:pic>
        <p:nvPicPr>
          <p:cNvPr id="8" name="Рисунок 7" descr="int1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65650" y="3565525"/>
            <a:ext cx="4584700" cy="329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31746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0"/>
            <a:ext cx="771525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32770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0"/>
            <a:ext cx="8001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428750" y="1857375"/>
            <a:ext cx="7258050" cy="4451350"/>
          </a:xfrm>
        </p:spPr>
        <p:txBody>
          <a:bodyPr/>
          <a:lstStyle/>
          <a:p>
            <a:r>
              <a:rPr lang="ru-RU" sz="3200" smtClean="0">
                <a:solidFill>
                  <a:srgbClr val="FFFF00"/>
                </a:solidFill>
              </a:rPr>
              <a:t>Везде исследуйте всечасно,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solidFill>
                  <a:srgbClr val="FFFF00"/>
                </a:solidFill>
              </a:rPr>
              <a:t>     Что есть велико и прекрасно,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solidFill>
                  <a:srgbClr val="FFFF00"/>
                </a:solidFill>
              </a:rPr>
              <a:t>     Чего ещё не видел свет…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solidFill>
                  <a:srgbClr val="FFFF00"/>
                </a:solidFill>
              </a:rPr>
              <a:t>                                    М.В.Ломоносов.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Содержимое 3" descr="0003794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6738" y="560388"/>
            <a:ext cx="8242300" cy="1408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nt1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493713"/>
            <a:ext cx="7370763" cy="573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nt6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4013" y="354013"/>
            <a:ext cx="8435975" cy="622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nt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0" y="420688"/>
            <a:ext cx="7869238" cy="608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ou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420688"/>
            <a:ext cx="8223250" cy="601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39938" name="Содержимое 3" descr="0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0962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0"/>
            <a:ext cx="835183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1986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0"/>
            <a:ext cx="8001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Содержимое 3" descr="27107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71438"/>
            <a:ext cx="9144000" cy="6858001"/>
          </a:xfrm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6350" y="566738"/>
            <a:ext cx="9156700" cy="15113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4013" y="500063"/>
            <a:ext cx="8240712" cy="15906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4034" name="Содержимое 3" descr="Географ. положение Южной Америки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per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8738" y="354013"/>
            <a:ext cx="3060700" cy="2297112"/>
          </a:xfrm>
          <a:prstGeom prst="rect">
            <a:avLst/>
          </a:prstGeom>
          <a:noFill/>
        </p:spPr>
      </p:pic>
      <p:pic>
        <p:nvPicPr>
          <p:cNvPr id="6" name="Рисунок 5" descr="cou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9650" y="2640013"/>
            <a:ext cx="3060700" cy="2297112"/>
          </a:xfrm>
          <a:prstGeom prst="rect">
            <a:avLst/>
          </a:prstGeom>
          <a:noFill/>
        </p:spPr>
      </p:pic>
      <p:pic>
        <p:nvPicPr>
          <p:cNvPr id="7" name="Рисунок 6" descr="int1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0688" y="354013"/>
            <a:ext cx="3060700" cy="2297112"/>
          </a:xfrm>
          <a:prstGeom prst="rect">
            <a:avLst/>
          </a:prstGeom>
          <a:noFill/>
        </p:spPr>
      </p:pic>
      <p:pic>
        <p:nvPicPr>
          <p:cNvPr id="8" name="Рисунок 7" descr="int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3413" y="2852738"/>
            <a:ext cx="3060700" cy="229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6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6082" name="Содержимое 3" descr="Водопад Анхель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rasil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075" y="-365125"/>
            <a:ext cx="7435850" cy="751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" name="Содержимое 3" descr="0002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6350"/>
            <a:ext cx="9156700" cy="687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4" name="Содержимое 3" descr="0000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6350"/>
            <a:ext cx="9156700" cy="687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nt5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6350"/>
            <a:ext cx="9156700" cy="687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-182563"/>
            <a:ext cx="8242300" cy="2011363"/>
          </a:xfrm>
        </p:spPr>
      </p:pic>
      <p:sp>
        <p:nvSpPr>
          <p:cNvPr id="51203" name="TextBox 28"/>
          <p:cNvSpPr txBox="1">
            <a:spLocks noChangeArrowheads="1"/>
          </p:cNvSpPr>
          <p:nvPr/>
        </p:nvSpPr>
        <p:spPr bwMode="auto">
          <a:xfrm>
            <a:off x="0" y="192881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  </a:t>
            </a:r>
            <a:r>
              <a:rPr lang="ru-RU" sz="3200" i="1">
                <a:solidFill>
                  <a:srgbClr val="533EA9"/>
                </a:solidFill>
              </a:rPr>
              <a:t>1ряд             2ряд             3ряд             4ряд</a:t>
            </a:r>
          </a:p>
          <a:p>
            <a:endParaRPr lang="ru-RU" sz="3200" i="1">
              <a:solidFill>
                <a:srgbClr val="533EA9"/>
              </a:solidFill>
            </a:endParaRPr>
          </a:p>
          <a:p>
            <a:r>
              <a:rPr lang="ru-RU" sz="3200" i="1">
                <a:solidFill>
                  <a:srgbClr val="533EA9"/>
                </a:solidFill>
              </a:rPr>
              <a:t> Анхель   Килиманджаро     Эйр            Эребус</a:t>
            </a:r>
          </a:p>
        </p:txBody>
      </p:sp>
      <p:sp>
        <p:nvSpPr>
          <p:cNvPr id="30" name="TextBox 29">
            <a:hlinkClick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0" y="428625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90000"/>
              </a:lnSpc>
            </a:pPr>
            <a:r>
              <a:rPr lang="ru-RU" sz="2200">
                <a:solidFill>
                  <a:srgbClr val="00B050"/>
                </a:solidFill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52226" name="Содержимое 3" descr="Scan-090409-000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VEExport.09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2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VEExport.0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3143250" y="1214438"/>
            <a:ext cx="3786188" cy="3214687"/>
          </a:xfr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VEExport.010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1843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0"/>
            <a:ext cx="807243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19458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0"/>
            <a:ext cx="78581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6" name="NVEExport.03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21506" name="Содержимое 3" descr="Скалы Двенадцать Апостолов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pic>
        <p:nvPicPr>
          <p:cNvPr id="6" name="Гора Айрес-Рок.04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982</TotalTime>
  <Words>22</Words>
  <Application>Microsoft Office PowerPoint</Application>
  <PresentationFormat>Экран (4:3)</PresentationFormat>
  <Paragraphs>8</Paragraphs>
  <Slides>40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108</cp:revision>
  <dcterms:created xsi:type="dcterms:W3CDTF">2009-04-06T14:29:17Z</dcterms:created>
  <dcterms:modified xsi:type="dcterms:W3CDTF">2014-03-16T13:07:43Z</dcterms:modified>
</cp:coreProperties>
</file>