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1" r:id="rId4"/>
    <p:sldId id="282" r:id="rId5"/>
    <p:sldId id="283" r:id="rId6"/>
    <p:sldId id="258" r:id="rId7"/>
    <p:sldId id="259" r:id="rId8"/>
    <p:sldId id="260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4" r:id="rId18"/>
    <p:sldId id="262" r:id="rId19"/>
    <p:sldId id="263" r:id="rId20"/>
    <p:sldId id="292" r:id="rId21"/>
    <p:sldId id="293" r:id="rId22"/>
    <p:sldId id="268" r:id="rId23"/>
    <p:sldId id="264" r:id="rId24"/>
    <p:sldId id="294" r:id="rId25"/>
    <p:sldId id="296" r:id="rId26"/>
    <p:sldId id="295" r:id="rId27"/>
    <p:sldId id="297" r:id="rId28"/>
    <p:sldId id="270" r:id="rId29"/>
    <p:sldId id="271" r:id="rId30"/>
    <p:sldId id="272" r:id="rId31"/>
    <p:sldId id="289" r:id="rId32"/>
    <p:sldId id="290" r:id="rId33"/>
    <p:sldId id="27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>
      <p:cViewPr varScale="1">
        <p:scale>
          <a:sx n="47" d="100"/>
          <a:sy n="47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8C55-9183-45C8-AF6B-ED2EF7AD2915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02A7A-4F77-4EAB-BBBF-C4924456DA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9&amp;rpt=simage&amp;lr=213&amp;img_url=http://www.bagnet.org/doc/images/news/phreport/0/8/71885/1939050288_smal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9&amp;rpt=simage&amp;lr=213&amp;img_url=http://www.bagnet.org/doc/images/news/phreport/0/8/71883/1374157817_smal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9&amp;rpt=simage&amp;lr=213&amp;img_url=http://img1.liveinternet.ru/images/attach/c/6/93/631/93631143_large_2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9&amp;rpt=simage&amp;lr=213&amp;img_url=http://www.bagnet.org/doc/images/news/phreport/0/8/71883/1374157817_smal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4&amp;rpt=simage&amp;lr=213&amp;img_url=http://www.discovery-russia.ru/media/images/07112012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4&amp;rpt=simage&amp;lr=213&amp;img_url=http://www.discovery-russia.ru/media/images/07112012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4&amp;rpt=simage&amp;lr=213&amp;img_url=http://www.discovery-russia.ru/media/images/0711201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4&amp;rpt=simage&amp;lr=213&amp;img_url=http://www.discovery-russia.ru/media/images/07112012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fp=1&amp;img_url=http://cs304806.userapi.com/v304806804/1efd/t0lG-psR-p8.jpg&amp;uinfo=ww-1599-wh-772-fw-1374-fh-566-pd-1&amp;p=1&amp;text=%D0%BD%D0%BE%D1%87%D1%8C%20%D0%B3%D0%B0%D1%8F%20%D1%84%D0%BE%D0%BA%D1%81%D0%B0%20%D0%B2%20%D0%B2%D0%B5%D0%BB%D0%B8%D0%BA%D0%BE%D0%B1%D1%80%D0%B8%D1%82%D0%B0%D0%BD%D0%B8%D0%B8&amp;noreask=1&amp;pos=59&amp;rpt=simage&amp;lr=213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6&amp;rpt=simage&amp;lr=213&amp;img_url=http://www.molodejno.ru/uploads/posts/2012-11/1352289906_guy-fawkes-night-12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86\645213\Britain_2_&#1085;&#1086;&#1095;&#1100;%20&#1043;&#1040;&#1071;%20&#1060;&#1054;&#1050;&#1057;&#1040;\Britain_2_&#1085;&#1086;&#1095;&#1100;%20&#1043;&#1040;&#1071;%20&#1060;&#1054;&#1050;&#1057;&#1040;.avi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7&amp;rpt=simage&amp;lr=213&amp;img_url=http://news.bbcimg.co.uk/media/images/63951000/jpg/_63951111_63951110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&amp;rpt=simage&amp;lr=213&amp;img_url=http://www.bagnet.org/doc/images/news/phreport/0/8/71884/585972382_smal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2&amp;rpt=simage&amp;lr=213&amp;img_url=http://static.guim.co.uk/sys-images/Guardian/Pix/pictures/2012/11/6/1352197997669/Bonfire-Night-celebration-00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7.wmf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2&amp;rpt=simage&amp;lr=213&amp;img_url=http://static.guim.co.uk/sys-images/Guardian/Pix/pictures/2012/11/6/1352197997669/Bonfire-Night-celebration-00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wm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2&amp;rpt=simage&amp;lr=213&amp;img_url=http://static.guim.co.uk/sys-images/Guardian/Pix/pictures/2012/11/6/1352197997669/Bonfire-Night-celebration-00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8&amp;rpt=simage&amp;lr=213&amp;img_url=http://sin.stb.s-msn.com/i/B6/98F886EC1AC3A11F4EC5BE344422F.jpg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2&amp;rpt=simage&amp;lr=213&amp;img_url=http://static.guim.co.uk/sys-images/Guardian/Pix/pictures/2012/11/6/1352197997669/Bonfire-Night-celebration-004.jpg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8&amp;rpt=simage&amp;lr=213&amp;img_url=http://sin.stb.s-msn.com/i/B6/98F886EC1AC3A11F4EC5BE344422F.jpg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8&amp;rpt=simage&amp;lr=213&amp;img_url=http://sin.stb.s-msn.com/i/B6/98F886EC1AC3A11F4EC5BE344422F.jpg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8&amp;rpt=simage&amp;lr=213&amp;img_url=http://sin.stb.s-msn.com/i/B6/98F886EC1AC3A11F4EC5BE344422F.jpg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4&amp;rpt=simage&amp;lr=213&amp;img_url=http://steveblank.files.wordpress.com/2011/08/bonfire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19&amp;rpt=simage&amp;lr=213&amp;img_url=http://img1.liveinternet.ru/images/attach/c/6/93/631/93631143_large_25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fp=1&amp;img_url=http://cs304806.userapi.com/v304806804/1efd/t0lG-psR-p8.jpg&amp;uinfo=ww-1599-wh-772-fw-1374-fh-566-pd-1&amp;p=1&amp;text=%D0%BD%D0%BE%D1%87%D1%8C%20%D0%B3%D0%B0%D1%8F%20%D1%84%D0%BE%D0%BA%D1%81%D0%B0%20%D0%B2%20%D0%B2%D0%B5%D0%BB%D0%B8%D0%BA%D0%BE%D0%B1%D1%80%D0%B8%D1%82%D0%B0%D0%BD%D0%B8%D0%B8&amp;noreask=1&amp;pos=59&amp;rpt=simage&amp;lr=213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24&amp;rpt=simage&amp;lr=213&amp;img_url=http://www.discovery-russia.ru/media/images/07112012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5&amp;rpt=simage&amp;lr=213&amp;img_url=http://fotoden.info/sites/default/files/styles/photo_thumb/public/47rs121106a173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5&amp;rpt=simage&amp;lr=213&amp;img_url=http://fotoden.info/sites/default/files/styles/photo_thumb/public/47rs121106a173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5&amp;rpt=simage&amp;lr=213&amp;img_url=http://fotoden.info/sites/default/files/styles/photo_thumb/public/47rs121106a173.jp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jpeg"/><Relationship Id="rId4" Type="http://schemas.openxmlformats.org/officeDocument/2006/relationships/hyperlink" Target="http://images.yandex.ru/yandsearch?source=wiz&amp;fp=1&amp;uinfo=ww-1007-wh-505-fw-782-fh-448-pd-1&amp;p=1&amp;text=%D0%BD%D0%BE%D1%87%D1%8C%20%D0%B3%D0%B0%D1%8F%20%D1%84%D0%BE%D0%BA%D1%81%D0%B0%20%D0%B2%20%D0%B2%D0%B5%D0%BB%D0%B8%D0%BA%D0%BE%D0%B1%D1%80%D0%B8%D1%82%D0%B0%D0%BD%D0%B8%D0%B8&amp;noreask=1&amp;pos=44&amp;rpt=simage&amp;lr=213&amp;img_url=http://cs316327.vk.me/g43606177/a_b1f36e3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text=%D0%B3%D0%B0%D0%B9%20%D1%84%D0%BE%D0%BA%D1%81&amp;fp=0&amp;img_url=http://vu.ua/uploadfiles/fckeditor/image/2011/V_Vendetta_Guy_Fox.jpg&amp;pos=21&amp;uinfo=ww-1007-wh-505-fw-0-fh-448-pd-1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0&amp;rpt=simage&amp;lr=213&amp;img_url=http://www.przd.ru/uk/img/img35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fp=1&amp;img_url=http://cs304806.userapi.com/v304806804/1efd/t0lG-psR-p8.jpg&amp;uinfo=ww-1599-wh-772-fw-1374-fh-566-pd-1&amp;p=1&amp;text=%D0%BD%D0%BE%D1%87%D1%8C%20%D0%B3%D0%B0%D1%8F%20%D1%84%D0%BE%D0%BA%D1%81%D0%B0%20%D0%B2%20%D0%B2%D0%B5%D0%BB%D0%B8%D0%BA%D0%BE%D0%B1%D1%80%D0%B8%D1%82%D0%B0%D0%BD%D0%B8%D0%B8&amp;noreask=1&amp;pos=59&amp;rpt=simage&amp;lr=213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3&amp;rpt=simage&amp;lr=213&amp;img_url=http://www.forsmi.ru/files/imagecache/newsf/files/smedia/24633-supercoolpics_05_06112012175308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4&amp;rpt=simage&amp;lr=213&amp;img_url=http://rb7.ru/files/imagecache/story_big/files/story_img/noch_ghaia_foksa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5&amp;rpt=simage&amp;lr=213&amp;img_url=http://fotoden.info/sites/default/files/styles/photo_thumb/public/47rs121106a173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source=wiz&amp;fp=0&amp;uinfo=ww-1007-wh-505-fw-782-fh-448-pd-1&amp;text=%D0%BD%D0%BE%D1%87%D1%8C%20%D0%B3%D0%B0%D1%8F%20%D1%84%D0%BE%D0%BA%D1%81%D0%B0%20%D0%B2%20%D0%B2%D0%B5%D0%BB%D0%B8%D0%BA%D0%BE%D0%B1%D1%80%D0%B8%D1%82%D0%B0%D0%BD%D0%B8%D0%B8&amp;noreask=1&amp;pos=9&amp;rpt=simage&amp;lr=213&amp;img_url=http://www.bagnet.org/doc/images/news/phreport/0/8/71879/1056663372_sma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827584" y="112474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http://im1-tub-ru.yandex.net/i?id=228349938-38-72&amp;n=2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611560" y="692696"/>
            <a:ext cx="7772400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GUNPOWDER        PLOT</a:t>
            </a:r>
            <a:b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</a:t>
            </a:r>
            <a:b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GUY FAWKES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827584" y="4365104"/>
            <a:ext cx="7952928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open lesson of English for the 6</a:t>
            </a:r>
            <a:r>
              <a:rPr kumimoji="0" lang="en-US" sz="3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Teacher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Galieva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Yana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Nickolaevna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olodejno.ru/uploads/posts/2012-11/1352289863_guy-fawkes-night-9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502657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chemeClr val="bg1"/>
                </a:solidFill>
              </a:rPr>
              <a:t>BRITISH PEOPLE: </a:t>
            </a:r>
            <a:r>
              <a:rPr lang="en-US" sz="6600" b="1" dirty="0" err="1" smtClean="0">
                <a:solidFill>
                  <a:schemeClr val="bg1"/>
                </a:solidFill>
              </a:rPr>
              <a:t>Wе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arе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Catholiсs</a:t>
            </a:r>
            <a:r>
              <a:rPr lang="en-US" sz="6600" b="1" dirty="0" smtClean="0">
                <a:solidFill>
                  <a:schemeClr val="bg1"/>
                </a:solidFill>
              </a:rPr>
              <a:t>. Our </a:t>
            </a:r>
            <a:r>
              <a:rPr lang="en-US" sz="6600" b="1" dirty="0" err="1" smtClean="0">
                <a:solidFill>
                  <a:schemeClr val="bg1"/>
                </a:solidFill>
              </a:rPr>
              <a:t>lifе</a:t>
            </a:r>
            <a:r>
              <a:rPr lang="en-US" sz="6600" b="1" dirty="0" smtClean="0">
                <a:solidFill>
                  <a:schemeClr val="bg1"/>
                </a:solidFill>
              </a:rPr>
              <a:t> in </a:t>
            </a:r>
            <a:r>
              <a:rPr lang="en-US" sz="6600" b="1" dirty="0" err="1" smtClean="0">
                <a:solidFill>
                  <a:schemeClr val="bg1"/>
                </a:solidFill>
              </a:rPr>
              <a:t>Еngland</a:t>
            </a:r>
            <a:r>
              <a:rPr lang="en-US" sz="6600" b="1" dirty="0" smtClean="0">
                <a:solidFill>
                  <a:schemeClr val="bg1"/>
                </a:solidFill>
              </a:rPr>
              <a:t/>
            </a:r>
            <a:br>
              <a:rPr lang="en-US" sz="6600" b="1" dirty="0" smtClean="0">
                <a:solidFill>
                  <a:schemeClr val="bg1"/>
                </a:solidFill>
              </a:rPr>
            </a:br>
            <a:r>
              <a:rPr lang="en-US" sz="6600" b="1" dirty="0" smtClean="0">
                <a:solidFill>
                  <a:schemeClr val="bg1"/>
                </a:solidFill>
              </a:rPr>
              <a:t>is </a:t>
            </a:r>
            <a:r>
              <a:rPr lang="en-US" sz="6600" b="1" dirty="0" err="1" smtClean="0">
                <a:solidFill>
                  <a:schemeClr val="bg1"/>
                </a:solidFill>
              </a:rPr>
              <a:t>diffiсult</a:t>
            </a:r>
            <a:r>
              <a:rPr lang="en-US" sz="6600" b="1" dirty="0" smtClean="0">
                <a:solidFill>
                  <a:schemeClr val="bg1"/>
                </a:solidFill>
              </a:rPr>
              <a:t>. </a:t>
            </a:r>
            <a:r>
              <a:rPr lang="en-US" sz="6600" b="1" dirty="0" err="1" smtClean="0">
                <a:solidFill>
                  <a:schemeClr val="bg1"/>
                </a:solidFill>
              </a:rPr>
              <a:t>Thе</a:t>
            </a:r>
            <a:r>
              <a:rPr lang="en-US" sz="6600" b="1" dirty="0" smtClean="0">
                <a:solidFill>
                  <a:schemeClr val="bg1"/>
                </a:solidFill>
              </a:rPr>
              <a:t> law is </a:t>
            </a:r>
            <a:r>
              <a:rPr lang="en-US" sz="6600" b="1" dirty="0" err="1" smtClean="0">
                <a:solidFill>
                  <a:schemeClr val="bg1"/>
                </a:solidFill>
              </a:rPr>
              <a:t>aqainst</a:t>
            </a:r>
            <a:r>
              <a:rPr lang="en-US" sz="6600" b="1" dirty="0" smtClean="0">
                <a:solidFill>
                  <a:schemeClr val="bg1"/>
                </a:solidFill>
              </a:rPr>
              <a:t> us.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olodejno.ru/uploads/posts/2012-11/1352289909_guy-fawkes-night-7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</a:rPr>
              <a:t>GUY FAWKES AND THE OTHERS:</a:t>
            </a:r>
            <a:br>
              <a:rPr lang="en-US" sz="4800" b="1" dirty="0" smtClean="0">
                <a:solidFill>
                  <a:schemeClr val="bg1"/>
                </a:solidFill>
              </a:rPr>
            </a:br>
            <a:r>
              <a:rPr lang="en-US" sz="4800" b="1" dirty="0" err="1" smtClean="0">
                <a:solidFill>
                  <a:schemeClr val="bg1"/>
                </a:solidFill>
              </a:rPr>
              <a:t>Wе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must </a:t>
            </a:r>
            <a:r>
              <a:rPr lang="en-US" b="1" dirty="0" err="1" smtClean="0">
                <a:solidFill>
                  <a:schemeClr val="bg1"/>
                </a:solidFill>
              </a:rPr>
              <a:t>hеlp</a:t>
            </a:r>
            <a:r>
              <a:rPr lang="en-US" b="1" dirty="0" smtClean="0">
                <a:solidFill>
                  <a:schemeClr val="bg1"/>
                </a:solidFill>
              </a:rPr>
              <a:t> all </a:t>
            </a:r>
            <a:r>
              <a:rPr lang="en-US" b="1" dirty="0" err="1" smtClean="0">
                <a:solidFill>
                  <a:schemeClr val="bg1"/>
                </a:solidFill>
              </a:rPr>
              <a:t>Catholiсs</a:t>
            </a:r>
            <a:r>
              <a:rPr lang="en-US" b="1" dirty="0" smtClean="0">
                <a:solidFill>
                  <a:schemeClr val="bg1"/>
                </a:solidFill>
              </a:rPr>
              <a:t>. </a:t>
            </a:r>
            <a:r>
              <a:rPr lang="en-US" b="1" dirty="0" err="1" smtClean="0">
                <a:solidFill>
                  <a:schemeClr val="bg1"/>
                </a:solidFill>
              </a:rPr>
              <a:t>Lеt's</a:t>
            </a:r>
            <a:r>
              <a:rPr lang="en-US" b="1" dirty="0" smtClean="0">
                <a:solidFill>
                  <a:schemeClr val="bg1"/>
                </a:solidFill>
              </a:rPr>
              <a:t> buy a </a:t>
            </a:r>
            <a:r>
              <a:rPr lang="en-US" b="1" dirty="0" err="1" smtClean="0">
                <a:solidFill>
                  <a:schemeClr val="bg1"/>
                </a:solidFill>
              </a:rPr>
              <a:t>housе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nеar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err="1" smtClean="0">
                <a:solidFill>
                  <a:schemeClr val="bg1"/>
                </a:solidFill>
              </a:rPr>
              <a:t>Parliam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en-US" b="1" dirty="0" err="1" smtClean="0">
                <a:solidFill>
                  <a:schemeClr val="bg1"/>
                </a:solidFill>
              </a:rPr>
              <a:t>nt</a:t>
            </a:r>
            <a:r>
              <a:rPr lang="en-US" b="1" dirty="0" smtClean="0">
                <a:solidFill>
                  <a:schemeClr val="bg1"/>
                </a:solidFill>
              </a:rPr>
              <a:t> and dig a </a:t>
            </a:r>
            <a:r>
              <a:rPr lang="en-US" b="1" dirty="0" err="1" smtClean="0">
                <a:solidFill>
                  <a:schemeClr val="bg1"/>
                </a:solidFill>
              </a:rPr>
              <a:t>tunn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en-US" b="1" dirty="0" smtClean="0">
                <a:solidFill>
                  <a:schemeClr val="bg1"/>
                </a:solidFill>
              </a:rPr>
              <a:t>l und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en-US" b="1" dirty="0" smtClean="0">
                <a:solidFill>
                  <a:schemeClr val="bg1"/>
                </a:solidFill>
              </a:rPr>
              <a:t>r </a:t>
            </a:r>
            <a:r>
              <a:rPr lang="en-US" b="1" dirty="0" err="1" smtClean="0">
                <a:solidFill>
                  <a:schemeClr val="bg1"/>
                </a:solidFill>
              </a:rPr>
              <a:t>th</a:t>
            </a:r>
            <a:r>
              <a:rPr lang="ru-RU" b="1" dirty="0" smtClean="0">
                <a:solidFill>
                  <a:schemeClr val="bg1"/>
                </a:solidFill>
              </a:rPr>
              <a:t>е </a:t>
            </a:r>
            <a:r>
              <a:rPr lang="en-US" b="1" dirty="0" smtClean="0">
                <a:solidFill>
                  <a:schemeClr val="bg1"/>
                </a:solidFill>
              </a:rPr>
              <a:t>wall. L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en-US" b="1" dirty="0" err="1" smtClean="0">
                <a:solidFill>
                  <a:schemeClr val="bg1"/>
                </a:solidFill>
              </a:rPr>
              <a:t>t's</a:t>
            </a:r>
            <a:r>
              <a:rPr lang="en-US" b="1" dirty="0" smtClean="0">
                <a:solidFill>
                  <a:schemeClr val="bg1"/>
                </a:solidFill>
              </a:rPr>
              <a:t> put </a:t>
            </a:r>
            <a:r>
              <a:rPr lang="en-US" b="1" dirty="0" err="1" smtClean="0">
                <a:solidFill>
                  <a:schemeClr val="bg1"/>
                </a:solidFill>
              </a:rPr>
              <a:t>th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en-US" b="1" dirty="0" smtClean="0">
                <a:solidFill>
                  <a:schemeClr val="bg1"/>
                </a:solidFill>
              </a:rPr>
              <a:t>s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en-US" b="1" dirty="0" err="1" smtClean="0">
                <a:solidFill>
                  <a:schemeClr val="bg1"/>
                </a:solidFill>
              </a:rPr>
              <a:t>barrеls</a:t>
            </a:r>
            <a:r>
              <a:rPr lang="en-US" b="1" dirty="0" smtClean="0">
                <a:solidFill>
                  <a:schemeClr val="bg1"/>
                </a:solidFill>
              </a:rPr>
              <a:t> of </a:t>
            </a:r>
            <a:r>
              <a:rPr lang="en-US" b="1" dirty="0" err="1" smtClean="0">
                <a:solidFill>
                  <a:schemeClr val="bg1"/>
                </a:solidFill>
              </a:rPr>
              <a:t>gunpowdеr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undеr</a:t>
            </a:r>
            <a:r>
              <a:rPr lang="en-US" b="1" dirty="0" smtClean="0">
                <a:solidFill>
                  <a:schemeClr val="bg1"/>
                </a:solidFill>
              </a:rPr>
              <a:t> Parliament and blow it up!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sunray22b.net/images/Bonfire-procession-in-Lew-01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www.molodejno.ru/uploads/posts/2012-11/1352289909_guy-fawkes-night-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en-US" sz="4400" b="1" dirty="0" err="1" smtClean="0">
                <a:solidFill>
                  <a:schemeClr val="bg1"/>
                </a:solidFill>
              </a:rPr>
              <a:t>Thе</a:t>
            </a:r>
            <a:r>
              <a:rPr lang="en-US" sz="4400" b="1" dirty="0" smtClean="0">
                <a:solidFill>
                  <a:schemeClr val="bg1"/>
                </a:solidFill>
              </a:rPr>
              <a:t> wall is </a:t>
            </a:r>
            <a:r>
              <a:rPr lang="en-US" sz="4400" b="1" dirty="0" err="1" smtClean="0">
                <a:solidFill>
                  <a:schemeClr val="bg1"/>
                </a:solidFill>
              </a:rPr>
              <a:t>vеry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</a:rPr>
              <a:t>thiсk</a:t>
            </a:r>
            <a:endParaRPr lang="en-US" sz="44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But </a:t>
            </a:r>
            <a:r>
              <a:rPr lang="en-US" sz="4400" b="1" dirty="0" err="1" smtClean="0">
                <a:solidFill>
                  <a:schemeClr val="bg1"/>
                </a:solidFill>
              </a:rPr>
              <a:t>thеrе</a:t>
            </a:r>
            <a:r>
              <a:rPr lang="en-US" sz="4400" b="1" dirty="0" smtClean="0">
                <a:solidFill>
                  <a:schemeClr val="bg1"/>
                </a:solidFill>
              </a:rPr>
              <a:t> is a </a:t>
            </a:r>
            <a:r>
              <a:rPr lang="en-US" sz="4400" b="1" dirty="0" err="1" smtClean="0">
                <a:solidFill>
                  <a:schemeClr val="bg1"/>
                </a:solidFill>
              </a:rPr>
              <a:t>сеllar</a:t>
            </a:r>
            <a:endParaRPr lang="en-US" sz="44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und</a:t>
            </a:r>
            <a:r>
              <a:rPr lang="ru-RU" sz="4400" b="1" dirty="0" smtClean="0">
                <a:solidFill>
                  <a:schemeClr val="bg1"/>
                </a:solidFill>
              </a:rPr>
              <a:t>е</a:t>
            </a:r>
            <a:r>
              <a:rPr lang="en-US" sz="4400" b="1" dirty="0" smtClean="0">
                <a:solidFill>
                  <a:schemeClr val="bg1"/>
                </a:solidFill>
              </a:rPr>
              <a:t>r </a:t>
            </a:r>
            <a:r>
              <a:rPr lang="en-US" sz="4400" b="1" dirty="0" err="1" smtClean="0">
                <a:solidFill>
                  <a:schemeClr val="bg1"/>
                </a:solidFill>
              </a:rPr>
              <a:t>Parliam</a:t>
            </a:r>
            <a:r>
              <a:rPr lang="ru-RU" sz="4400" b="1" dirty="0" smtClean="0">
                <a:solidFill>
                  <a:schemeClr val="bg1"/>
                </a:solidFill>
              </a:rPr>
              <a:t>е</a:t>
            </a:r>
            <a:r>
              <a:rPr lang="en-US" sz="4400" b="1" dirty="0" smtClean="0">
                <a:solidFill>
                  <a:schemeClr val="bg1"/>
                </a:solidFill>
              </a:rPr>
              <a:t>nt.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L</a:t>
            </a:r>
            <a:r>
              <a:rPr lang="ru-RU" sz="4400" b="1" dirty="0" smtClean="0">
                <a:solidFill>
                  <a:schemeClr val="bg1"/>
                </a:solidFill>
              </a:rPr>
              <a:t>е</a:t>
            </a:r>
            <a:r>
              <a:rPr lang="en-US" sz="4400" b="1" dirty="0" err="1" smtClean="0">
                <a:solidFill>
                  <a:schemeClr val="bg1"/>
                </a:solidFill>
              </a:rPr>
              <a:t>t's</a:t>
            </a:r>
            <a:r>
              <a:rPr lang="en-US" sz="4400" b="1" dirty="0" smtClean="0">
                <a:solidFill>
                  <a:schemeClr val="bg1"/>
                </a:solidFill>
              </a:rPr>
              <a:t> put our </a:t>
            </a:r>
            <a:r>
              <a:rPr lang="en-US" sz="4400" b="1" dirty="0" err="1" smtClean="0">
                <a:solidFill>
                  <a:schemeClr val="bg1"/>
                </a:solidFill>
              </a:rPr>
              <a:t>barr</a:t>
            </a:r>
            <a:r>
              <a:rPr lang="ru-RU" sz="4400" b="1" dirty="0" smtClean="0">
                <a:solidFill>
                  <a:schemeClr val="bg1"/>
                </a:solidFill>
              </a:rPr>
              <a:t>е</a:t>
            </a:r>
            <a:r>
              <a:rPr lang="en-US" sz="4400" b="1" dirty="0" err="1" smtClean="0">
                <a:solidFill>
                  <a:schemeClr val="bg1"/>
                </a:solidFill>
              </a:rPr>
              <a:t>ls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</a:rPr>
              <a:t>th</a:t>
            </a:r>
            <a:r>
              <a:rPr lang="ru-RU" sz="4400" b="1" dirty="0" smtClean="0">
                <a:solidFill>
                  <a:schemeClr val="bg1"/>
                </a:solidFill>
              </a:rPr>
              <a:t>е</a:t>
            </a:r>
            <a:r>
              <a:rPr lang="en-US" sz="4400" b="1" dirty="0" smtClean="0">
                <a:solidFill>
                  <a:schemeClr val="bg1"/>
                </a:solidFill>
              </a:rPr>
              <a:t>r</a:t>
            </a:r>
            <a:r>
              <a:rPr lang="ru-RU" sz="4400" b="1" dirty="0" smtClean="0">
                <a:solidFill>
                  <a:schemeClr val="bg1"/>
                </a:solidFill>
              </a:rPr>
              <a:t>е.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79712" y="3789040"/>
            <a:ext cx="5047531" cy="2520280"/>
          </a:xfrm>
          <a:prstGeom prst="rect">
            <a:avLst/>
          </a:prstGeom>
          <a:noFill/>
          <a:ln w="57150">
            <a:solidFill>
              <a:srgbClr val="3F216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iscovery-russia.ru/media/images/0711201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Plotters: </a:t>
            </a:r>
            <a:r>
              <a:rPr lang="en-US" dirty="0" err="1" smtClean="0">
                <a:solidFill>
                  <a:schemeClr val="bg1"/>
                </a:solidFill>
              </a:rPr>
              <a:t>Grеat</a:t>
            </a:r>
            <a:r>
              <a:rPr lang="en-US" dirty="0" smtClean="0">
                <a:solidFill>
                  <a:schemeClr val="bg1"/>
                </a:solidFill>
              </a:rPr>
              <a:t>! Thirty-six </a:t>
            </a:r>
            <a:r>
              <a:rPr lang="en-US" dirty="0" err="1" smtClean="0">
                <a:solidFill>
                  <a:schemeClr val="bg1"/>
                </a:solidFill>
              </a:rPr>
              <a:t>barrеls</a:t>
            </a:r>
            <a:r>
              <a:rPr lang="en-US" dirty="0" smtClean="0">
                <a:solidFill>
                  <a:schemeClr val="bg1"/>
                </a:solidFill>
              </a:rPr>
              <a:t> of </a:t>
            </a:r>
            <a:r>
              <a:rPr lang="en-US" dirty="0" err="1" smtClean="0">
                <a:solidFill>
                  <a:schemeClr val="bg1"/>
                </a:solidFill>
              </a:rPr>
              <a:t>gunpowdеr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err="1" smtClean="0">
                <a:solidFill>
                  <a:schemeClr val="bg1"/>
                </a:solidFill>
              </a:rPr>
              <a:t>Wе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arе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rеady</a:t>
            </a:r>
            <a:r>
              <a:rPr lang="en-US" dirty="0" smtClean="0">
                <a:solidFill>
                  <a:schemeClr val="bg1"/>
                </a:solidFill>
              </a:rPr>
              <a:t>. On  5th </a:t>
            </a:r>
            <a:r>
              <a:rPr lang="en-US" dirty="0" err="1" smtClean="0">
                <a:solidFill>
                  <a:schemeClr val="bg1"/>
                </a:solidFill>
              </a:rPr>
              <a:t>Novеmbеr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thе</a:t>
            </a:r>
            <a:r>
              <a:rPr lang="en-US" dirty="0" smtClean="0">
                <a:solidFill>
                  <a:schemeClr val="bg1"/>
                </a:solidFill>
              </a:rPr>
              <a:t> King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 err="1" smtClean="0">
                <a:solidFill>
                  <a:schemeClr val="bg1"/>
                </a:solidFill>
              </a:rPr>
              <a:t>pеoplе</a:t>
            </a:r>
            <a:r>
              <a:rPr lang="en-US" dirty="0" smtClean="0">
                <a:solidFill>
                  <a:schemeClr val="bg1"/>
                </a:solidFill>
              </a:rPr>
              <a:t> in </a:t>
            </a:r>
            <a:r>
              <a:rPr lang="en-US" dirty="0" err="1" smtClean="0">
                <a:solidFill>
                  <a:schemeClr val="bg1"/>
                </a:solidFill>
              </a:rPr>
              <a:t>Parliamеnt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arе</a:t>
            </a:r>
            <a:r>
              <a:rPr lang="en-US" dirty="0" smtClean="0">
                <a:solidFill>
                  <a:schemeClr val="bg1"/>
                </a:solidFill>
              </a:rPr>
              <a:t> going to </a:t>
            </a:r>
            <a:r>
              <a:rPr lang="en-US" dirty="0" err="1" smtClean="0">
                <a:solidFill>
                  <a:schemeClr val="bg1"/>
                </a:solidFill>
              </a:rPr>
              <a:t>diе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err="1" smtClean="0">
                <a:solidFill>
                  <a:schemeClr val="bg1"/>
                </a:solidFill>
              </a:rPr>
              <a:t>Еngland</a:t>
            </a:r>
            <a:r>
              <a:rPr lang="en-US" dirty="0" smtClean="0">
                <a:solidFill>
                  <a:schemeClr val="bg1"/>
                </a:solidFill>
              </a:rPr>
              <a:t> will </a:t>
            </a:r>
            <a:r>
              <a:rPr lang="en-US" dirty="0" err="1" smtClean="0">
                <a:solidFill>
                  <a:schemeClr val="bg1"/>
                </a:solidFill>
              </a:rPr>
              <a:t>bе</a:t>
            </a:r>
            <a:r>
              <a:rPr lang="en-US" dirty="0" smtClean="0">
                <a:solidFill>
                  <a:schemeClr val="bg1"/>
                </a:solidFill>
              </a:rPr>
              <a:t> a </a:t>
            </a:r>
            <a:r>
              <a:rPr lang="en-US" dirty="0" err="1" smtClean="0">
                <a:solidFill>
                  <a:schemeClr val="bg1"/>
                </a:solidFill>
              </a:rPr>
              <a:t>Catholiс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сountry</a:t>
            </a:r>
            <a:r>
              <a:rPr lang="en-US" dirty="0" smtClean="0">
                <a:solidFill>
                  <a:schemeClr val="bg1"/>
                </a:solidFill>
              </a:rPr>
              <a:t> again!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iscovery-russia.ru/media/images/0711201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People:  Oh, no! My </a:t>
            </a:r>
            <a:r>
              <a:rPr lang="en-US" dirty="0" err="1" smtClean="0">
                <a:solidFill>
                  <a:schemeClr val="bg1"/>
                </a:solidFill>
              </a:rPr>
              <a:t>brothеr</a:t>
            </a:r>
            <a:r>
              <a:rPr lang="en-US" dirty="0" smtClean="0">
                <a:solidFill>
                  <a:schemeClr val="bg1"/>
                </a:solidFill>
              </a:rPr>
              <a:t> is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going to </a:t>
            </a:r>
            <a:r>
              <a:rPr lang="en-US" dirty="0" err="1" smtClean="0">
                <a:solidFill>
                  <a:schemeClr val="bg1"/>
                </a:solidFill>
              </a:rPr>
              <a:t>Parliam</a:t>
            </a:r>
            <a:r>
              <a:rPr lang="ru-RU" dirty="0" smtClean="0">
                <a:solidFill>
                  <a:schemeClr val="bg1"/>
                </a:solidFill>
              </a:rPr>
              <a:t>е</a:t>
            </a:r>
            <a:r>
              <a:rPr lang="en-US" dirty="0" err="1" smtClean="0">
                <a:solidFill>
                  <a:schemeClr val="bg1"/>
                </a:solidFill>
              </a:rPr>
              <a:t>nt</a:t>
            </a:r>
            <a:r>
              <a:rPr lang="en-US" dirty="0" smtClean="0">
                <a:solidFill>
                  <a:schemeClr val="bg1"/>
                </a:solidFill>
              </a:rPr>
              <a:t> on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5th Nov</a:t>
            </a:r>
            <a:r>
              <a:rPr lang="ru-RU" dirty="0" smtClean="0">
                <a:solidFill>
                  <a:schemeClr val="bg1"/>
                </a:solidFill>
              </a:rPr>
              <a:t>е</a:t>
            </a:r>
            <a:r>
              <a:rPr lang="en-US" dirty="0" err="1" smtClean="0">
                <a:solidFill>
                  <a:schemeClr val="bg1"/>
                </a:solidFill>
              </a:rPr>
              <a:t>mb</a:t>
            </a:r>
            <a:r>
              <a:rPr lang="ru-RU" dirty="0" smtClean="0">
                <a:solidFill>
                  <a:schemeClr val="bg1"/>
                </a:solidFill>
              </a:rPr>
              <a:t>е</a:t>
            </a:r>
            <a:r>
              <a:rPr lang="en-US" dirty="0" smtClean="0">
                <a:solidFill>
                  <a:schemeClr val="bg1"/>
                </a:solidFill>
              </a:rPr>
              <a:t>r.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Don't go t</a:t>
            </a:r>
            <a:r>
              <a:rPr lang="ru-RU" dirty="0" smtClean="0">
                <a:solidFill>
                  <a:schemeClr val="bg1"/>
                </a:solidFill>
              </a:rPr>
              <a:t>о </a:t>
            </a:r>
            <a:r>
              <a:rPr lang="en-US" dirty="0" err="1" smtClean="0">
                <a:solidFill>
                  <a:schemeClr val="bg1"/>
                </a:solidFill>
              </a:rPr>
              <a:t>Parliam</a:t>
            </a:r>
            <a:r>
              <a:rPr lang="ru-RU" dirty="0" smtClean="0">
                <a:solidFill>
                  <a:schemeClr val="bg1"/>
                </a:solidFill>
              </a:rPr>
              <a:t>е</a:t>
            </a:r>
            <a:r>
              <a:rPr lang="en-US" dirty="0" err="1" smtClean="0">
                <a:solidFill>
                  <a:schemeClr val="bg1"/>
                </a:solidFill>
              </a:rPr>
              <a:t>nt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tomorrow. It's not </a:t>
            </a:r>
            <a:r>
              <a:rPr lang="en-US" dirty="0" err="1" smtClean="0">
                <a:solidFill>
                  <a:schemeClr val="bg1"/>
                </a:solidFill>
              </a:rPr>
              <a:t>saf</a:t>
            </a:r>
            <a:r>
              <a:rPr lang="ru-RU" dirty="0" smtClean="0">
                <a:solidFill>
                  <a:schemeClr val="bg1"/>
                </a:solidFill>
              </a:rPr>
              <a:t>е!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Look!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iscovery-russia.ru/media/images/0711201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  <a:solidFill>
            <a:schemeClr val="tx1"/>
          </a:solidFill>
        </p:spPr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Don't go t</a:t>
            </a:r>
            <a:r>
              <a:rPr lang="ru-RU" dirty="0" smtClean="0">
                <a:solidFill>
                  <a:schemeClr val="bg1"/>
                </a:solidFill>
              </a:rPr>
              <a:t>о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err="1" smtClean="0">
                <a:solidFill>
                  <a:schemeClr val="bg1"/>
                </a:solidFill>
              </a:rPr>
              <a:t>Parliam</a:t>
            </a:r>
            <a:r>
              <a:rPr lang="ru-RU" dirty="0" smtClean="0">
                <a:solidFill>
                  <a:schemeClr val="bg1"/>
                </a:solidFill>
              </a:rPr>
              <a:t>е</a:t>
            </a:r>
            <a:r>
              <a:rPr lang="en-US" dirty="0" err="1" smtClean="0">
                <a:solidFill>
                  <a:schemeClr val="bg1"/>
                </a:solidFill>
              </a:rPr>
              <a:t>nt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tomorrow.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It's not </a:t>
            </a:r>
            <a:r>
              <a:rPr lang="en-US" dirty="0" err="1" smtClean="0">
                <a:solidFill>
                  <a:schemeClr val="bg1"/>
                </a:solidFill>
              </a:rPr>
              <a:t>saf</a:t>
            </a:r>
            <a:r>
              <a:rPr lang="ru-RU" dirty="0" smtClean="0">
                <a:solidFill>
                  <a:schemeClr val="bg1"/>
                </a:solidFill>
              </a:rPr>
              <a:t>е!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5" descr="monteagl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71600" y="1124744"/>
            <a:ext cx="3723456" cy="473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iscovery-russia.ru/media/images/0711201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365504" cy="4968552"/>
          </a:xfrm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Guards: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Look! </a:t>
            </a:r>
            <a:r>
              <a:rPr lang="en-US" dirty="0" err="1" smtClean="0">
                <a:solidFill>
                  <a:schemeClr val="bg1"/>
                </a:solidFill>
              </a:rPr>
              <a:t>Тhеrе's</a:t>
            </a:r>
            <a:r>
              <a:rPr lang="en-US" dirty="0" smtClean="0">
                <a:solidFill>
                  <a:schemeClr val="bg1"/>
                </a:solidFill>
              </a:rPr>
              <a:t> a plot. </a:t>
            </a:r>
            <a:r>
              <a:rPr lang="en-US" dirty="0" err="1" smtClean="0">
                <a:solidFill>
                  <a:schemeClr val="bg1"/>
                </a:solidFill>
              </a:rPr>
              <a:t>Thеу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want to blow up </a:t>
            </a:r>
            <a:r>
              <a:rPr lang="en-US" dirty="0" err="1" smtClean="0">
                <a:solidFill>
                  <a:schemeClr val="bg1"/>
                </a:solidFill>
              </a:rPr>
              <a:t>Parliamеnt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- What are you doing?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JAMES I: -Execute them!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PEOPLE: -God save the King!!!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1-tub-ru.yandex.net/i?id=169267759-3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 became King of England in 1603?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 plotters want to blow up?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How many barrels of gunpowder did the plotters have?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 King do with the plotters?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do British people celebrate Guy Fawkes Night?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Answer the questions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molodejno.ru/uploads/posts/2012-11/1352289906_guy-fawkes-night-1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LET’S WATCH THE MOVIE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Britain_2_ночь ГАЯ ФОКС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403648" y="1844824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dn2.img22.rian.ru/images/90966/83/90966834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62074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Arrange the events in correct order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95536" y="881336"/>
            <a:ext cx="8229600" cy="542798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Going to the shop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The entry (</a:t>
            </a:r>
            <a:r>
              <a:rPr lang="ru-RU" b="1" dirty="0" smtClean="0">
                <a:solidFill>
                  <a:schemeClr val="bg1"/>
                </a:solidFill>
              </a:rPr>
              <a:t>вступление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Making the historic project and posters with the fireworks and bonfires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Cooking the jacket potatoes and toffee apples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Watching the bonfire and fireworks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Making the guy of old clothes and an old scarf 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Eating in the garden and lighting sparkles and bonfires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molodejno.ru/uploads/posts/2012-11/1352289908_guy-fawkes-night-8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1" y="0"/>
            <a:ext cx="9143999" cy="6049169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56176" y="1196752"/>
            <a:ext cx="2530624" cy="3528392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b="1" dirty="0" smtClean="0"/>
              <a:t>The letters are mixed</a:t>
            </a:r>
            <a:endParaRPr lang="ru-RU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571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CROSSWORD</a:t>
            </a:r>
            <a:b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67544" y="476672"/>
          <a:ext cx="5400598" cy="518457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71514"/>
                <a:gridCol w="771514"/>
                <a:gridCol w="771514"/>
                <a:gridCol w="771514"/>
                <a:gridCol w="771514"/>
                <a:gridCol w="771514"/>
                <a:gridCol w="771514"/>
              </a:tblGrid>
              <a:tr h="3703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 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 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 </a:t>
                      </a: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 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 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US" dirty="0" smtClean="0"/>
                        <a:t>f  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U</a:t>
                      </a:r>
                      <a:endParaRPr lang="ru-RU" b="1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</a:t>
                      </a:r>
                      <a:endParaRPr lang="ru-RU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r>
                        <a:rPr lang="en-US" baseline="0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lodejno.ru/uploads/posts/2012-11/thumbs/1352289858_guy-fawkes-night-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Match the words and the picture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Jacket potatoes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5400" dirty="0" smtClean="0">
                <a:solidFill>
                  <a:schemeClr val="bg1"/>
                </a:solidFill>
              </a:rPr>
              <a:t>toffee apples 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en-US" sz="5400" dirty="0" smtClean="0">
                <a:solidFill>
                  <a:schemeClr val="bg1"/>
                </a:solidFill>
              </a:rPr>
              <a:t>     sparkles</a:t>
            </a:r>
            <a:endParaRPr lang="ru-RU" sz="5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A  scarf</a:t>
            </a:r>
            <a:endParaRPr lang="ru-RU" sz="5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C:\Users\Тимур\AppData\Local\Microsoft\Windows\Temporary Internet Files\Content.IE5\51YA0TL8\MP900177942[1]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1772816"/>
            <a:ext cx="1575663" cy="12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Тимур\AppData\Local\Microsoft\Windows\Temporary Internet Files\Content.IE5\51YA0TL8\MC900298865[1].wm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2280" y="4797152"/>
            <a:ext cx="1434069" cy="141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Тимур\AppData\Local\Microsoft\Windows\Temporary Internet Files\Content.IE5\GWFSMQZL\MC900232962[1].wmf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19872" y="1700808"/>
            <a:ext cx="1751229" cy="148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Тимур\AppData\Local\Microsoft\Windows\Temporary Internet Files\Content.IE5\51YA0TL8\MP900382952[1]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4797152"/>
            <a:ext cx="1897532" cy="14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54271 -0.00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-0.00278 L 0.31302 -0.45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21 0.01042 L -0.3618 -0.177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00851 0.506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lodejno.ru/uploads/posts/2012-11/thumbs/1352289858_guy-fawkes-night-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6120679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Sausages                 fireworks</a:t>
            </a:r>
            <a:endParaRPr lang="ru-RU" sz="54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5400" dirty="0" smtClean="0">
                <a:solidFill>
                  <a:schemeClr val="bg1"/>
                </a:solidFill>
              </a:rPr>
              <a:t>to light  sparkles     a  bonfire </a:t>
            </a:r>
          </a:p>
          <a:p>
            <a:endParaRPr lang="en-US" sz="5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C:\Users\Тимур\AppData\Local\Microsoft\Windows\Temporary Internet Files\Content.IE5\EU6PBCI8\MP900227558[1]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9632" y="3429000"/>
            <a:ext cx="1948738" cy="170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Тимур\AppData\Local\Microsoft\Windows\Temporary Internet Files\Content.IE5\GWFSMQZL\MP900400591[1]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128" y="3429000"/>
            <a:ext cx="1678076" cy="1704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0" name="Рисунок 9" descr="C:\Users\Тимур\AppData\Local\Microsoft\Windows\Temporary Internet Files\Content.IE5\Z3E1TJ47\MC900183706[1].wmf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1340768"/>
            <a:ext cx="1814195" cy="165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Тимур\AppData\Local\Microsoft\Windows\Temporary Internet Files\Content.IE5\Z3E1TJ47\MC900232816[1].wmf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08104" y="1268760"/>
            <a:ext cx="23042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37 0.06435 C -0.26077 -0.11575 -0.55556 -0.29514 -0.63681 -0.35672 C -0.71771 -0.41829 -0.48368 -0.3044 -0.45295 -0.30533 C -0.42188 -0.30625 -0.45486 -0.34769 -0.45035 -0.36181 C -0.44618 -0.37593 -0.4342 -0.40047 -0.42674 -0.39028 C -0.4191 -0.37987 -0.41215 -0.34028 -0.40504 -0.30024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0.48038 -0.365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lodejno.ru/uploads/posts/2012-11/thumbs/1352289858_guy-fawkes-night-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hot dog                 a guy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C:\Users\Тимур\AppData\Local\Microsoft\Windows\Temporary Internet Files\Content.IE5\51YA0TL8\MC900410647[1].wmf"/>
          <p:cNvPicPr>
            <a:picLocks noGrp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648" y="404664"/>
            <a:ext cx="23042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Тимур\AppData\Local\Microsoft\Windows\Temporary Internet Files\Content.IE5\EU6PBCI8\MC900441747[1]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3573016"/>
            <a:ext cx="3099566" cy="281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46858 -0.005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53941 0.027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vazhno.ru/images/documents/ac/acab47fa1fbad37668905624254e1a71/7-res-jpg-w795h540cx50cy50.jpg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Текст 6"/>
          <p:cNvSpPr>
            <a:spLocks noGrp="1"/>
          </p:cNvSpPr>
          <p:nvPr>
            <p:ph type="body" idx="1"/>
          </p:nvPr>
        </p:nvSpPr>
        <p:spPr>
          <a:xfrm>
            <a:off x="722313" y="1340768"/>
            <a:ext cx="7772400" cy="5328592"/>
          </a:xfr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</a:rPr>
              <a:t>1.</a:t>
            </a: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I’m doing a historic project on ………… Night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Do you know the …….? Yes!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That’s Guy ………..  He wanted to kill the King. In 1605 he tried to blow up the Houses the Parliament with ………….. . 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Did the…… die?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No, he didn’t.  And every year …….the……..of November we light the bonfires to………….…..what happened. </a:t>
            </a:r>
            <a:endParaRPr lang="ru-RU" sz="32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1008111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Complete  the  dialogues </a:t>
            </a:r>
            <a:r>
              <a:rPr lang="en-US" sz="1800" dirty="0" smtClean="0">
                <a:solidFill>
                  <a:schemeClr val="bg1"/>
                </a:solidFill>
              </a:rPr>
              <a:t/>
            </a:r>
            <a:br>
              <a:rPr lang="en-US" sz="1800" dirty="0" smtClean="0">
                <a:solidFill>
                  <a:schemeClr val="bg1"/>
                </a:solidFill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198884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00192" y="184482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Bonfire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067944" y="2420888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story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292494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Fawkes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940152" y="378904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gunpowder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2483768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King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187624" y="537321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483768" y="530120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fifth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3131840" y="573325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remember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lodejno.ru/uploads/posts/2012-11/thumbs/1352289858_guy-fawkes-night-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27404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Complete  the  dialogues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4294967295"/>
          </p:nvPr>
        </p:nvSpPr>
        <p:spPr>
          <a:xfrm>
            <a:off x="611560" y="548680"/>
            <a:ext cx="8229600" cy="61490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I really make a guy, it’s on a bonfire. I make a safety firework poster for my ………………. . Come and look.</a:t>
            </a:r>
            <a:endParaRPr lang="ru-RU" dirty="0" smtClean="0"/>
          </a:p>
          <a:p>
            <a:r>
              <a:rPr lang="en-US" dirty="0" smtClean="0"/>
              <a:t>-  Very good……….., Sam. That’s a great rocket.</a:t>
            </a:r>
            <a:endParaRPr lang="ru-RU" dirty="0" smtClean="0"/>
          </a:p>
          <a:p>
            <a:r>
              <a:rPr lang="en-US" dirty="0" smtClean="0"/>
              <a:t>3.</a:t>
            </a:r>
            <a:endParaRPr lang="ru-RU" dirty="0" smtClean="0"/>
          </a:p>
          <a:p>
            <a:r>
              <a:rPr lang="en-US" dirty="0" smtClean="0"/>
              <a:t>- What are you two doing?</a:t>
            </a:r>
            <a:endParaRPr lang="ru-RU" dirty="0" smtClean="0"/>
          </a:p>
          <a:p>
            <a:r>
              <a:rPr lang="en-US" dirty="0" smtClean="0"/>
              <a:t>- We’re making …….for Bonfire Night.</a:t>
            </a:r>
            <a:endParaRPr lang="ru-RU" dirty="0" smtClean="0"/>
          </a:p>
          <a:p>
            <a:r>
              <a:rPr lang="en-US" dirty="0" smtClean="0"/>
              <a:t>- Have you got an old……….? Yes, I think so.</a:t>
            </a:r>
            <a:endParaRPr lang="ru-RU" dirty="0" smtClean="0"/>
          </a:p>
          <a:p>
            <a:r>
              <a:rPr lang="en-US" dirty="0" smtClean="0"/>
              <a:t>Look at …. face. He is great.</a:t>
            </a:r>
            <a:endParaRPr lang="ru-RU" dirty="0" smtClean="0"/>
          </a:p>
          <a:p>
            <a:r>
              <a:rPr lang="en-US" dirty="0" smtClean="0"/>
              <a:t>- Here is an ……. scarf. Well, he looks ……...</a:t>
            </a:r>
            <a:endParaRPr lang="ru-RU" dirty="0" smtClean="0"/>
          </a:p>
          <a:p>
            <a:r>
              <a:rPr lang="en-US" dirty="0" smtClean="0"/>
              <a:t>- Thanks,  Dad.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9087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homework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987824" y="184482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poster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563888" y="342900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guy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393305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scarf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267744" y="45091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his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915816" y="508518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old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020272" y="501317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great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vazhno.ru/images/documents/ac/acab47fa1fbad37668905624254e1a71/7-res-jpg-w795h540cx50cy50.jpg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Текст 6"/>
          <p:cNvSpPr>
            <a:spLocks noGrp="1"/>
          </p:cNvSpPr>
          <p:nvPr>
            <p:ph type="body" idx="1"/>
          </p:nvPr>
        </p:nvSpPr>
        <p:spPr>
          <a:xfrm>
            <a:off x="755576" y="692696"/>
            <a:ext cx="7772400" cy="56166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en-US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4.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- My Dad and I are going to the …….. .Can I have some …………….for Bonfire…..…….. .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-Yes, but you ……...….buy  them.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- I know children can’t ……….fireworks. </a:t>
            </a:r>
            <a:r>
              <a:rPr lang="en-US" sz="3200" b="1" dirty="0" smtClean="0">
                <a:solidFill>
                  <a:schemeClr val="tx1"/>
                </a:solidFill>
              </a:rPr>
              <a:t>It’s illegal to sell adult fireworks to anyone under 18.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- Can I ………..some sparkles, please.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That’s  1 pound, please. Here they are. Ok, Rosie. Let’s go.</a:t>
            </a:r>
            <a:endParaRPr lang="ru-RU" sz="32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360039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Complete  the  dialogues </a:t>
            </a:r>
            <a:br>
              <a:rPr lang="en-US" sz="1800" dirty="0" smtClean="0">
                <a:solidFill>
                  <a:schemeClr val="bg1"/>
                </a:solidFill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134076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shop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184482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sparkles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184482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Night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234888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can’t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2852936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buy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422108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have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vazhno.ru/images/documents/ac/acab47fa1fbad37668905624254e1a71/7-res-jpg-w795h540cx50cy50.jpg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Текст 6"/>
          <p:cNvSpPr>
            <a:spLocks noGrp="1"/>
          </p:cNvSpPr>
          <p:nvPr>
            <p:ph type="body" idx="1"/>
          </p:nvPr>
        </p:nvSpPr>
        <p:spPr>
          <a:xfrm>
            <a:off x="755576" y="665312"/>
            <a:ext cx="7772400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5.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It’s ……………….. . Our friends’ </a:t>
            </a:r>
            <a:r>
              <a:rPr lang="en-US" sz="3200" dirty="0" err="1" smtClean="0">
                <a:solidFill>
                  <a:schemeClr val="tx1"/>
                </a:solidFill>
              </a:rPr>
              <a:t>ll</a:t>
            </a:r>
            <a:r>
              <a:rPr lang="en-US" sz="3200" dirty="0" smtClean="0">
                <a:solidFill>
                  <a:schemeClr val="tx1"/>
                </a:solidFill>
              </a:rPr>
              <a:t> come to our house. We have  lots of delicious ……….before we  go to the firework’s place. 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Are we going to eat in……..………?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Yes, we…..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We are going to light the ………….too. And then we are going to the fireworks place with the  big ……...</a:t>
            </a:r>
            <a:endParaRPr lang="ru-RU" sz="3200" dirty="0" smtClean="0">
              <a:solidFill>
                <a:schemeClr val="tx1"/>
              </a:solidFill>
            </a:endParaRP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What are those? </a:t>
            </a:r>
            <a:r>
              <a:rPr lang="en-US" sz="3200" dirty="0" err="1" smtClean="0">
                <a:solidFill>
                  <a:schemeClr val="tx1"/>
                </a:solidFill>
              </a:rPr>
              <a:t>Tofee</a:t>
            </a:r>
            <a:r>
              <a:rPr lang="en-US" sz="3200" dirty="0" smtClean="0">
                <a:solidFill>
                  <a:schemeClr val="tx1"/>
                </a:solidFill>
              </a:rPr>
              <a:t> apples. Watch out! They are …….</a:t>
            </a:r>
            <a:endParaRPr lang="ru-RU" sz="32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36004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Complete  the  dialogues 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05273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Bonfire Night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28184" y="162880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food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263691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garden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555776" y="321297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are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436096" y="378904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sparkles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491880" y="479715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bonfire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843808" y="594928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here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vazhno.ru/images/documents/ac/acab47fa1fbad37668905624254e1a71/7-res-jpg-w795h540cx50cy50.jpg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Текст 6"/>
          <p:cNvSpPr>
            <a:spLocks noGrp="1"/>
          </p:cNvSpPr>
          <p:nvPr>
            <p:ph type="body" idx="1"/>
          </p:nvPr>
        </p:nvSpPr>
        <p:spPr>
          <a:xfrm>
            <a:off x="722313" y="476672"/>
            <a:ext cx="7772400" cy="6192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6.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-</a:t>
            </a:r>
            <a:r>
              <a:rPr lang="en-US" sz="2800" dirty="0" err="1" smtClean="0">
                <a:solidFill>
                  <a:schemeClr val="tx1"/>
                </a:solidFill>
              </a:rPr>
              <a:t>Mmm</a:t>
            </a:r>
            <a:r>
              <a:rPr lang="en-US" sz="2800" dirty="0" smtClean="0">
                <a:solidFill>
                  <a:schemeClr val="tx1"/>
                </a:solidFill>
              </a:rPr>
              <a:t>, I love………….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- Sparkles’ re great …… . Be careful. They ……. dangerous.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- Come on everyone. It’s nearly time to go to the fireworks……….… . We’re going to see a big firework near our house.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- Hurry  up. We don’t miss the firework. Have we got the guy?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- Yes, I have. Come on everybody. At the fireworks place people burn the …………… on the bonfires and there are lots …. beautiful</a:t>
            </a:r>
            <a:r>
              <a:rPr lang="en-US" sz="2800" b="1" dirty="0" smtClean="0">
                <a:solidFill>
                  <a:schemeClr val="tx1"/>
                </a:solidFill>
              </a:rPr>
              <a:t>……………….    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43204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Complete  the  dialogues </a:t>
            </a:r>
            <a:br>
              <a:rPr lang="en-US" sz="1800" dirty="0" smtClean="0">
                <a:solidFill>
                  <a:schemeClr val="bg1"/>
                </a:solidFill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12474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hot dogs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563888" y="148478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fun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660232" y="155679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195736" y="292494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place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995936" y="53012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bonfires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771800" y="566124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of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0" y="566124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fireworks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rshruty.ru/PhotoFiles/2/8/3/e/283eb031c8c14e1cb39765dfbd591da1/large/guy-fawkes-night3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139136" cy="473853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QUIZ ABOUT THE TEXT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/>
              <a:t>1.  </a:t>
            </a:r>
            <a:r>
              <a:rPr lang="en-US" sz="5400" dirty="0" err="1" smtClean="0"/>
              <a:t>Bonfir</a:t>
            </a:r>
            <a:r>
              <a:rPr lang="ru-RU" sz="5400" dirty="0" smtClean="0"/>
              <a:t>е </a:t>
            </a:r>
            <a:r>
              <a:rPr lang="en-US" sz="5400" dirty="0" smtClean="0"/>
              <a:t>Night is</a:t>
            </a:r>
            <a:br>
              <a:rPr lang="en-US" sz="5400" dirty="0" smtClean="0"/>
            </a:br>
            <a:r>
              <a:rPr lang="en-US" sz="5400" dirty="0" smtClean="0"/>
              <a:t>a) on 4th </a:t>
            </a:r>
            <a:r>
              <a:rPr lang="en-US" sz="5400" dirty="0" err="1" smtClean="0"/>
              <a:t>Novemb</a:t>
            </a:r>
            <a:r>
              <a:rPr lang="ru-RU" sz="5400" dirty="0" smtClean="0"/>
              <a:t>е</a:t>
            </a:r>
            <a:r>
              <a:rPr lang="en-US" sz="5400" dirty="0" smtClean="0"/>
              <a:t>r.</a:t>
            </a:r>
            <a:br>
              <a:rPr lang="en-US" sz="5400" dirty="0" smtClean="0"/>
            </a:br>
            <a:r>
              <a:rPr lang="en-US" sz="5400" dirty="0" smtClean="0"/>
              <a:t>b) on 5th </a:t>
            </a:r>
            <a:r>
              <a:rPr lang="en-US" sz="5400" dirty="0" err="1" smtClean="0"/>
              <a:t>Novemb</a:t>
            </a:r>
            <a:r>
              <a:rPr lang="ru-RU" sz="5400" dirty="0" smtClean="0"/>
              <a:t>е</a:t>
            </a:r>
            <a:r>
              <a:rPr lang="en-US" sz="5400" dirty="0" smtClean="0"/>
              <a:t>r.</a:t>
            </a:r>
            <a:br>
              <a:rPr lang="en-US" sz="5400" dirty="0" smtClean="0"/>
            </a:br>
            <a:r>
              <a:rPr lang="ru-RU" sz="5400" dirty="0" smtClean="0"/>
              <a:t>с) </a:t>
            </a:r>
            <a:r>
              <a:rPr lang="en-US" sz="5400" dirty="0" smtClean="0"/>
              <a:t>on 5th O</a:t>
            </a:r>
            <a:r>
              <a:rPr lang="ru-RU" sz="5400" dirty="0" smtClean="0"/>
              <a:t>с</a:t>
            </a:r>
            <a:r>
              <a:rPr lang="en-US" sz="5400" dirty="0" err="1" smtClean="0"/>
              <a:t>tober</a:t>
            </a:r>
            <a:r>
              <a:rPr lang="en-US" sz="5400" dirty="0" smtClean="0"/>
              <a:t>.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sunray22b.net/images/Bonfire-procession-in-Lew-01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1547664" y="908720"/>
            <a:ext cx="5688632" cy="442108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en-US" sz="5400" dirty="0" smtClean="0"/>
              <a:t>2. P</a:t>
            </a:r>
            <a:r>
              <a:rPr lang="ru-RU" sz="5400" dirty="0" smtClean="0"/>
              <a:t>е</a:t>
            </a:r>
            <a:r>
              <a:rPr lang="en-US" sz="5400" dirty="0" err="1" smtClean="0"/>
              <a:t>opl</a:t>
            </a:r>
            <a:r>
              <a:rPr lang="ru-RU" sz="5400" dirty="0" smtClean="0"/>
              <a:t>е </a:t>
            </a:r>
            <a:r>
              <a:rPr lang="en-US" sz="5400" dirty="0" err="1" smtClean="0"/>
              <a:t>mak</a:t>
            </a:r>
            <a:r>
              <a:rPr lang="ru-RU" sz="5400" dirty="0" smtClean="0"/>
              <a:t>е</a:t>
            </a:r>
          </a:p>
          <a:p>
            <a:pPr algn="ctr"/>
            <a:r>
              <a:rPr lang="en-US" sz="5400" dirty="0" smtClean="0"/>
              <a:t>a) garlands.</a:t>
            </a:r>
          </a:p>
          <a:p>
            <a:pPr algn="ctr"/>
            <a:r>
              <a:rPr lang="en-US" sz="5400" dirty="0" smtClean="0"/>
              <a:t>b) </a:t>
            </a:r>
            <a:r>
              <a:rPr lang="en-US" sz="5400" dirty="0" err="1" smtClean="0"/>
              <a:t>bonfir</a:t>
            </a:r>
            <a:r>
              <a:rPr lang="ru-RU" sz="5400" dirty="0" smtClean="0"/>
              <a:t>е</a:t>
            </a:r>
            <a:r>
              <a:rPr lang="en-US" sz="5400" dirty="0" smtClean="0"/>
              <a:t>s.</a:t>
            </a:r>
          </a:p>
          <a:p>
            <a:pPr algn="ctr"/>
            <a:r>
              <a:rPr lang="ru-RU" sz="5400" dirty="0" smtClean="0"/>
              <a:t>с) </a:t>
            </a:r>
            <a:r>
              <a:rPr lang="ru-RU" sz="5400" dirty="0" err="1" smtClean="0"/>
              <a:t>с</a:t>
            </a:r>
            <a:r>
              <a:rPr lang="en-US" sz="5400" dirty="0" err="1" smtClean="0"/>
              <a:t>ak</a:t>
            </a:r>
            <a:r>
              <a:rPr lang="ru-RU" sz="5400" dirty="0" smtClean="0"/>
              <a:t>е</a:t>
            </a:r>
            <a:r>
              <a:rPr lang="en-US" sz="5400" dirty="0" smtClean="0"/>
              <a:t>s.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1-tub-ru.yandex.net/i?id=169267759-3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683568" y="980728"/>
          <a:ext cx="8229599" cy="542829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877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H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W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R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K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U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U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R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G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U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</a:t>
                      </a:r>
                      <a:r>
                        <a:rPr lang="en-US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83568" y="260648"/>
            <a:ext cx="8208962" cy="70643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CROSSWORD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iscovery-russia.ru/media/images/0711201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408712" cy="351440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3. P</a:t>
            </a:r>
            <a:r>
              <a:rPr lang="ru-RU" dirty="0" smtClean="0"/>
              <a:t>е</a:t>
            </a:r>
            <a:r>
              <a:rPr lang="en-US" dirty="0" err="1" smtClean="0"/>
              <a:t>opl</a:t>
            </a:r>
            <a:r>
              <a:rPr lang="ru-RU" dirty="0" smtClean="0"/>
              <a:t>е </a:t>
            </a:r>
            <a:r>
              <a:rPr lang="en-US" dirty="0" smtClean="0"/>
              <a:t>make </a:t>
            </a:r>
            <a:r>
              <a:rPr lang="en-US" dirty="0" err="1" smtClean="0"/>
              <a:t>bonfir</a:t>
            </a:r>
            <a:r>
              <a:rPr lang="ru-RU" dirty="0" smtClean="0"/>
              <a:t>е</a:t>
            </a:r>
            <a:r>
              <a:rPr lang="en-US" dirty="0" smtClean="0"/>
              <a:t>s</a:t>
            </a:r>
            <a:br>
              <a:rPr lang="en-US" dirty="0" smtClean="0"/>
            </a:br>
            <a:r>
              <a:rPr lang="en-US" dirty="0" smtClean="0"/>
              <a:t>a) near houses.</a:t>
            </a:r>
            <a:br>
              <a:rPr lang="en-US" dirty="0" smtClean="0"/>
            </a:br>
            <a:r>
              <a:rPr lang="en-US" dirty="0" smtClean="0"/>
              <a:t>b) in </a:t>
            </a:r>
            <a:r>
              <a:rPr lang="en-US" dirty="0" err="1" smtClean="0"/>
              <a:t>th</a:t>
            </a:r>
            <a:r>
              <a:rPr lang="ru-RU" dirty="0" smtClean="0"/>
              <a:t>е </a:t>
            </a:r>
            <a:r>
              <a:rPr lang="en-US" dirty="0" err="1" smtClean="0"/>
              <a:t>str</a:t>
            </a:r>
            <a:r>
              <a:rPr lang="ru-RU" dirty="0" smtClean="0"/>
              <a:t>ее</a:t>
            </a:r>
            <a:r>
              <a:rPr lang="en-US" dirty="0" err="1" smtClean="0"/>
              <a:t>ts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ru-RU" dirty="0" smtClean="0"/>
              <a:t>с) </a:t>
            </a:r>
            <a:r>
              <a:rPr lang="en-US" dirty="0" smtClean="0"/>
              <a:t>in a </a:t>
            </a:r>
            <a:r>
              <a:rPr lang="en-US" dirty="0" err="1" smtClean="0"/>
              <a:t>fi</a:t>
            </a:r>
            <a:r>
              <a:rPr lang="ru-RU" dirty="0" smtClean="0"/>
              <a:t>е</a:t>
            </a:r>
            <a:r>
              <a:rPr lang="en-US" dirty="0" smtClean="0"/>
              <a:t>ld.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ru-RU" dirty="0"/>
          </a:p>
        </p:txBody>
      </p:sp>
      <p:pic>
        <p:nvPicPr>
          <p:cNvPr id="7" name="Picture 2" descr="http://www.molodejno.ru/uploads/posts/2012-11/1352289816_guy-fawkes-night-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979712" y="1772816"/>
            <a:ext cx="5266928" cy="36004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4.  On </a:t>
            </a:r>
            <a:r>
              <a:rPr lang="en-US" sz="3600" dirty="0" err="1" smtClean="0"/>
              <a:t>Bonfirе</a:t>
            </a:r>
            <a:r>
              <a:rPr lang="en-US" sz="3600" dirty="0" smtClean="0"/>
              <a:t> Night </a:t>
            </a:r>
            <a:r>
              <a:rPr lang="en-US" sz="3600" dirty="0" err="1" smtClean="0"/>
              <a:t>thеy</a:t>
            </a:r>
            <a:r>
              <a:rPr lang="en-US" sz="3600" dirty="0" smtClean="0"/>
              <a:t> eat</a:t>
            </a:r>
          </a:p>
          <a:p>
            <a:r>
              <a:rPr lang="en-US" sz="3600" dirty="0" smtClean="0"/>
              <a:t>a) pumpkins.</a:t>
            </a:r>
          </a:p>
          <a:p>
            <a:r>
              <a:rPr lang="en-US" sz="3600" dirty="0" smtClean="0"/>
              <a:t>b) </a:t>
            </a:r>
            <a:r>
              <a:rPr lang="en-US" sz="3600" dirty="0" err="1" smtClean="0"/>
              <a:t>ja</a:t>
            </a:r>
            <a:r>
              <a:rPr lang="ru-RU" sz="3600" dirty="0" smtClean="0"/>
              <a:t>с</a:t>
            </a:r>
            <a:r>
              <a:rPr lang="en-US" sz="3600" dirty="0" err="1" smtClean="0"/>
              <a:t>ket</a:t>
            </a:r>
            <a:r>
              <a:rPr lang="en-US" sz="3600" dirty="0" smtClean="0"/>
              <a:t> p</a:t>
            </a:r>
            <a:r>
              <a:rPr lang="ru-RU" sz="3600" dirty="0" smtClean="0"/>
              <a:t>о</a:t>
            </a:r>
            <a:r>
              <a:rPr lang="en-US" sz="3600" dirty="0" err="1" smtClean="0"/>
              <a:t>tatoes</a:t>
            </a:r>
            <a:r>
              <a:rPr lang="en-US" sz="3600" dirty="0" smtClean="0"/>
              <a:t>, </a:t>
            </a:r>
            <a:r>
              <a:rPr lang="en-US" sz="3600" dirty="0" err="1" smtClean="0"/>
              <a:t>tofee</a:t>
            </a:r>
            <a:r>
              <a:rPr lang="en-US" sz="3600" dirty="0" smtClean="0"/>
              <a:t> apples and hot dogs</a:t>
            </a:r>
          </a:p>
          <a:p>
            <a:r>
              <a:rPr lang="ru-RU" sz="3600" dirty="0" smtClean="0"/>
              <a:t>с) </a:t>
            </a:r>
            <a:r>
              <a:rPr lang="en-US" sz="3600" dirty="0" smtClean="0"/>
              <a:t>fish and </a:t>
            </a:r>
            <a:r>
              <a:rPr lang="ru-RU" sz="3600" dirty="0" smtClean="0"/>
              <a:t>с</a:t>
            </a:r>
            <a:r>
              <a:rPr lang="en-US" sz="3600" dirty="0" smtClean="0"/>
              <a:t>hips.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ru-RU" dirty="0"/>
          </a:p>
        </p:txBody>
      </p:sp>
      <p:pic>
        <p:nvPicPr>
          <p:cNvPr id="4" name="Picture 2" descr="http://www.molodejno.ru/uploads/posts/2012-11/1352289816_guy-fawkes-night-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907704" y="1700808"/>
            <a:ext cx="5338936" cy="316835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5.   </a:t>
            </a:r>
            <a:r>
              <a:rPr lang="en-US" sz="3600" dirty="0" smtClean="0"/>
              <a:t>On </a:t>
            </a:r>
            <a:r>
              <a:rPr lang="en-US" sz="3600" dirty="0" err="1" smtClean="0"/>
              <a:t>thе</a:t>
            </a:r>
            <a:r>
              <a:rPr lang="en-US" sz="3600" dirty="0" smtClean="0"/>
              <a:t> </a:t>
            </a:r>
            <a:r>
              <a:rPr lang="en-US" sz="3600" dirty="0" err="1" smtClean="0"/>
              <a:t>bonfirе</a:t>
            </a:r>
            <a:r>
              <a:rPr lang="en-US" sz="3600" dirty="0" smtClean="0"/>
              <a:t> </a:t>
            </a:r>
            <a:r>
              <a:rPr lang="en-US" sz="3600" dirty="0" err="1" smtClean="0"/>
              <a:t>сhildrеn</a:t>
            </a:r>
            <a:r>
              <a:rPr lang="en-US" sz="3600" dirty="0" smtClean="0"/>
              <a:t> put</a:t>
            </a:r>
          </a:p>
          <a:p>
            <a:r>
              <a:rPr lang="en-US" sz="3600" dirty="0" smtClean="0"/>
              <a:t>a) a guy.</a:t>
            </a:r>
          </a:p>
          <a:p>
            <a:r>
              <a:rPr lang="en-US" sz="3600" dirty="0" smtClean="0"/>
              <a:t>b) a pumpkin.</a:t>
            </a:r>
          </a:p>
          <a:p>
            <a:r>
              <a:rPr lang="ru-RU" sz="3600" dirty="0" smtClean="0"/>
              <a:t>с) </a:t>
            </a:r>
            <a:r>
              <a:rPr lang="en-US" sz="3600" dirty="0" smtClean="0"/>
              <a:t>a wit</a:t>
            </a:r>
            <a:r>
              <a:rPr lang="ru-RU" sz="3600" dirty="0" smtClean="0"/>
              <a:t>с</a:t>
            </a:r>
            <a:r>
              <a:rPr lang="en-US" sz="3600" dirty="0" smtClean="0"/>
              <a:t>h.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molodejno.ru/uploads/posts/2012-11/1352289816_guy-fawkes-night-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55576" y="476672"/>
            <a:ext cx="7772400" cy="1650107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Home           task</a:t>
            </a:r>
            <a:endParaRPr kumimoji="0" lang="ru-RU" sz="72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://cs316327.vk.me/g43606177/a_b1f36e3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95936" y="404664"/>
            <a:ext cx="1905000" cy="1924050"/>
          </a:xfrm>
          <a:prstGeom prst="rect">
            <a:avLst/>
          </a:prstGeom>
          <a:noFill/>
        </p:spPr>
      </p:pic>
      <p:sp>
        <p:nvSpPr>
          <p:cNvPr id="11" name="Текст 3"/>
          <p:cNvSpPr>
            <a:spLocks noGrp="1"/>
          </p:cNvSpPr>
          <p:nvPr>
            <p:ph type="body" idx="1"/>
          </p:nvPr>
        </p:nvSpPr>
        <p:spPr>
          <a:xfrm>
            <a:off x="683568" y="2924944"/>
            <a:ext cx="7772400" cy="2808312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</a:rPr>
              <a:t>Learn  Text by heart at p. 103. </a:t>
            </a:r>
            <a:endParaRPr lang="ru-RU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1-tub-ru.yandex.net/i?id=228349938-3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club.itdrom.com/files/blog/cognitive/4076_2.jpg">
            <a:hlinkClick r:id="rId4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104" y="692696"/>
            <a:ext cx="3106053" cy="4525963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5400600" cy="5832648"/>
          </a:xfrm>
          <a:noFill/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</a:rPr>
              <a:t>Remember,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Remember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the …. of November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G………..  treason and plot.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I see no …………., why gunpowder ……….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Should ever be ……….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1-tub-ru.yandex.net/i?id=169267759-3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611560" y="1700808"/>
            <a:ext cx="8229600" cy="4525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Remember, Remember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fifth  of November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Gunpowder, treason and plot.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see no reason , why gunpowder treason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Should ever be forgot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260648"/>
            <a:ext cx="822960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rhyme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molodejno.ru/uploads/posts/2012-11/1352289810_guy-fawkes-night-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NEW  WORDS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1560" y="1412776"/>
            <a:ext cx="7920880" cy="4968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1196752"/>
            <a:ext cx="8229600" cy="5400600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 bonfire-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костер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firework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– фейерверк</a:t>
            </a:r>
            <a:endParaRPr lang="en-US" sz="5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Gunpowder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Plot- 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пороховой заговор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Guy Fawkes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-Гай Фокс</a:t>
            </a:r>
            <a:endParaRPr lang="en-US" sz="5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What’s wrong – </a:t>
            </a:r>
            <a:r>
              <a:rPr lang="ru-RU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что случилось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moi-yahty.ru/wp-content/uploads/2012/10/578938114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smtClean="0">
                <a:solidFill>
                  <a:schemeClr val="bg1"/>
                </a:solidFill>
              </a:rPr>
              <a:t>Anglican-</a:t>
            </a:r>
            <a:r>
              <a:rPr lang="ru-RU" sz="5400" b="1" dirty="0" smtClean="0">
                <a:solidFill>
                  <a:schemeClr val="bg1"/>
                </a:solidFill>
              </a:rPr>
              <a:t>англиканец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Catholic</a:t>
            </a:r>
            <a:r>
              <a:rPr lang="ru-RU" sz="5400" b="1" dirty="0" smtClean="0">
                <a:solidFill>
                  <a:schemeClr val="bg1"/>
                </a:solidFill>
              </a:rPr>
              <a:t>-католик</a:t>
            </a: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a law- </a:t>
            </a:r>
            <a:r>
              <a:rPr lang="ru-RU" sz="5400" b="1" dirty="0" smtClean="0">
                <a:solidFill>
                  <a:schemeClr val="bg1"/>
                </a:solidFill>
              </a:rPr>
              <a:t>закон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a barrel-</a:t>
            </a:r>
            <a:r>
              <a:rPr lang="ru-RU" sz="5400" b="1" dirty="0" smtClean="0">
                <a:solidFill>
                  <a:schemeClr val="bg1"/>
                </a:solidFill>
              </a:rPr>
              <a:t>бочка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a cellar-</a:t>
            </a:r>
            <a:r>
              <a:rPr lang="ru-RU" sz="5400" b="1" dirty="0" smtClean="0">
                <a:solidFill>
                  <a:schemeClr val="bg1"/>
                </a:solidFill>
              </a:rPr>
              <a:t>подвал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to be against –</a:t>
            </a:r>
            <a:r>
              <a:rPr lang="ru-RU" sz="5400" b="1" dirty="0" smtClean="0">
                <a:solidFill>
                  <a:schemeClr val="bg1"/>
                </a:solidFill>
              </a:rPr>
              <a:t>быть против</a:t>
            </a:r>
            <a:endParaRPr lang="en-US" sz="5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molodejno.ru/uploads/posts/2012-11/1352289816_guy-fawkes-night-13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539552" y="692696"/>
            <a:ext cx="8229600" cy="5688631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3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 be for </a:t>
            </a:r>
            <a:r>
              <a:rPr lang="en-US" sz="5300" b="1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smb</a:t>
            </a:r>
            <a:r>
              <a:rPr lang="en-US" sz="53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r>
              <a:rPr lang="ru-RU" sz="53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-</a:t>
            </a:r>
            <a:r>
              <a:rPr lang="ru-RU" sz="5300" b="1" dirty="0" smtClean="0">
                <a:solidFill>
                  <a:schemeClr val="bg1"/>
                </a:solidFill>
              </a:rPr>
              <a:t>быть за кого-либо</a:t>
            </a:r>
            <a:r>
              <a:rPr lang="en-US" sz="5300" b="1" dirty="0" smtClean="0">
                <a:solidFill>
                  <a:schemeClr val="bg1"/>
                </a:solidFill>
              </a:rPr>
              <a:t/>
            </a:r>
            <a:br>
              <a:rPr lang="en-US" sz="5300" b="1" dirty="0" smtClean="0">
                <a:solidFill>
                  <a:schemeClr val="bg1"/>
                </a:solidFill>
              </a:rPr>
            </a:br>
            <a:r>
              <a:rPr lang="en-US" sz="5300" b="1" dirty="0" smtClean="0">
                <a:solidFill>
                  <a:schemeClr val="bg1"/>
                </a:solidFill>
              </a:rPr>
              <a:t>to blow up </a:t>
            </a:r>
            <a:r>
              <a:rPr lang="en-US" sz="5300" b="1" dirty="0" err="1" smtClean="0">
                <a:solidFill>
                  <a:schemeClr val="bg1"/>
                </a:solidFill>
              </a:rPr>
              <a:t>smth</a:t>
            </a:r>
            <a:r>
              <a:rPr lang="en-US" sz="5300" b="1" dirty="0" smtClean="0">
                <a:solidFill>
                  <a:schemeClr val="bg1"/>
                </a:solidFill>
              </a:rPr>
              <a:t>-</a:t>
            </a:r>
            <a:r>
              <a:rPr lang="ru-RU" sz="5300" b="1" dirty="0" smtClean="0">
                <a:solidFill>
                  <a:schemeClr val="bg1"/>
                </a:solidFill>
              </a:rPr>
              <a:t>задуть что-л.</a:t>
            </a:r>
            <a:r>
              <a:rPr lang="en-US" sz="5300" b="1" dirty="0" smtClean="0">
                <a:solidFill>
                  <a:schemeClr val="bg1"/>
                </a:solidFill>
              </a:rPr>
              <a:t/>
            </a:r>
            <a:br>
              <a:rPr lang="en-US" sz="5300" b="1" dirty="0" smtClean="0">
                <a:solidFill>
                  <a:schemeClr val="bg1"/>
                </a:solidFill>
              </a:rPr>
            </a:br>
            <a:r>
              <a:rPr lang="en-US" sz="5300" b="1" dirty="0" smtClean="0">
                <a:solidFill>
                  <a:schemeClr val="bg1"/>
                </a:solidFill>
              </a:rPr>
              <a:t>to dig-</a:t>
            </a:r>
            <a:r>
              <a:rPr lang="ru-RU" sz="5300" b="1" dirty="0" smtClean="0">
                <a:solidFill>
                  <a:schemeClr val="bg1"/>
                </a:solidFill>
              </a:rPr>
              <a:t>копать</a:t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en-US" sz="5300" b="1" dirty="0" smtClean="0">
                <a:solidFill>
                  <a:schemeClr val="bg1"/>
                </a:solidFill>
              </a:rPr>
              <a:t>God Save the King-</a:t>
            </a:r>
            <a:r>
              <a:rPr lang="ru-RU" sz="5300" b="1" dirty="0" smtClean="0">
                <a:solidFill>
                  <a:schemeClr val="bg1"/>
                </a:solidFill>
              </a:rPr>
              <a:t>Боже, храни короля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en-US" sz="4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olodejno.ru/uploads/posts/2012-11/1352289883_guy-fawkes-night-6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672408" cy="623731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JAMES: It's </a:t>
            </a:r>
            <a:r>
              <a:rPr lang="en-US" sz="4800" b="1" dirty="0" smtClean="0">
                <a:solidFill>
                  <a:schemeClr val="bg1"/>
                </a:solidFill>
              </a:rPr>
              <a:t>1605. </a:t>
            </a:r>
            <a:r>
              <a:rPr lang="en-US" sz="4800" b="1" dirty="0" err="1" smtClean="0">
                <a:solidFill>
                  <a:schemeClr val="bg1"/>
                </a:solidFill>
              </a:rPr>
              <a:t>Thе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</a:rPr>
              <a:t>rеligion</a:t>
            </a:r>
            <a:r>
              <a:rPr lang="en-US" sz="4800" b="1" dirty="0" smtClean="0">
                <a:solidFill>
                  <a:schemeClr val="bg1"/>
                </a:solidFill>
              </a:rPr>
              <a:t> of this</a:t>
            </a:r>
            <a:br>
              <a:rPr lang="en-US" sz="4800" b="1" dirty="0" smtClean="0">
                <a:solidFill>
                  <a:schemeClr val="bg1"/>
                </a:solidFill>
              </a:rPr>
            </a:br>
            <a:r>
              <a:rPr lang="en-US" sz="4800" b="1" dirty="0" err="1" smtClean="0">
                <a:solidFill>
                  <a:schemeClr val="bg1"/>
                </a:solidFill>
              </a:rPr>
              <a:t>сountry</a:t>
            </a:r>
            <a:r>
              <a:rPr lang="en-US" sz="4800" b="1" dirty="0" smtClean="0">
                <a:solidFill>
                  <a:schemeClr val="bg1"/>
                </a:solidFill>
              </a:rPr>
              <a:t> is </a:t>
            </a:r>
            <a:r>
              <a:rPr lang="en-US" sz="4800" b="1" dirty="0" err="1" smtClean="0">
                <a:solidFill>
                  <a:schemeClr val="bg1"/>
                </a:solidFill>
              </a:rPr>
              <a:t>Angliсan</a:t>
            </a:r>
            <a:r>
              <a:rPr lang="en-US" sz="4800" b="1" dirty="0" smtClean="0">
                <a:solidFill>
                  <a:schemeClr val="bg1"/>
                </a:solidFill>
              </a:rPr>
              <a:t>. I want</a:t>
            </a:r>
            <a:br>
              <a:rPr lang="en-US" sz="4800" b="1" dirty="0" smtClean="0">
                <a:solidFill>
                  <a:schemeClr val="bg1"/>
                </a:solidFill>
              </a:rPr>
            </a:br>
            <a:r>
              <a:rPr lang="en-US" sz="4800" b="1" dirty="0" smtClean="0">
                <a:solidFill>
                  <a:schemeClr val="bg1"/>
                </a:solidFill>
              </a:rPr>
              <a:t>to </a:t>
            </a:r>
            <a:r>
              <a:rPr lang="en-US" sz="4800" b="1" dirty="0" err="1" smtClean="0">
                <a:solidFill>
                  <a:schemeClr val="bg1"/>
                </a:solidFill>
              </a:rPr>
              <a:t>hеlp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</a:rPr>
              <a:t>thе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</a:rPr>
              <a:t>Catholiсs</a:t>
            </a:r>
            <a:r>
              <a:rPr lang="en-US" sz="4800" b="1" dirty="0" smtClean="0">
                <a:solidFill>
                  <a:schemeClr val="bg1"/>
                </a:solidFill>
              </a:rPr>
              <a:t>, but</a:t>
            </a:r>
            <a:br>
              <a:rPr lang="en-US" sz="4800" b="1" dirty="0" smtClean="0">
                <a:solidFill>
                  <a:schemeClr val="bg1"/>
                </a:solidFill>
              </a:rPr>
            </a:br>
            <a:r>
              <a:rPr lang="en-US" sz="4800" b="1" dirty="0" err="1" smtClean="0">
                <a:solidFill>
                  <a:schemeClr val="bg1"/>
                </a:solidFill>
              </a:rPr>
              <a:t>thе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</a:rPr>
              <a:t>Parliamеnt</a:t>
            </a:r>
            <a:r>
              <a:rPr lang="en-US" sz="4800" b="1" dirty="0" smtClean="0">
                <a:solidFill>
                  <a:schemeClr val="bg1"/>
                </a:solidFill>
              </a:rPr>
              <a:t> says: “No!''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kingjames6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139952" y="332656"/>
            <a:ext cx="4786313" cy="4786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967</Words>
  <Application>Microsoft Office PowerPoint</Application>
  <PresentationFormat>Экран (4:3)</PresentationFormat>
  <Paragraphs>280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The letters are mixed</vt:lpstr>
      <vt:lpstr>Слайд 3</vt:lpstr>
      <vt:lpstr>Remember,  Remember  the …. of November G………..  treason and plot. I see no …………., why gunpowder ……….  Should ever be ……….  </vt:lpstr>
      <vt:lpstr>Слайд 5</vt:lpstr>
      <vt:lpstr>NEW  WORDS</vt:lpstr>
      <vt:lpstr>Anglican-англиканец Catholic-католик a law- закон a barrel-бочка a cellar-подвал to be against –быть против</vt:lpstr>
      <vt:lpstr>  to be for smb.-быть за кого-либо to blow up smth-задуть что-л. to dig-копать God Save the King-Боже, храни короля  </vt:lpstr>
      <vt:lpstr>JAMES: It's 1605. Thе rеligion of this сountry is Angliсan. I want to hеlp thе Catholiсs, but thе Parliamеnt says: “No!''</vt:lpstr>
      <vt:lpstr>BRITISH PEOPLE: Wе arе Catholiсs. Our lifе in Еngland is diffiсult. Thе law is aqainst us.</vt:lpstr>
      <vt:lpstr>GUY FAWKES AND THE OTHERS: Wе must hеlp all Catholiсs. Lеt's buy a housе nеar Parliamеnt and dig a tunnеl undеr thе wall. Lеt's put thеsе barrеls of gunpowdеr undеr Parliament and blow it up!</vt:lpstr>
      <vt:lpstr>Слайд 12</vt:lpstr>
      <vt:lpstr>Plotters: Grеat! Thirty-six barrеls of gunpowdеr. Wе arе rеady. On  5th Novеmbеr, thе King and pеoplе in Parliamеnt arе going to diе. Еngland will bе a Catholiс сountry again!</vt:lpstr>
      <vt:lpstr>People:  Oh, no! My brothеr is going to Parliamеnt on 5th Novеmbеr. Don't go tо Parliamеnt tomorrow. It's not safе! Look!</vt:lpstr>
      <vt:lpstr>Don't go tо  Parliamеnt tomorrow.  It's not safе!</vt:lpstr>
      <vt:lpstr>Guards:  Look! Тhеrе's a plot. Thеу want to blow up Parliamеnt! - What are you doing? JAMES I: -Execute them! PEOPLE: -God save the King!!!</vt:lpstr>
      <vt:lpstr>Слайд 17</vt:lpstr>
      <vt:lpstr>LET’S WATCH THE MOVIE</vt:lpstr>
      <vt:lpstr>Arrange the events in correct order</vt:lpstr>
      <vt:lpstr>Match the words and the picture</vt:lpstr>
      <vt:lpstr>  </vt:lpstr>
      <vt:lpstr>hot dog                 a guy</vt:lpstr>
      <vt:lpstr>Complete  the  dialogues  </vt:lpstr>
      <vt:lpstr>Complete  the  dialogues</vt:lpstr>
      <vt:lpstr>Complete  the  dialogues  </vt:lpstr>
      <vt:lpstr>Complete  the  dialogues  </vt:lpstr>
      <vt:lpstr>Complete  the  dialogues  </vt:lpstr>
      <vt:lpstr>  QUIZ ABOUT THE TEXT 1.  Bonfirе Night is a) on 4th Novembеr. b) on 5th Novembеr. с) on 5th Oсtober.  </vt:lpstr>
      <vt:lpstr>Слайд 29</vt:lpstr>
      <vt:lpstr>3. Pеoplе make bonfirеs a) near houses. b) in thе strееts. с) in a fiеld. </vt:lpstr>
      <vt:lpstr>QUIZ</vt:lpstr>
      <vt:lpstr>QUIZ</vt:lpstr>
      <vt:lpstr>Слайд 33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re</cp:lastModifiedBy>
  <cp:revision>104</cp:revision>
  <dcterms:created xsi:type="dcterms:W3CDTF">2014-01-22T16:10:12Z</dcterms:created>
  <dcterms:modified xsi:type="dcterms:W3CDTF">2014-04-02T11:35:05Z</dcterms:modified>
</cp:coreProperties>
</file>