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82" r:id="rId12"/>
    <p:sldId id="267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68" r:id="rId24"/>
    <p:sldId id="279" r:id="rId25"/>
    <p:sldId id="281" r:id="rId26"/>
    <p:sldId id="278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28799-DF98-425F-B38D-4C4B5D80F4F0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B97CB-1CAB-4CD4-BA63-B5138D8B96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7723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1B97CB-1CAB-4CD4-BA63-B5138D8B96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189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openxmlformats.org/officeDocument/2006/relationships/audio" Target="../media/media1.mp3"/><Relationship Id="rId6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microsoft.com/office/2007/relationships/media" Target="../media/media1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780928"/>
            <a:ext cx="7117180" cy="1470025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Составление свадебного букета на </a:t>
            </a:r>
            <a:r>
              <a:rPr lang="ru-RU" sz="4800" b="1" dirty="0" err="1" smtClean="0">
                <a:solidFill>
                  <a:schemeClr val="tx1"/>
                </a:solidFill>
              </a:rPr>
              <a:t>портбукетнице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44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Пример задания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986438" cy="598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58826" y="1484784"/>
            <a:ext cx="4572000" cy="4552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Добрый день, завтра состоится одно из самых важных событий в моей жизни, и я хочу, что бы мой образ был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завершен. Мне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хотелось бы видеть элегантный, не большой букет из роз, с нежным дополнением.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32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691680" y="1988840"/>
            <a:ext cx="609600" cy="609600"/>
          </a:xfrm>
        </p:spPr>
      </p:pic>
      <p:pic>
        <p:nvPicPr>
          <p:cNvPr id="5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691680" y="2819400"/>
            <a:ext cx="609600" cy="609600"/>
          </a:xfrm>
          <a:prstGeom prst="rect">
            <a:avLst/>
          </a:prstGeom>
        </p:spPr>
      </p:pic>
      <p:pic>
        <p:nvPicPr>
          <p:cNvPr id="6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691680" y="3733800"/>
            <a:ext cx="609600" cy="609600"/>
          </a:xfrm>
          <a:prstGeom prst="rect">
            <a:avLst/>
          </a:prstGeom>
        </p:spPr>
      </p:pic>
      <p:pic>
        <p:nvPicPr>
          <p:cNvPr id="7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760260" y="458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677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47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4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53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Свадебные платья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536504" cy="6339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283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346" y="116632"/>
            <a:ext cx="4586910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734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8583"/>
            <a:ext cx="4536504" cy="6410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0750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5498" y="271457"/>
            <a:ext cx="4310758" cy="6484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63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0738" y="180127"/>
            <a:ext cx="4525518" cy="6489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402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7770" y="260648"/>
            <a:ext cx="4296477" cy="6444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957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2086"/>
            <a:ext cx="4674021" cy="6552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93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865" y="24046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Инструмент и материал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дрей\Desktop\открытое занятие по свадебной флористике\DSC0889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833465"/>
            <a:ext cx="8643838" cy="5881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200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3682"/>
            <a:ext cx="4896544" cy="6527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770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9706"/>
            <a:ext cx="4338118" cy="6514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783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esktop\ОТКРЫТОЕ занятие букет невесты 15.02\свадебные платья для заданий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250"/>
            <a:ext cx="4261986" cy="6250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87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3389"/>
            <a:ext cx="4248472" cy="6372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203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дрей\Desktop\ОТКРЫТОЕ занятие букет невесты 15.02\свадебные платья для заданий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248472" cy="6366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33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ндрей\Desktop\ОТКРЫТОЕ занятие букет невесты 15.02\свадебные платья для заданий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5389" y="332656"/>
            <a:ext cx="4330827" cy="6351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190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дрей\Desktop\ОТКРЫТОЕ занятие букет невесты 15.02\свадебные платья для заданий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4608512" cy="6487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748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дрей\Desktop\ОТКРЫТОЕ занятие букет невесты 15.02\свадебные платья для заданий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7"/>
            <a:ext cx="4248472" cy="6372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44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614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Инструмент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2050" name="Picture 2" descr="C:\Users\андрей\Desktop\открытое занятие по свадебной флористике\DSC088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5403850" cy="4052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дрей\Desktop\открытое занятие по свадебной флористике\DSC0889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0818" y="3140968"/>
            <a:ext cx="4814592" cy="3610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541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"/>
            <a:ext cx="7125113" cy="69269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Материал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андрей\Desktop\открытое занятие по свадебной флористике\DSC088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52936"/>
            <a:ext cx="5186125" cy="3889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598"/>
            <a:ext cx="5184576" cy="3890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314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567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Набор цветов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3" name="Picture 3" descr="C:\Users\андрей\Desktop\открытое занятие по свадебной флористике\DSC089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80853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386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Этап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андрей\Desktop\открытое занятие по свадебной флористике\DSC088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565" y="764703"/>
            <a:ext cx="7800867" cy="5850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57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862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 Этап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7" name="Picture 3" descr="C:\Users\андрей\Desktop\открытое занятие по свадебной флористике\DSC08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950" y="704249"/>
            <a:ext cx="4615314" cy="6153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андрей\Desktop\открытое занятие по свадебной флористике\DSC089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04249"/>
            <a:ext cx="4615314" cy="6153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28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 Этап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андрей\Desktop\открытое занятие по свадебной флористике\DSC08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76864" cy="583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496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467" y="1"/>
            <a:ext cx="7125113" cy="8367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 Этап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андрей\Desktop\открытое занятие по свадебной флористике\DSC089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784" y="681886"/>
            <a:ext cx="4437492" cy="5916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ндрей\Desktop\открытое занятие по свадебной флористике\DSC089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08" y="667008"/>
            <a:ext cx="4428492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533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406</TotalTime>
  <Words>66</Words>
  <Application>Microsoft Office PowerPoint</Application>
  <PresentationFormat>Экран (4:3)</PresentationFormat>
  <Paragraphs>13</Paragraphs>
  <Slides>27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Spring</vt:lpstr>
      <vt:lpstr>Составление свадебного букета на портбукетнице</vt:lpstr>
      <vt:lpstr>Инструмент и материал</vt:lpstr>
      <vt:lpstr>Инструмент </vt:lpstr>
      <vt:lpstr>Материал </vt:lpstr>
      <vt:lpstr>Набор цветов</vt:lpstr>
      <vt:lpstr>1 Этап</vt:lpstr>
      <vt:lpstr>2 Этап</vt:lpstr>
      <vt:lpstr>3 Этап </vt:lpstr>
      <vt:lpstr>4 Этап</vt:lpstr>
      <vt:lpstr>Пример задания</vt:lpstr>
      <vt:lpstr>Слайд 11</vt:lpstr>
      <vt:lpstr>Свадебные платья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Танюшка</dc:creator>
  <cp:lastModifiedBy>re</cp:lastModifiedBy>
  <cp:revision>20</cp:revision>
  <dcterms:created xsi:type="dcterms:W3CDTF">2013-01-23T17:20:05Z</dcterms:created>
  <dcterms:modified xsi:type="dcterms:W3CDTF">2014-03-19T23:27:03Z</dcterms:modified>
</cp:coreProperties>
</file>