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45D0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20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2000"/>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4.xml"/><Relationship Id="rId18" Type="http://schemas.openxmlformats.org/officeDocument/2006/relationships/slide" Target="slide46.xml"/><Relationship Id="rId26" Type="http://schemas.openxmlformats.org/officeDocument/2006/relationships/slide" Target="slide30.xml"/><Relationship Id="rId3" Type="http://schemas.openxmlformats.org/officeDocument/2006/relationships/image" Target="../media/image2.jpeg"/><Relationship Id="rId21" Type="http://schemas.openxmlformats.org/officeDocument/2006/relationships/slide" Target="slide28.xml"/><Relationship Id="rId7" Type="http://schemas.openxmlformats.org/officeDocument/2006/relationships/slide" Target="slide32.xml"/><Relationship Id="rId12" Type="http://schemas.openxmlformats.org/officeDocument/2006/relationships/slide" Target="slide34.xml"/><Relationship Id="rId17" Type="http://schemas.openxmlformats.org/officeDocument/2006/relationships/slide" Target="slide36.xml"/><Relationship Id="rId25" Type="http://schemas.openxmlformats.org/officeDocument/2006/relationships/slide" Target="slide20.xml"/><Relationship Id="rId2" Type="http://schemas.openxmlformats.org/officeDocument/2006/relationships/audio" Target="../media/audio1.wav"/><Relationship Id="rId16" Type="http://schemas.openxmlformats.org/officeDocument/2006/relationships/slide" Target="slide26.xml"/><Relationship Id="rId20" Type="http://schemas.openxmlformats.org/officeDocument/2006/relationships/slide" Target="slide18.xml"/><Relationship Id="rId29"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slide" Target="slide22.xml"/><Relationship Id="rId11" Type="http://schemas.openxmlformats.org/officeDocument/2006/relationships/slide" Target="slide24.xml"/><Relationship Id="rId24" Type="http://schemas.openxmlformats.org/officeDocument/2006/relationships/slide" Target="slide10.xml"/><Relationship Id="rId5" Type="http://schemas.openxmlformats.org/officeDocument/2006/relationships/slide" Target="slide12.xml"/><Relationship Id="rId15" Type="http://schemas.openxmlformats.org/officeDocument/2006/relationships/slide" Target="slide16.xml"/><Relationship Id="rId23" Type="http://schemas.openxmlformats.org/officeDocument/2006/relationships/slide" Target="slide48.xml"/><Relationship Id="rId28" Type="http://schemas.openxmlformats.org/officeDocument/2006/relationships/slide" Target="slide50.xml"/><Relationship Id="rId10" Type="http://schemas.openxmlformats.org/officeDocument/2006/relationships/slide" Target="slide14.xml"/><Relationship Id="rId19"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4.xml"/><Relationship Id="rId14" Type="http://schemas.openxmlformats.org/officeDocument/2006/relationships/slide" Target="slide6.xml"/><Relationship Id="rId22" Type="http://schemas.openxmlformats.org/officeDocument/2006/relationships/slide" Target="slide38.xml"/><Relationship Id="rId27" Type="http://schemas.openxmlformats.org/officeDocument/2006/relationships/slide" Target="slide40.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3.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3.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3.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3.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3.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3.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3.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3.jpe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3.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3.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3.jpeg"/><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3.jpeg"/><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3.jpeg"/><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3.jpeg"/><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3.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3.jpeg"/><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3.jpeg"/><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3.jpeg"/><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3.jpeg"/><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3.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3.jpeg"/><Relationship Id="rId4" Type="http://schemas.openxmlformats.org/officeDocument/2006/relationships/image" Target="../media/image5.jpeg"/></Relationships>
</file>

<file path=ppt/slides/_rels/slide52.xml.rels><?xml version="1.0" encoding="UTF-8" standalone="yes"?>
<Relationships xmlns="http://schemas.openxmlformats.org/package/2006/relationships"><Relationship Id="rId8" Type="http://schemas.openxmlformats.org/officeDocument/2006/relationships/hyperlink" Target="http://www.livenews.ro/site/uploads/images/rss903618207.jpg" TargetMode="External"/><Relationship Id="rId3" Type="http://schemas.openxmlformats.org/officeDocument/2006/relationships/hyperlink" Target="http://www.profi-forex.org/system/news/1_6263.jpg" TargetMode="External"/><Relationship Id="rId7" Type="http://schemas.openxmlformats.org/officeDocument/2006/relationships/hyperlink" Target="http://pln-pskov.ru/pictures/120224124319.jpg" TargetMode="External"/><Relationship Id="rId2" Type="http://schemas.openxmlformats.org/officeDocument/2006/relationships/hyperlink" Target="http://tainy.net/10358-uchenye-lyudi-zhivushhie-na-verxnix-etazhax-stareyut-bystree.html" TargetMode="External"/><Relationship Id="rId1" Type="http://schemas.openxmlformats.org/officeDocument/2006/relationships/slideLayout" Target="../slideLayouts/slideLayout2.xml"/><Relationship Id="rId6" Type="http://schemas.openxmlformats.org/officeDocument/2006/relationships/hyperlink" Target="http://aksakal.info/uploads/posts/2012-08/1344952136_65.jpg" TargetMode="External"/><Relationship Id="rId11" Type="http://schemas.openxmlformats.org/officeDocument/2006/relationships/hyperlink" Target="http://www.art-ag.ru/galery.php?preview=3676&amp;size=2" TargetMode="External"/><Relationship Id="rId5" Type="http://schemas.openxmlformats.org/officeDocument/2006/relationships/hyperlink" Target="http://cnx.org/content/m12452/1.3/agbell.jpg" TargetMode="External"/><Relationship Id="rId10" Type="http://schemas.openxmlformats.org/officeDocument/2006/relationships/hyperlink" Target="http://www.kolpino.ru/upload/iblock/206/chajkovskij-2.jpg" TargetMode="External"/><Relationship Id="rId4" Type="http://schemas.openxmlformats.org/officeDocument/2006/relationships/hyperlink" Target="http://img1.liveinternet.ru/images/attach/c/3/76/818/76818937_large_4photo.jpg" TargetMode="External"/><Relationship Id="rId9" Type="http://schemas.openxmlformats.org/officeDocument/2006/relationships/hyperlink" Target="http://img.velvet.by/files/resize/userfiles/4467/2_587-520x625.jpg"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www.nkfu.com/wp-content/uploads/2011/02/President_George_Washington-1.jpg" TargetMode="External"/><Relationship Id="rId3" Type="http://schemas.openxmlformats.org/officeDocument/2006/relationships/hyperlink" Target="http://www.eceerken.net/resimler/leonardo-da-vinci-kisa-hayati-0.jpg" TargetMode="External"/><Relationship Id="rId7" Type="http://schemas.openxmlformats.org/officeDocument/2006/relationships/hyperlink" Target="http://www.vaseljenska.com/wp-content/uploads/2012/01/vladimir-putin2.jpg" TargetMode="External"/><Relationship Id="rId2" Type="http://schemas.openxmlformats.org/officeDocument/2006/relationships/hyperlink" Target="http://copypast.ru/uploads/posts/1220214137_image00008.jpg" TargetMode="External"/><Relationship Id="rId1" Type="http://schemas.openxmlformats.org/officeDocument/2006/relationships/slideLayout" Target="../slideLayouts/slideLayout2.xml"/><Relationship Id="rId6" Type="http://schemas.openxmlformats.org/officeDocument/2006/relationships/hyperlink" Target="http://mail.salom.com.tr/uploads/news/b_189541.jpg" TargetMode="External"/><Relationship Id="rId11" Type="http://schemas.openxmlformats.org/officeDocument/2006/relationships/hyperlink" Target="http://www.museumsyndicate.com/images/3/27271.jpg" TargetMode="External"/><Relationship Id="rId5" Type="http://schemas.openxmlformats.org/officeDocument/2006/relationships/hyperlink" Target="http://www.pittsreport.com/wp-content/uploads/2011/08/pilgrims.jpg" TargetMode="External"/><Relationship Id="rId10" Type="http://schemas.openxmlformats.org/officeDocument/2006/relationships/hyperlink" Target="http://i.ensonhaber.com/resimler/galeri/unlulerin_son_sozleri_37.jpg" TargetMode="External"/><Relationship Id="rId4" Type="http://schemas.openxmlformats.org/officeDocument/2006/relationships/hyperlink" Target="http://whateverafter.co.uk/pics/FLO.jpg" TargetMode="External"/><Relationship Id="rId9" Type="http://schemas.openxmlformats.org/officeDocument/2006/relationships/hyperlink" Target="http://open.az/uploads/posts/2011-10/thumbs/1319792182_x_2705ea14.jpg"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www.mukachevo.net/Content/img/news/p_39766_1_gallerybig.jpg" TargetMode="External"/><Relationship Id="rId7" Type="http://schemas.openxmlformats.org/officeDocument/2006/relationships/image" Target="../media/image31.jpeg"/><Relationship Id="rId2" Type="http://schemas.openxmlformats.org/officeDocument/2006/relationships/hyperlink" Target="http://www.edu.cap.ru/Home/5212/andreeva%20l.v/foto/pic%202.jpg" TargetMode="External"/><Relationship Id="rId1" Type="http://schemas.openxmlformats.org/officeDocument/2006/relationships/slideLayout" Target="../slideLayouts/slideLayout2.xml"/><Relationship Id="rId6" Type="http://schemas.openxmlformats.org/officeDocument/2006/relationships/hyperlink" Target="http://www.compendium.ro/imgpers/1215.jpg" TargetMode="External"/><Relationship Id="rId5" Type="http://schemas.openxmlformats.org/officeDocument/2006/relationships/hyperlink" Target="http://www.frontpress.ro/wp-content/uploads/2011/10/marco-polo-mosaic_11363_600x450.jpg" TargetMode="External"/><Relationship Id="rId4" Type="http://schemas.openxmlformats.org/officeDocument/2006/relationships/hyperlink" Target="http://www.kunstkamera.ru/images/child1/23/04_.jp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3.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3.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285720" y="1285861"/>
          <a:ext cx="8501121" cy="5395788"/>
        </p:xfrm>
        <a:graphic>
          <a:graphicData uri="http://schemas.openxmlformats.org/drawingml/2006/table">
            <a:tbl>
              <a:tblPr firstRow="1" bandRow="1">
                <a:effectLst>
                  <a:innerShdw blurRad="114300">
                    <a:prstClr val="black"/>
                  </a:innerShdw>
                </a:effectLst>
                <a:tableStyleId>{08FB837D-C827-4EFA-A057-4D05807E0F7C}</a:tableStyleId>
              </a:tblPr>
              <a:tblGrid>
                <a:gridCol w="1700224"/>
                <a:gridCol w="1700224"/>
                <a:gridCol w="1700224"/>
                <a:gridCol w="1647108"/>
                <a:gridCol w="1753341"/>
              </a:tblGrid>
              <a:tr h="1505213">
                <a:tc>
                  <a:txBody>
                    <a:bodyPr/>
                    <a:lstStyle/>
                    <a:p>
                      <a:pPr algn="ctr"/>
                      <a:r>
                        <a:rPr lang="en-US" sz="2800" b="0" cap="none" spc="0" dirty="0" smtClean="0">
                          <a:ln w="1905">
                            <a:noFill/>
                          </a:ln>
                          <a:solidFill>
                            <a:srgbClr val="663300"/>
                          </a:solidFill>
                          <a:effectLst>
                            <a:innerShdw blurRad="69850" dist="43180" dir="5400000">
                              <a:srgbClr val="000000">
                                <a:alpha val="65000"/>
                              </a:srgbClr>
                            </a:innerShdw>
                          </a:effectLst>
                          <a:latin typeface="Arial Narrow" pitchFamily="34" charset="0"/>
                          <a:cs typeface="Courier New" pitchFamily="49" charset="0"/>
                        </a:rPr>
                        <a:t>Scientists</a:t>
                      </a:r>
                    </a:p>
                    <a:p>
                      <a:pPr algn="ctr"/>
                      <a:r>
                        <a:rPr lang="en-US" sz="2800" b="0" cap="none" spc="0" dirty="0" smtClean="0">
                          <a:ln w="1905">
                            <a:noFill/>
                          </a:ln>
                          <a:solidFill>
                            <a:srgbClr val="663300"/>
                          </a:solidFill>
                          <a:effectLst>
                            <a:innerShdw blurRad="69850" dist="43180" dir="5400000">
                              <a:srgbClr val="000000">
                                <a:alpha val="65000"/>
                              </a:srgbClr>
                            </a:innerShdw>
                          </a:effectLst>
                          <a:latin typeface="Arial Narrow" pitchFamily="34" charset="0"/>
                          <a:cs typeface="Courier New" pitchFamily="49" charset="0"/>
                        </a:rPr>
                        <a:t>&amp;</a:t>
                      </a:r>
                    </a:p>
                    <a:p>
                      <a:pPr algn="ctr"/>
                      <a:r>
                        <a:rPr lang="en-US" sz="2800" b="0" cap="none" spc="0" dirty="0" smtClean="0">
                          <a:ln w="1905">
                            <a:noFill/>
                          </a:ln>
                          <a:solidFill>
                            <a:srgbClr val="663300"/>
                          </a:solidFill>
                          <a:effectLst>
                            <a:innerShdw blurRad="69850" dist="43180" dir="5400000">
                              <a:srgbClr val="000000">
                                <a:alpha val="65000"/>
                              </a:srgbClr>
                            </a:innerShdw>
                          </a:effectLst>
                          <a:latin typeface="Arial Narrow" pitchFamily="34" charset="0"/>
                          <a:cs typeface="Courier New" pitchFamily="49" charset="0"/>
                        </a:rPr>
                        <a:t>Inventors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0" dirty="0" smtClean="0">
                          <a:ln>
                            <a:noFill/>
                          </a:ln>
                          <a:solidFill>
                            <a:srgbClr val="663300"/>
                          </a:solidFill>
                          <a:latin typeface="Arial Narrow" pitchFamily="34" charset="0"/>
                        </a:rPr>
                        <a:t>Art</a:t>
                      </a:r>
                    </a:p>
                    <a:p>
                      <a:pPr algn="ctr"/>
                      <a:r>
                        <a:rPr lang="en-US" sz="2800" b="0" dirty="0" smtClean="0">
                          <a:ln>
                            <a:noFill/>
                          </a:ln>
                          <a:solidFill>
                            <a:srgbClr val="663300"/>
                          </a:solidFill>
                          <a:latin typeface="Arial Narrow" pitchFamily="34" charset="0"/>
                        </a:rPr>
                        <a:t>&amp;</a:t>
                      </a:r>
                    </a:p>
                    <a:p>
                      <a:pPr algn="ctr"/>
                      <a:r>
                        <a:rPr lang="en-US" sz="2800" b="0" dirty="0" smtClean="0">
                          <a:ln>
                            <a:noFill/>
                          </a:ln>
                          <a:solidFill>
                            <a:srgbClr val="663300"/>
                          </a:solidFill>
                          <a:latin typeface="Arial Narrow" pitchFamily="34" charset="0"/>
                        </a:rPr>
                        <a:t>Literature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0" baseline="0" dirty="0" smtClean="0">
                          <a:ln>
                            <a:noFill/>
                          </a:ln>
                          <a:solidFill>
                            <a:srgbClr val="663300"/>
                          </a:solidFill>
                          <a:latin typeface="Arial Narrow" pitchFamily="34" charset="0"/>
                        </a:rPr>
                        <a:t>People </a:t>
                      </a:r>
                    </a:p>
                    <a:p>
                      <a:pPr algn="ctr"/>
                      <a:r>
                        <a:rPr lang="en-US" sz="2800" b="0" baseline="0" dirty="0" smtClean="0">
                          <a:ln>
                            <a:noFill/>
                          </a:ln>
                          <a:solidFill>
                            <a:srgbClr val="663300"/>
                          </a:solidFill>
                          <a:latin typeface="Arial Narrow" pitchFamily="34" charset="0"/>
                        </a:rPr>
                        <a:t>–</a:t>
                      </a:r>
                    </a:p>
                    <a:p>
                      <a:pPr algn="ctr"/>
                      <a:r>
                        <a:rPr lang="en-US" sz="2800" b="0" baseline="0" dirty="0" smtClean="0">
                          <a:ln>
                            <a:noFill/>
                          </a:ln>
                          <a:solidFill>
                            <a:srgbClr val="663300"/>
                          </a:solidFill>
                          <a:latin typeface="Arial Narrow" pitchFamily="34" charset="0"/>
                        </a:rPr>
                        <a:t>Legends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0" dirty="0" smtClean="0">
                          <a:ln>
                            <a:noFill/>
                          </a:ln>
                          <a:solidFill>
                            <a:srgbClr val="663300"/>
                          </a:solidFill>
                          <a:latin typeface="Arial Narrow" pitchFamily="34" charset="0"/>
                        </a:rPr>
                        <a:t>Presidents</a:t>
                      </a:r>
                    </a:p>
                    <a:p>
                      <a:pPr algn="ctr"/>
                      <a:r>
                        <a:rPr lang="en-US" sz="2800" b="0" dirty="0" smtClean="0">
                          <a:ln>
                            <a:noFill/>
                          </a:ln>
                          <a:solidFill>
                            <a:srgbClr val="663300"/>
                          </a:solidFill>
                          <a:latin typeface="Arial Narrow" pitchFamily="34" charset="0"/>
                        </a:rPr>
                        <a:t>&amp;</a:t>
                      </a:r>
                    </a:p>
                    <a:p>
                      <a:pPr algn="ctr"/>
                      <a:r>
                        <a:rPr lang="en-US" sz="2800" b="0" smtClean="0">
                          <a:ln>
                            <a:noFill/>
                          </a:ln>
                          <a:solidFill>
                            <a:srgbClr val="663300"/>
                          </a:solidFill>
                          <a:latin typeface="Arial Narrow" pitchFamily="34" charset="0"/>
                        </a:rPr>
                        <a:t>Rulers</a:t>
                      </a:r>
                      <a:endParaRPr lang="en-US" sz="2800" b="0" dirty="0" smtClean="0">
                        <a:ln>
                          <a:noFill/>
                        </a:ln>
                        <a:solidFill>
                          <a:srgbClr val="663300"/>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0" dirty="0" smtClean="0">
                          <a:ln>
                            <a:noFill/>
                          </a:ln>
                          <a:solidFill>
                            <a:srgbClr val="663300"/>
                          </a:solidFill>
                          <a:latin typeface="Arial Narrow" pitchFamily="34" charset="0"/>
                        </a:rPr>
                        <a:t>Discoverers</a:t>
                      </a:r>
                    </a:p>
                    <a:p>
                      <a:pPr algn="ctr"/>
                      <a:r>
                        <a:rPr lang="en-US" sz="2800" b="0" dirty="0" smtClean="0">
                          <a:ln>
                            <a:noFill/>
                          </a:ln>
                          <a:solidFill>
                            <a:srgbClr val="663300"/>
                          </a:solidFill>
                          <a:latin typeface="Arial Narrow" pitchFamily="34" charset="0"/>
                        </a:rPr>
                        <a:t>&amp;</a:t>
                      </a:r>
                    </a:p>
                    <a:p>
                      <a:pPr algn="ctr"/>
                      <a:r>
                        <a:rPr lang="en-US" sz="2800" b="0" dirty="0" smtClean="0">
                          <a:ln>
                            <a:noFill/>
                          </a:ln>
                          <a:solidFill>
                            <a:srgbClr val="663300"/>
                          </a:solidFill>
                          <a:latin typeface="Arial Narrow" pitchFamily="34" charset="0"/>
                        </a:rPr>
                        <a:t>Explorers</a:t>
                      </a:r>
                      <a:endParaRPr lang="ru-RU" sz="2800" b="0" dirty="0">
                        <a:ln>
                          <a:noFill/>
                        </a:ln>
                        <a:solidFill>
                          <a:srgbClr val="663300"/>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r>
              <a:tr h="778115">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b="0" dirty="0" smtClean="0">
                          <a:ln>
                            <a:solidFill>
                              <a:schemeClr val="accent6">
                                <a:lumMod val="50000"/>
                              </a:schemeClr>
                            </a:solidFill>
                          </a:ln>
                          <a:latin typeface="Arial Narrow" pitchFamily="34" charset="0"/>
                          <a:hlinkClick r:id="rId4" action="ppaction://hlinksldjump"/>
                        </a:rPr>
                        <a:t>100</a:t>
                      </a:r>
                      <a:endParaRPr lang="ru-RU" sz="2800" b="0"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5" action="ppaction://hlinksldjump"/>
                        </a:rPr>
                        <a:t>100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6" action="ppaction://hlinksldjump"/>
                        </a:rPr>
                        <a:t>100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7" action="ppaction://hlinksldjump"/>
                        </a:rPr>
                        <a:t>100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8" action="ppaction://hlinksldjump"/>
                        </a:rPr>
                        <a:t>100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r>
              <a:tr h="778115">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9" action="ppaction://hlinksldjump"/>
                        </a:rPr>
                        <a:t>200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10" action="ppaction://hlinksldjump"/>
                        </a:rPr>
                        <a:t>200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11" action="ppaction://hlinksldjump"/>
                        </a:rPr>
                        <a:t>200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12" action="ppaction://hlinksldjump"/>
                        </a:rPr>
                        <a:t>200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13" action="ppaction://hlinksldjump"/>
                        </a:rPr>
                        <a:t>200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r>
              <a:tr h="778115">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14" action="ppaction://hlinksldjump"/>
                        </a:rPr>
                        <a:t>300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15" action="ppaction://hlinksldjump"/>
                        </a:rPr>
                        <a:t>300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16" action="ppaction://hlinksldjump"/>
                        </a:rPr>
                        <a:t>300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17" action="ppaction://hlinksldjump"/>
                        </a:rPr>
                        <a:t>300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18" action="ppaction://hlinksldjump"/>
                        </a:rPr>
                        <a:t>300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r>
              <a:tr h="778115">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19" action="ppaction://hlinksldjump"/>
                        </a:rPr>
                        <a:t>400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20" action="ppaction://hlinksldjump"/>
                        </a:rPr>
                        <a:t>400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21" action="ppaction://hlinksldjump"/>
                        </a:rPr>
                        <a:t>400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22" action="ppaction://hlinksldjump"/>
                        </a:rPr>
                        <a:t>400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23" action="ppaction://hlinksldjump"/>
                        </a:rPr>
                        <a:t>400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r>
              <a:tr h="778115">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24" action="ppaction://hlinksldjump"/>
                        </a:rPr>
                        <a:t>500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25" action="ppaction://hlinksldjump"/>
                        </a:rPr>
                        <a:t>500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26" action="ppaction://hlinksldjump"/>
                        </a:rPr>
                        <a:t>500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27" action="ppaction://hlinksldjump"/>
                        </a:rPr>
                        <a:t>500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c>
                  <a:txBody>
                    <a:bodyP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 </a:t>
                      </a:r>
                      <a:r>
                        <a:rPr lang="en-US" sz="2800" dirty="0" smtClean="0">
                          <a:ln>
                            <a:solidFill>
                              <a:schemeClr val="accent6">
                                <a:lumMod val="50000"/>
                              </a:schemeClr>
                            </a:solidFill>
                          </a:ln>
                          <a:latin typeface="Arial Narrow" pitchFamily="34" charset="0"/>
                          <a:hlinkClick r:id="rId28" action="ppaction://hlinksldjump"/>
                        </a:rPr>
                        <a:t>500</a:t>
                      </a:r>
                      <a:endParaRPr lang="ru-RU" sz="2800" b="1" dirty="0">
                        <a:ln>
                          <a:solidFill>
                            <a:schemeClr val="accent6">
                              <a:lumMod val="50000"/>
                            </a:schemeClr>
                          </a:solidFill>
                        </a:ln>
                        <a:latin typeface="Arial Narrow"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blipFill>
                      <a:blip r:embed="rId3"/>
                      <a:stretch>
                        <a:fillRect/>
                      </a:stretch>
                    </a:blipFill>
                  </a:tcPr>
                </a:tc>
              </a:tr>
            </a:tbl>
          </a:graphicData>
        </a:graphic>
      </p:graphicFrame>
      <p:sp>
        <p:nvSpPr>
          <p:cNvPr id="3" name="Лента лицом вверх 2"/>
          <p:cNvSpPr/>
          <p:nvPr/>
        </p:nvSpPr>
        <p:spPr>
          <a:xfrm>
            <a:off x="428596" y="214290"/>
            <a:ext cx="8286808" cy="928694"/>
          </a:xfrm>
          <a:prstGeom prst="ribbon2">
            <a:avLst/>
          </a:prstGeom>
          <a:blipFill>
            <a:blip r:embed="rId29"/>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54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4000" b="1" dirty="0" smtClean="0">
                <a:ln w="1905"/>
                <a:solidFill>
                  <a:srgbClr val="663300"/>
                </a:solidFill>
                <a:effectLst>
                  <a:innerShdw blurRad="69850" dist="43180" dir="5400000">
                    <a:srgbClr val="000000">
                      <a:alpha val="65000"/>
                    </a:srgbClr>
                  </a:innerShdw>
                </a:effectLst>
                <a:latin typeface="Arial Narrow" pitchFamily="34" charset="0"/>
              </a:rPr>
              <a:t>reat </a:t>
            </a:r>
            <a:r>
              <a:rPr lang="en-US" sz="5400" b="1" dirty="0" smtClean="0">
                <a:ln w="1905"/>
                <a:solidFill>
                  <a:srgbClr val="663300"/>
                </a:solidFill>
                <a:effectLst>
                  <a:innerShdw blurRad="69850" dist="43180" dir="5400000">
                    <a:srgbClr val="000000">
                      <a:alpha val="65000"/>
                    </a:srgbClr>
                  </a:innerShdw>
                </a:effectLst>
                <a:latin typeface="Monotype Corsiva" pitchFamily="66" charset="0"/>
              </a:rPr>
              <a:t>M</a:t>
            </a:r>
            <a:r>
              <a:rPr lang="en-US" sz="4000" b="1" dirty="0" smtClean="0">
                <a:ln w="1905"/>
                <a:solidFill>
                  <a:srgbClr val="663300"/>
                </a:solidFill>
                <a:effectLst>
                  <a:innerShdw blurRad="69850" dist="43180" dir="5400000">
                    <a:srgbClr val="000000">
                      <a:alpha val="65000"/>
                    </a:srgbClr>
                  </a:innerShdw>
                </a:effectLst>
                <a:latin typeface="Arial Narrow" pitchFamily="34" charset="0"/>
              </a:rPr>
              <a:t>inds</a:t>
            </a:r>
            <a:endParaRPr lang="ru-RU" sz="4000" b="1" dirty="0">
              <a:ln w="1905"/>
              <a:solidFill>
                <a:srgbClr val="663300"/>
              </a:solidFill>
              <a:effectLst>
                <a:innerShdw blurRad="69850" dist="43180" dir="5400000">
                  <a:srgbClr val="000000">
                    <a:alpha val="65000"/>
                  </a:srgbClr>
                </a:innerShdw>
              </a:effectLst>
              <a:latin typeface="Arial Narrow"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Лента лицом вверх 8"/>
          <p:cNvSpPr/>
          <p:nvPr/>
        </p:nvSpPr>
        <p:spPr>
          <a:xfrm>
            <a:off x="214282" y="214290"/>
            <a:ext cx="857256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40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4000" b="1" dirty="0" smtClean="0">
                <a:ln w="1905"/>
                <a:solidFill>
                  <a:srgbClr val="663300"/>
                </a:solidFill>
                <a:effectLst>
                  <a:innerShdw blurRad="69850" dist="43180" dir="5400000">
                    <a:srgbClr val="000000">
                      <a:alpha val="65000"/>
                    </a:srgbClr>
                  </a:innerShdw>
                </a:effectLst>
                <a:latin typeface="Monotype Corsiva" pitchFamily="66" charset="0"/>
              </a:rPr>
              <a:t> 500  </a:t>
            </a:r>
            <a:r>
              <a:rPr lang="en-US" sz="3200" b="1" dirty="0" smtClean="0">
                <a:ln w="1905"/>
                <a:solidFill>
                  <a:srgbClr val="663300"/>
                </a:solidFill>
                <a:effectLst>
                  <a:innerShdw blurRad="69850" dist="43180" dir="5400000">
                    <a:srgbClr val="000000">
                      <a:alpha val="65000"/>
                    </a:srgbClr>
                  </a:innerShdw>
                </a:effectLst>
                <a:latin typeface="Arial Narrow" pitchFamily="34" charset="0"/>
              </a:rPr>
              <a:t>SCIENTISTS</a:t>
            </a:r>
            <a:endParaRPr lang="ru-RU" sz="32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10" name="Вертикальный свиток 9"/>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ea typeface="Gungsuh" pitchFamily="18" charset="-127"/>
              </a:rPr>
              <a:t>He was a famous Russian scientist. He made a lot of discoveries related to magnetic fields. He won the Nobel Prize in Physics in 1978.</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Лента лицом вверх 8"/>
          <p:cNvSpPr/>
          <p:nvPr/>
        </p:nvSpPr>
        <p:spPr>
          <a:xfrm>
            <a:off x="214282" y="214290"/>
            <a:ext cx="857256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40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4000" b="1" dirty="0" smtClean="0">
                <a:ln w="1905"/>
                <a:solidFill>
                  <a:srgbClr val="663300"/>
                </a:solidFill>
                <a:effectLst>
                  <a:innerShdw blurRad="69850" dist="43180" dir="5400000">
                    <a:srgbClr val="000000">
                      <a:alpha val="65000"/>
                    </a:srgbClr>
                  </a:innerShdw>
                </a:effectLst>
                <a:latin typeface="Monotype Corsiva" pitchFamily="66" charset="0"/>
              </a:rPr>
              <a:t> 500  </a:t>
            </a:r>
            <a:r>
              <a:rPr lang="en-US" sz="3200" b="1" dirty="0" smtClean="0">
                <a:ln w="1905"/>
                <a:solidFill>
                  <a:srgbClr val="663300"/>
                </a:solidFill>
                <a:effectLst>
                  <a:innerShdw blurRad="69850" dist="43180" dir="5400000">
                    <a:srgbClr val="000000">
                      <a:alpha val="65000"/>
                    </a:srgbClr>
                  </a:innerShdw>
                </a:effectLst>
                <a:latin typeface="Arial Narrow" pitchFamily="34" charset="0"/>
              </a:rPr>
              <a:t>SCIENTISTS</a:t>
            </a:r>
            <a:endParaRPr lang="ru-RU" sz="32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10" name="Вертикальный свиток 9"/>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err="1" smtClean="0">
                <a:solidFill>
                  <a:srgbClr val="C00000"/>
                </a:solidFill>
                <a:latin typeface="Arial Narrow" pitchFamily="34" charset="0"/>
                <a:ea typeface="Gungsuh" pitchFamily="18" charset="-127"/>
              </a:rPr>
              <a:t>Pyotr</a:t>
            </a:r>
            <a:r>
              <a:rPr lang="en-US" sz="3600" b="1" dirty="0" smtClean="0">
                <a:solidFill>
                  <a:srgbClr val="C00000"/>
                </a:solidFill>
                <a:latin typeface="Arial Narrow" pitchFamily="34" charset="0"/>
                <a:ea typeface="Gungsuh" pitchFamily="18" charset="-127"/>
              </a:rPr>
              <a:t> Kapitsa</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1" name="Рисунок 10" descr="pyotr kapitsa.jpg"/>
          <p:cNvPicPr>
            <a:picLocks noChangeAspect="1"/>
          </p:cNvPicPr>
          <p:nvPr/>
        </p:nvPicPr>
        <p:blipFill>
          <a:blip r:embed="rId6">
            <a:duotone>
              <a:prstClr val="black"/>
              <a:schemeClr val="accent6">
                <a:tint val="45000"/>
                <a:satMod val="400000"/>
              </a:schemeClr>
            </a:duotone>
          </a:blip>
          <a:stretch>
            <a:fillRect/>
          </a:stretch>
        </p:blipFill>
        <p:spPr>
          <a:xfrm>
            <a:off x="2928926" y="3429000"/>
            <a:ext cx="3571900" cy="2881333"/>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357694"/>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ea typeface="Gungsuh" pitchFamily="18" charset="-127"/>
              </a:rPr>
              <a:t>He was a famous English writer. Some of his most famous novels are </a:t>
            </a:r>
            <a:r>
              <a:rPr lang="en-US" sz="3600" b="1" i="1" dirty="0" smtClean="0">
                <a:solidFill>
                  <a:schemeClr val="bg2">
                    <a:lumMod val="25000"/>
                  </a:schemeClr>
                </a:solidFill>
                <a:latin typeface="Arial Narrow" pitchFamily="34" charset="0"/>
                <a:ea typeface="Gungsuh" pitchFamily="18" charset="-127"/>
              </a:rPr>
              <a:t>Oliver Twist</a:t>
            </a:r>
            <a:r>
              <a:rPr lang="en-US" sz="3600" b="1" dirty="0" smtClean="0">
                <a:solidFill>
                  <a:schemeClr val="bg2">
                    <a:lumMod val="25000"/>
                  </a:schemeClr>
                </a:solidFill>
                <a:latin typeface="Arial Narrow" pitchFamily="34" charset="0"/>
                <a:ea typeface="Gungsuh" pitchFamily="18" charset="-127"/>
              </a:rPr>
              <a:t>, </a:t>
            </a:r>
            <a:r>
              <a:rPr lang="en-US" sz="3600" b="1" i="1" dirty="0" smtClean="0">
                <a:solidFill>
                  <a:schemeClr val="bg2">
                    <a:lumMod val="25000"/>
                  </a:schemeClr>
                </a:solidFill>
                <a:latin typeface="Arial Narrow" pitchFamily="34" charset="0"/>
                <a:ea typeface="Gungsuh" pitchFamily="18" charset="-127"/>
              </a:rPr>
              <a:t>David Copperfield </a:t>
            </a:r>
            <a:r>
              <a:rPr lang="en-US" sz="3600" b="1" dirty="0" smtClean="0">
                <a:solidFill>
                  <a:schemeClr val="bg2">
                    <a:lumMod val="25000"/>
                  </a:schemeClr>
                </a:solidFill>
                <a:latin typeface="Arial Narrow" pitchFamily="34" charset="0"/>
                <a:ea typeface="Gungsuh" pitchFamily="18" charset="-127"/>
              </a:rPr>
              <a:t>and </a:t>
            </a:r>
            <a:r>
              <a:rPr lang="en-US" sz="3600" b="1" i="1" dirty="0" smtClean="0">
                <a:solidFill>
                  <a:schemeClr val="bg2">
                    <a:lumMod val="25000"/>
                  </a:schemeClr>
                </a:solidFill>
                <a:latin typeface="Arial Narrow" pitchFamily="34" charset="0"/>
                <a:ea typeface="Gungsuh" pitchFamily="18" charset="-127"/>
              </a:rPr>
              <a:t>Christmas Carol</a:t>
            </a:r>
            <a:r>
              <a:rPr lang="en-US" sz="3600" b="1" dirty="0" smtClean="0">
                <a:solidFill>
                  <a:schemeClr val="bg2">
                    <a:lumMod val="25000"/>
                  </a:schemeClr>
                </a:solidFill>
                <a:latin typeface="Arial Narrow" pitchFamily="34" charset="0"/>
                <a:ea typeface="Gungsuh" pitchFamily="18" charset="-127"/>
              </a:rPr>
              <a:t> (about Uncle Scrooge).</a:t>
            </a:r>
            <a:endParaRPr lang="ru-RU" sz="3600" b="1" dirty="0">
              <a:solidFill>
                <a:schemeClr val="bg2">
                  <a:lumMod val="25000"/>
                </a:schemeClr>
              </a:solidFill>
              <a:latin typeface="Arial Narrow" pitchFamily="34" charset="0"/>
              <a:ea typeface="Gungsuh" pitchFamily="18" charset="-127"/>
            </a:endParaRPr>
          </a:p>
        </p:txBody>
      </p:sp>
      <p:sp>
        <p:nvSpPr>
          <p:cNvPr id="10" name="Лента лицом вверх 9"/>
          <p:cNvSpPr/>
          <p:nvPr/>
        </p:nvSpPr>
        <p:spPr>
          <a:xfrm>
            <a:off x="214282" y="214290"/>
            <a:ext cx="857256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100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ART &amp; LITERATURE</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500570"/>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Лента лицом вверх 8"/>
          <p:cNvSpPr/>
          <p:nvPr/>
        </p:nvSpPr>
        <p:spPr>
          <a:xfrm>
            <a:off x="214282" y="214290"/>
            <a:ext cx="857256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100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ART &amp; LITERATURE</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10" name="Вертикальный свиток 9"/>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smtClean="0">
                <a:solidFill>
                  <a:srgbClr val="C00000"/>
                </a:solidFill>
                <a:latin typeface="Arial Narrow" pitchFamily="34" charset="0"/>
                <a:ea typeface="Gungsuh" pitchFamily="18" charset="-127"/>
              </a:rPr>
              <a:t>Charles Dickens</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1" name="Рисунок 10" descr="charles dickens.jpg"/>
          <p:cNvPicPr>
            <a:picLocks noChangeAspect="1"/>
          </p:cNvPicPr>
          <p:nvPr/>
        </p:nvPicPr>
        <p:blipFill>
          <a:blip r:embed="rId6">
            <a:duotone>
              <a:prstClr val="black"/>
              <a:schemeClr val="accent6">
                <a:tint val="45000"/>
                <a:satMod val="400000"/>
              </a:schemeClr>
            </a:duotone>
          </a:blip>
          <a:stretch>
            <a:fillRect/>
          </a:stretch>
        </p:blipFill>
        <p:spPr>
          <a:xfrm>
            <a:off x="3500430" y="3429000"/>
            <a:ext cx="2273612" cy="2952744"/>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Лента лицом вверх 5"/>
          <p:cNvSpPr/>
          <p:nvPr/>
        </p:nvSpPr>
        <p:spPr>
          <a:xfrm>
            <a:off x="214282" y="214290"/>
            <a:ext cx="857256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 </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200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ART &amp; LITERATURE</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10" name="Вертикальный свиток 9"/>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ea typeface="Gungsuh" pitchFamily="18" charset="-127"/>
              </a:rPr>
              <a:t>He was a famous Russian writer. Some of his most famous novels are </a:t>
            </a:r>
            <a:r>
              <a:rPr lang="en-US" sz="3600" b="1" i="1" dirty="0" smtClean="0">
                <a:solidFill>
                  <a:schemeClr val="bg2">
                    <a:lumMod val="25000"/>
                  </a:schemeClr>
                </a:solidFill>
                <a:latin typeface="Arial Narrow" pitchFamily="34" charset="0"/>
                <a:ea typeface="Gungsuh" pitchFamily="18" charset="-127"/>
              </a:rPr>
              <a:t>War and Peace</a:t>
            </a:r>
            <a:r>
              <a:rPr lang="en-US" sz="3600" b="1" dirty="0" smtClean="0">
                <a:solidFill>
                  <a:schemeClr val="bg2">
                    <a:lumMod val="25000"/>
                  </a:schemeClr>
                </a:solidFill>
                <a:latin typeface="Arial Narrow" pitchFamily="34" charset="0"/>
                <a:ea typeface="Gungsuh" pitchFamily="18" charset="-127"/>
              </a:rPr>
              <a:t> and </a:t>
            </a:r>
            <a:r>
              <a:rPr lang="en-US" sz="3600" b="1" i="1" dirty="0" smtClean="0">
                <a:solidFill>
                  <a:schemeClr val="bg2">
                    <a:lumMod val="25000"/>
                  </a:schemeClr>
                </a:solidFill>
                <a:latin typeface="Arial Narrow" pitchFamily="34" charset="0"/>
                <a:ea typeface="Gungsuh" pitchFamily="18" charset="-127"/>
              </a:rPr>
              <a:t>Anna Karenina</a:t>
            </a:r>
            <a:r>
              <a:rPr lang="en-US" sz="3600" b="1" dirty="0" smtClean="0">
                <a:solidFill>
                  <a:schemeClr val="bg2">
                    <a:lumMod val="25000"/>
                  </a:schemeClr>
                </a:solidFill>
                <a:latin typeface="Arial Narrow" pitchFamily="34" charset="0"/>
                <a:ea typeface="Gungsuh" pitchFamily="18" charset="-127"/>
              </a:rPr>
              <a:t>. He also wrote classical tales and fables for children.</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Лента лицом вверх 5"/>
          <p:cNvSpPr/>
          <p:nvPr/>
        </p:nvSpPr>
        <p:spPr>
          <a:xfrm>
            <a:off x="214282" y="214290"/>
            <a:ext cx="857256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200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ART &amp; LITERATURE</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smtClean="0">
                <a:solidFill>
                  <a:srgbClr val="C00000"/>
                </a:solidFill>
                <a:latin typeface="Arial Narrow" pitchFamily="34" charset="0"/>
                <a:ea typeface="Gungsuh" pitchFamily="18" charset="-127"/>
              </a:rPr>
              <a:t>Leo Tolstoy</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0" name="Рисунок 9" descr="leo tolstoy.jpg"/>
          <p:cNvPicPr>
            <a:picLocks noChangeAspect="1"/>
          </p:cNvPicPr>
          <p:nvPr/>
        </p:nvPicPr>
        <p:blipFill>
          <a:blip r:embed="rId6">
            <a:duotone>
              <a:prstClr val="black"/>
              <a:schemeClr val="accent6">
                <a:tint val="45000"/>
                <a:satMod val="400000"/>
              </a:schemeClr>
            </a:duotone>
          </a:blip>
          <a:stretch>
            <a:fillRect/>
          </a:stretch>
        </p:blipFill>
        <p:spPr>
          <a:xfrm>
            <a:off x="2857488" y="3500438"/>
            <a:ext cx="3857652" cy="2893239"/>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500570"/>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Лента лицом вверх 5"/>
          <p:cNvSpPr/>
          <p:nvPr/>
        </p:nvSpPr>
        <p:spPr>
          <a:xfrm>
            <a:off x="214282" y="214290"/>
            <a:ext cx="857256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300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ART &amp; LITERATURE</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ea typeface="Gungsuh" pitchFamily="18" charset="-127"/>
              </a:rPr>
              <a:t>He was a German composer and pianist. He went completely deaf. He wrote 9 symphonies, 7 concerts, 32 piano sonatas (</a:t>
            </a:r>
            <a:r>
              <a:rPr lang="en-US" sz="3600" b="1" i="1" dirty="0" smtClean="0">
                <a:solidFill>
                  <a:schemeClr val="bg2">
                    <a:lumMod val="25000"/>
                  </a:schemeClr>
                </a:solidFill>
                <a:latin typeface="Arial Narrow" pitchFamily="34" charset="0"/>
                <a:ea typeface="Gungsuh" pitchFamily="18" charset="-127"/>
              </a:rPr>
              <a:t>Moonlight Sonata</a:t>
            </a:r>
            <a:r>
              <a:rPr lang="en-US" sz="3600" b="1" dirty="0" smtClean="0">
                <a:solidFill>
                  <a:schemeClr val="bg2">
                    <a:lumMod val="25000"/>
                  </a:schemeClr>
                </a:solidFill>
                <a:latin typeface="Arial Narrow" pitchFamily="34" charset="0"/>
                <a:ea typeface="Gungsuh" pitchFamily="18" charset="-127"/>
              </a:rPr>
              <a:t>)  and much more.</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Лента лицом вверх 7"/>
          <p:cNvSpPr/>
          <p:nvPr/>
        </p:nvSpPr>
        <p:spPr>
          <a:xfrm>
            <a:off x="214282" y="214290"/>
            <a:ext cx="857256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300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ART &amp; LITERATURE</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10" name="Вертикальный свиток 9"/>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smtClean="0">
                <a:solidFill>
                  <a:srgbClr val="C00000"/>
                </a:solidFill>
                <a:latin typeface="Arial Narrow" pitchFamily="34" charset="0"/>
                <a:ea typeface="Gungsuh" pitchFamily="18" charset="-127"/>
              </a:rPr>
              <a:t>Ludwig van Beethoven</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1" name="Рисунок 10" descr="ludvig van bethoven.jpg"/>
          <p:cNvPicPr>
            <a:picLocks noChangeAspect="1"/>
          </p:cNvPicPr>
          <p:nvPr/>
        </p:nvPicPr>
        <p:blipFill>
          <a:blip r:embed="rId6">
            <a:duotone>
              <a:prstClr val="black"/>
              <a:schemeClr val="accent6">
                <a:tint val="45000"/>
                <a:satMod val="400000"/>
              </a:schemeClr>
            </a:duotone>
          </a:blip>
          <a:stretch>
            <a:fillRect/>
          </a:stretch>
        </p:blipFill>
        <p:spPr>
          <a:xfrm>
            <a:off x="3571868" y="3429000"/>
            <a:ext cx="2500330" cy="3005204"/>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500570"/>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Лента лицом вверх 6"/>
          <p:cNvSpPr/>
          <p:nvPr/>
        </p:nvSpPr>
        <p:spPr>
          <a:xfrm>
            <a:off x="214282" y="214290"/>
            <a:ext cx="857256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400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ART &amp; LITERATURE</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10" name="Вертикальный свиток 9"/>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ea typeface="Gungsuh" pitchFamily="18" charset="-127"/>
              </a:rPr>
              <a:t>He was a great Russian composer of the 19th century. People all over the world know and love his operas and ballets such as </a:t>
            </a:r>
            <a:r>
              <a:rPr lang="en-US" sz="3600" b="1" i="1" dirty="0" smtClean="0">
                <a:solidFill>
                  <a:schemeClr val="bg2">
                    <a:lumMod val="25000"/>
                  </a:schemeClr>
                </a:solidFill>
                <a:latin typeface="Arial Narrow" pitchFamily="34" charset="0"/>
                <a:ea typeface="Gungsuh" pitchFamily="18" charset="-127"/>
              </a:rPr>
              <a:t>Swan Lake</a:t>
            </a:r>
            <a:r>
              <a:rPr lang="en-US" sz="3600" b="1" dirty="0" smtClean="0">
                <a:solidFill>
                  <a:schemeClr val="bg2">
                    <a:lumMod val="25000"/>
                  </a:schemeClr>
                </a:solidFill>
                <a:latin typeface="Arial Narrow" pitchFamily="34" charset="0"/>
                <a:ea typeface="Gungsuh" pitchFamily="18" charset="-127"/>
              </a:rPr>
              <a:t>, </a:t>
            </a:r>
            <a:r>
              <a:rPr lang="en-US" sz="3600" b="1" i="1" dirty="0" smtClean="0">
                <a:solidFill>
                  <a:schemeClr val="bg2">
                    <a:lumMod val="25000"/>
                  </a:schemeClr>
                </a:solidFill>
                <a:latin typeface="Arial Narrow" pitchFamily="34" charset="0"/>
                <a:ea typeface="Gungsuh" pitchFamily="18" charset="-127"/>
              </a:rPr>
              <a:t>Sleeping Beauty </a:t>
            </a:r>
            <a:r>
              <a:rPr lang="en-US" sz="3600" b="1" dirty="0" smtClean="0">
                <a:solidFill>
                  <a:schemeClr val="bg2">
                    <a:lumMod val="25000"/>
                  </a:schemeClr>
                </a:solidFill>
                <a:latin typeface="Arial Narrow" pitchFamily="34" charset="0"/>
                <a:ea typeface="Gungsuh" pitchFamily="18" charset="-127"/>
              </a:rPr>
              <a:t>and </a:t>
            </a:r>
            <a:r>
              <a:rPr lang="en-US" sz="3600" b="1" i="1" dirty="0" smtClean="0">
                <a:solidFill>
                  <a:schemeClr val="bg2">
                    <a:lumMod val="25000"/>
                  </a:schemeClr>
                </a:solidFill>
                <a:latin typeface="Arial Narrow" pitchFamily="34" charset="0"/>
                <a:ea typeface="Gungsuh" pitchFamily="18" charset="-127"/>
              </a:rPr>
              <a:t>The Nutcracker</a:t>
            </a:r>
            <a:r>
              <a:rPr lang="en-US" sz="3600" b="1" dirty="0" smtClean="0">
                <a:solidFill>
                  <a:schemeClr val="bg2">
                    <a:lumMod val="25000"/>
                  </a:schemeClr>
                </a:solidFill>
                <a:latin typeface="Arial Narrow" pitchFamily="34" charset="0"/>
                <a:ea typeface="Gungsuh" pitchFamily="18" charset="-127"/>
              </a:rPr>
              <a:t>.</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Лента лицом вверх 6"/>
          <p:cNvSpPr/>
          <p:nvPr/>
        </p:nvSpPr>
        <p:spPr>
          <a:xfrm>
            <a:off x="214282" y="214290"/>
            <a:ext cx="857256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400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 ART &amp; LITERATURE</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err="1" smtClean="0">
                <a:solidFill>
                  <a:srgbClr val="C00000"/>
                </a:solidFill>
                <a:latin typeface="Arial Narrow" pitchFamily="34" charset="0"/>
                <a:ea typeface="Gungsuh" pitchFamily="18" charset="-127"/>
              </a:rPr>
              <a:t>Pyotr</a:t>
            </a:r>
            <a:r>
              <a:rPr lang="en-US" sz="3600" b="1" dirty="0" smtClean="0">
                <a:solidFill>
                  <a:srgbClr val="C00000"/>
                </a:solidFill>
                <a:latin typeface="Arial Narrow" pitchFamily="34" charset="0"/>
                <a:ea typeface="Gungsuh" pitchFamily="18" charset="-127"/>
              </a:rPr>
              <a:t> Tchaikovsky</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0" name="Рисунок 9" descr="Pyotr Tchaikovsky.jpg"/>
          <p:cNvPicPr>
            <a:picLocks noChangeAspect="1"/>
          </p:cNvPicPr>
          <p:nvPr/>
        </p:nvPicPr>
        <p:blipFill>
          <a:blip r:embed="rId6">
            <a:duotone>
              <a:prstClr val="black"/>
              <a:srgbClr val="D9C3A5">
                <a:tint val="50000"/>
                <a:satMod val="180000"/>
              </a:srgbClr>
            </a:duotone>
            <a:lum bright="-10000"/>
          </a:blip>
          <a:stretch>
            <a:fillRect/>
          </a:stretch>
        </p:blipFill>
        <p:spPr>
          <a:xfrm>
            <a:off x="3500430" y="3500438"/>
            <a:ext cx="2369897" cy="2852736"/>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a:hlinkClick r:id="rId3" action="ppaction://hlinksldjump"/>
          </p:cNvPr>
          <p:cNvSpPr/>
          <p:nvPr/>
        </p:nvSpPr>
        <p:spPr>
          <a:xfrm>
            <a:off x="0" y="4429132"/>
            <a:ext cx="1548000" cy="1440000"/>
          </a:xfrm>
          <a:prstGeom prst="ellipse">
            <a:avLst/>
          </a:prstGeom>
          <a:blipFill>
            <a:blip r:embed="rId4" cstate="print">
              <a:lum/>
            </a:blip>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Лента лицом вверх 6"/>
          <p:cNvSpPr/>
          <p:nvPr/>
        </p:nvSpPr>
        <p:spPr>
          <a:xfrm>
            <a:off x="214282" y="214290"/>
            <a:ext cx="857256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40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4000" b="1" dirty="0" smtClean="0">
                <a:ln w="1905"/>
                <a:solidFill>
                  <a:srgbClr val="663300"/>
                </a:solidFill>
                <a:effectLst>
                  <a:innerShdw blurRad="69850" dist="43180" dir="5400000">
                    <a:srgbClr val="000000">
                      <a:alpha val="65000"/>
                    </a:srgbClr>
                  </a:innerShdw>
                </a:effectLst>
                <a:latin typeface="Monotype Corsiva" pitchFamily="66" charset="0"/>
              </a:rPr>
              <a:t> 100  </a:t>
            </a:r>
            <a:r>
              <a:rPr lang="en-US" sz="3200" b="1" dirty="0" smtClean="0">
                <a:ln w="1905"/>
                <a:solidFill>
                  <a:srgbClr val="663300"/>
                </a:solidFill>
                <a:effectLst>
                  <a:innerShdw blurRad="69850" dist="43180" dir="5400000">
                    <a:srgbClr val="000000">
                      <a:alpha val="65000"/>
                    </a:srgbClr>
                  </a:innerShdw>
                </a:effectLst>
                <a:latin typeface="Arial Narrow" pitchFamily="34" charset="0"/>
              </a:rPr>
              <a:t>SCIENTISTS</a:t>
            </a:r>
            <a:endParaRPr lang="ru-RU" sz="32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14" name="Вертикальный свиток 13"/>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ea typeface="Gungsuh" pitchFamily="18" charset="-127"/>
              </a:rPr>
              <a:t>He was a great German physicist and philosopher. He is most famous for his Theory of Relativity. He won the Nobel Prize in Physics. </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Лента лицом вверх 6"/>
          <p:cNvSpPr/>
          <p:nvPr/>
        </p:nvSpPr>
        <p:spPr>
          <a:xfrm>
            <a:off x="214282" y="214290"/>
            <a:ext cx="857256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500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ART &amp; LITERATURE</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ea typeface="Gungsuh" pitchFamily="18" charset="-127"/>
              </a:rPr>
              <a:t>She is one of the most famous female artists in the world. She was born in Mexico. Her style combined Mexican folk art with surrealism.</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500570"/>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Лента лицом вверх 8"/>
          <p:cNvSpPr/>
          <p:nvPr/>
        </p:nvSpPr>
        <p:spPr>
          <a:xfrm>
            <a:off x="214282" y="214290"/>
            <a:ext cx="857256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500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ART &amp; LITERATURE</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10" name="Вертикальный свиток 9"/>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err="1" smtClean="0">
                <a:solidFill>
                  <a:srgbClr val="C00000"/>
                </a:solidFill>
                <a:latin typeface="Arial Narrow" pitchFamily="34" charset="0"/>
                <a:ea typeface="Gungsuh" pitchFamily="18" charset="-127"/>
              </a:rPr>
              <a:t>Frida</a:t>
            </a:r>
            <a:r>
              <a:rPr lang="en-US" sz="3600" b="1" dirty="0" smtClean="0">
                <a:solidFill>
                  <a:srgbClr val="C00000"/>
                </a:solidFill>
                <a:latin typeface="Arial Narrow" pitchFamily="34" charset="0"/>
                <a:ea typeface="Gungsuh" pitchFamily="18" charset="-127"/>
              </a:rPr>
              <a:t> Kahlo</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1" name="Рисунок 10" descr="frida kahlo.jpg"/>
          <p:cNvPicPr>
            <a:picLocks noChangeAspect="1"/>
          </p:cNvPicPr>
          <p:nvPr/>
        </p:nvPicPr>
        <p:blipFill>
          <a:blip r:embed="rId6">
            <a:duotone>
              <a:prstClr val="black"/>
              <a:srgbClr val="D9C3A5">
                <a:tint val="50000"/>
                <a:satMod val="180000"/>
              </a:srgbClr>
            </a:duotone>
            <a:lum contrast="-10000"/>
          </a:blip>
          <a:stretch>
            <a:fillRect/>
          </a:stretch>
        </p:blipFill>
        <p:spPr>
          <a:xfrm>
            <a:off x="3571868" y="3500438"/>
            <a:ext cx="2195919" cy="2890830"/>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Лента лицом вверх 5"/>
          <p:cNvSpPr/>
          <p:nvPr/>
        </p:nvSpPr>
        <p:spPr>
          <a:xfrm>
            <a:off x="214282" y="214290"/>
            <a:ext cx="8715436"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100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PEOPLE - LEGENDS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ea typeface="Gungsuh" pitchFamily="18" charset="-127"/>
              </a:rPr>
              <a:t>He was a world-famous pop star from the USA. Guinness World Records call him the most successful entertainer of all time.</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Лента лицом вверх 5"/>
          <p:cNvSpPr/>
          <p:nvPr/>
        </p:nvSpPr>
        <p:spPr>
          <a:xfrm>
            <a:off x="214282" y="214290"/>
            <a:ext cx="8715436"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100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PEOPLE - LEGENDS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smtClean="0">
                <a:solidFill>
                  <a:srgbClr val="C00000"/>
                </a:solidFill>
                <a:latin typeface="Arial Narrow" pitchFamily="34" charset="0"/>
                <a:ea typeface="Gungsuh" pitchFamily="18" charset="-127"/>
              </a:rPr>
              <a:t>Michael Jackson</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0" name="Рисунок 9" descr="michael jackson.jpg"/>
          <p:cNvPicPr>
            <a:picLocks noChangeAspect="1"/>
          </p:cNvPicPr>
          <p:nvPr/>
        </p:nvPicPr>
        <p:blipFill>
          <a:blip r:embed="rId6">
            <a:duotone>
              <a:prstClr val="black"/>
              <a:schemeClr val="accent6">
                <a:tint val="45000"/>
                <a:satMod val="400000"/>
              </a:schemeClr>
            </a:duotone>
            <a:lum bright="20000"/>
          </a:blip>
          <a:stretch>
            <a:fillRect/>
          </a:stretch>
        </p:blipFill>
        <p:spPr>
          <a:xfrm>
            <a:off x="2928926" y="3429000"/>
            <a:ext cx="3571900" cy="2821801"/>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Лента лицом вверх 5"/>
          <p:cNvSpPr/>
          <p:nvPr/>
        </p:nvSpPr>
        <p:spPr>
          <a:xfrm>
            <a:off x="214282" y="214290"/>
            <a:ext cx="8715436"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200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PEOPLE - LEGENDS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ea typeface="Gungsuh" pitchFamily="18" charset="-127"/>
              </a:rPr>
              <a:t>He was a sculptor, a philosopher, a geologist. He painted the </a:t>
            </a:r>
            <a:r>
              <a:rPr lang="en-US" sz="3600" b="1" i="1" dirty="0" smtClean="0">
                <a:solidFill>
                  <a:schemeClr val="bg2">
                    <a:lumMod val="25000"/>
                  </a:schemeClr>
                </a:solidFill>
                <a:latin typeface="Arial Narrow" pitchFamily="34" charset="0"/>
                <a:ea typeface="Gungsuh" pitchFamily="18" charset="-127"/>
              </a:rPr>
              <a:t>Mona Lisa</a:t>
            </a:r>
            <a:r>
              <a:rPr lang="en-US" sz="3600" b="1" dirty="0" smtClean="0">
                <a:solidFill>
                  <a:schemeClr val="bg2">
                    <a:lumMod val="25000"/>
                  </a:schemeClr>
                </a:solidFill>
                <a:latin typeface="Arial Narrow" pitchFamily="34" charset="0"/>
                <a:ea typeface="Gungsuh" pitchFamily="18" charset="-127"/>
              </a:rPr>
              <a:t>, designed many machines, sketched plants and animals and studied the anatomy of the human body.</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Лента лицом вверх 6"/>
          <p:cNvSpPr/>
          <p:nvPr/>
        </p:nvSpPr>
        <p:spPr>
          <a:xfrm>
            <a:off x="214282" y="214290"/>
            <a:ext cx="8715436"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200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PEOPLE - LEGENDS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smtClean="0">
                <a:solidFill>
                  <a:srgbClr val="C00000"/>
                </a:solidFill>
                <a:latin typeface="Arial Narrow" pitchFamily="34" charset="0"/>
                <a:ea typeface="Gungsuh" pitchFamily="18" charset="-127"/>
              </a:rPr>
              <a:t>Leonardo </a:t>
            </a:r>
            <a:r>
              <a:rPr lang="en-US" sz="3600" b="1" dirty="0" err="1" smtClean="0">
                <a:solidFill>
                  <a:srgbClr val="C00000"/>
                </a:solidFill>
                <a:latin typeface="Arial Narrow" pitchFamily="34" charset="0"/>
                <a:ea typeface="Gungsuh" pitchFamily="18" charset="-127"/>
              </a:rPr>
              <a:t>da</a:t>
            </a:r>
            <a:r>
              <a:rPr lang="en-US" sz="3600" b="1" dirty="0" smtClean="0">
                <a:solidFill>
                  <a:srgbClr val="C00000"/>
                </a:solidFill>
                <a:latin typeface="Arial Narrow" pitchFamily="34" charset="0"/>
                <a:ea typeface="Gungsuh" pitchFamily="18" charset="-127"/>
              </a:rPr>
              <a:t> Vinci</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0" name="Рисунок 9" descr="leonardo-da-vinci.jpg"/>
          <p:cNvPicPr>
            <a:picLocks noChangeAspect="1"/>
          </p:cNvPicPr>
          <p:nvPr/>
        </p:nvPicPr>
        <p:blipFill>
          <a:blip r:embed="rId6" cstate="print">
            <a:duotone>
              <a:prstClr val="black"/>
              <a:schemeClr val="accent6">
                <a:tint val="45000"/>
                <a:satMod val="400000"/>
              </a:schemeClr>
            </a:duotone>
          </a:blip>
          <a:stretch>
            <a:fillRect/>
          </a:stretch>
        </p:blipFill>
        <p:spPr>
          <a:xfrm>
            <a:off x="3643306" y="3429000"/>
            <a:ext cx="2071702" cy="2877365"/>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Лента лицом вверх 5"/>
          <p:cNvSpPr/>
          <p:nvPr/>
        </p:nvSpPr>
        <p:spPr>
          <a:xfrm>
            <a:off x="214282" y="214290"/>
            <a:ext cx="8929718"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300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PEOPLE - LEGENDS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ea typeface="Gungsuh" pitchFamily="18" charset="-127"/>
              </a:rPr>
              <a:t>She was a British nurse and writer. Many people came to know her as 'the lady of the lamp'. She helped people in need.</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500570"/>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Лента лицом вверх 6"/>
          <p:cNvSpPr/>
          <p:nvPr/>
        </p:nvSpPr>
        <p:spPr>
          <a:xfrm>
            <a:off x="214282" y="214290"/>
            <a:ext cx="8715436"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300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PEOPLE - LEGENDS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smtClean="0">
                <a:solidFill>
                  <a:srgbClr val="C00000"/>
                </a:solidFill>
                <a:latin typeface="Arial Narrow" pitchFamily="34" charset="0"/>
                <a:ea typeface="Gungsuh" pitchFamily="18" charset="-127"/>
              </a:rPr>
              <a:t>Florence Nightingale</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0" name="Рисунок 9" descr="florence nightingale.jpg"/>
          <p:cNvPicPr>
            <a:picLocks noChangeAspect="1"/>
          </p:cNvPicPr>
          <p:nvPr/>
        </p:nvPicPr>
        <p:blipFill>
          <a:blip r:embed="rId6">
            <a:duotone>
              <a:prstClr val="black"/>
              <a:schemeClr val="accent6">
                <a:tint val="45000"/>
                <a:satMod val="400000"/>
              </a:schemeClr>
            </a:duotone>
          </a:blip>
          <a:stretch>
            <a:fillRect/>
          </a:stretch>
        </p:blipFill>
        <p:spPr>
          <a:xfrm>
            <a:off x="3500430" y="3429000"/>
            <a:ext cx="2214578" cy="2834660"/>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Лента лицом вверх 5"/>
          <p:cNvSpPr/>
          <p:nvPr/>
        </p:nvSpPr>
        <p:spPr>
          <a:xfrm>
            <a:off x="214282" y="214290"/>
            <a:ext cx="8715436"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400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PEOPLE - LEGENDS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ea typeface="Gungsuh" pitchFamily="18" charset="-127"/>
              </a:rPr>
              <a:t>They set sail from England to America in 1620 on board the ship “Mayflower” and reached the New World only 66 days later. They started a tradition of Thanksgiving.</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572008"/>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Лента лицом вверх 5"/>
          <p:cNvSpPr/>
          <p:nvPr/>
        </p:nvSpPr>
        <p:spPr>
          <a:xfrm>
            <a:off x="214282" y="214290"/>
            <a:ext cx="8715436"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400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PEOPLE - LEGENDS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10" name="Вертикальный свиток 9"/>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smtClean="0">
                <a:solidFill>
                  <a:srgbClr val="C00000"/>
                </a:solidFill>
                <a:latin typeface="Arial Narrow" pitchFamily="34" charset="0"/>
                <a:ea typeface="Gungsuh" pitchFamily="18" charset="-127"/>
              </a:rPr>
              <a:t>pilgrims</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1" name="Рисунок 10" descr="pilgrims.jpg"/>
          <p:cNvPicPr>
            <a:picLocks noChangeAspect="1"/>
          </p:cNvPicPr>
          <p:nvPr/>
        </p:nvPicPr>
        <p:blipFill>
          <a:blip r:embed="rId6">
            <a:duotone>
              <a:prstClr val="black"/>
              <a:schemeClr val="accent6">
                <a:tint val="45000"/>
                <a:satMod val="400000"/>
              </a:schemeClr>
            </a:duotone>
          </a:blip>
          <a:stretch>
            <a:fillRect/>
          </a:stretch>
        </p:blipFill>
        <p:spPr>
          <a:xfrm>
            <a:off x="2643174" y="3357562"/>
            <a:ext cx="4071966" cy="2929554"/>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a:hlinkClick r:id="rId3" action="ppaction://hlinksldjump"/>
          </p:cNvPr>
          <p:cNvSpPr/>
          <p:nvPr/>
        </p:nvSpPr>
        <p:spPr>
          <a:xfrm>
            <a:off x="0" y="4429132"/>
            <a:ext cx="1548000" cy="1440000"/>
          </a:xfrm>
          <a:prstGeom prst="ellipse">
            <a:avLst/>
          </a:prstGeom>
          <a:blipFill>
            <a:blip r:embed="rId4" cstate="print"/>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Лента лицом вверх 11"/>
          <p:cNvSpPr/>
          <p:nvPr/>
        </p:nvSpPr>
        <p:spPr>
          <a:xfrm>
            <a:off x="214282" y="214290"/>
            <a:ext cx="8572560" cy="1000132"/>
          </a:xfrm>
          <a:prstGeom prst="ribbon2">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40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4000" b="1" dirty="0" smtClean="0">
                <a:ln w="1905"/>
                <a:solidFill>
                  <a:srgbClr val="663300"/>
                </a:solidFill>
                <a:effectLst>
                  <a:innerShdw blurRad="69850" dist="43180" dir="5400000">
                    <a:srgbClr val="000000">
                      <a:alpha val="65000"/>
                    </a:srgbClr>
                  </a:innerShdw>
                </a:effectLst>
                <a:latin typeface="Monotype Corsiva" pitchFamily="66" charset="0"/>
              </a:rPr>
              <a:t> 100  </a:t>
            </a:r>
            <a:r>
              <a:rPr lang="en-US" sz="3200" b="1" dirty="0" smtClean="0">
                <a:ln w="1905"/>
                <a:solidFill>
                  <a:srgbClr val="663300"/>
                </a:solidFill>
                <a:effectLst>
                  <a:innerShdw blurRad="69850" dist="43180" dir="5400000">
                    <a:srgbClr val="000000">
                      <a:alpha val="65000"/>
                    </a:srgbClr>
                  </a:innerShdw>
                </a:effectLst>
                <a:latin typeface="Arial Narrow" pitchFamily="34" charset="0"/>
              </a:rPr>
              <a:t>SCIENTISTS</a:t>
            </a:r>
            <a:endParaRPr lang="ru-RU" sz="32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13" name="Вертикальный свиток 12"/>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smtClean="0">
                <a:solidFill>
                  <a:srgbClr val="C00000"/>
                </a:solidFill>
                <a:latin typeface="Arial Narrow" pitchFamily="34" charset="0"/>
                <a:ea typeface="Gungsuh" pitchFamily="18" charset="-127"/>
              </a:rPr>
              <a:t>Albert Einstein</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4" name="Рисунок 13" descr="albert einstein.jpg"/>
          <p:cNvPicPr>
            <a:picLocks noChangeAspect="1"/>
          </p:cNvPicPr>
          <p:nvPr/>
        </p:nvPicPr>
        <p:blipFill>
          <a:blip r:embed="rId6"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2571736" y="3500438"/>
            <a:ext cx="4357718" cy="2730137"/>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500570"/>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Лента лицом вверх 5"/>
          <p:cNvSpPr/>
          <p:nvPr/>
        </p:nvSpPr>
        <p:spPr>
          <a:xfrm>
            <a:off x="214282" y="214290"/>
            <a:ext cx="8715436"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500</a:t>
            </a:r>
            <a:r>
              <a:rPr lang="en-US" sz="3200" b="1" dirty="0" smtClean="0">
                <a:ln w="1905"/>
                <a:solidFill>
                  <a:srgbClr val="663300"/>
                </a:solidFill>
                <a:effectLst>
                  <a:innerShdw blurRad="69850" dist="43180" dir="5400000">
                    <a:srgbClr val="000000">
                      <a:alpha val="65000"/>
                    </a:srgbClr>
                  </a:innerShdw>
                </a:effectLst>
                <a:latin typeface="Arial Narrow" pitchFamily="34" charset="0"/>
              </a:rPr>
              <a:t>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PEOPLE - LEGENDS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ea typeface="Gungsuh" pitchFamily="18" charset="-127"/>
              </a:rPr>
              <a:t>By the age of 25, he was the ruler of Greece, Asia Minor, Egypt and Persia. At the time of his death at age 33, his empire stretched over three continents into India.</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500570"/>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Лента лицом вверх 5"/>
          <p:cNvSpPr/>
          <p:nvPr/>
        </p:nvSpPr>
        <p:spPr>
          <a:xfrm>
            <a:off x="214282" y="214290"/>
            <a:ext cx="8715436"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500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PEOPLE - LEGENDS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smtClean="0">
                <a:solidFill>
                  <a:srgbClr val="C00000"/>
                </a:solidFill>
                <a:latin typeface="Arial Narrow" pitchFamily="34" charset="0"/>
                <a:ea typeface="Gungsuh" pitchFamily="18" charset="-127"/>
              </a:rPr>
              <a:t>Alexander the Great</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0" name="Рисунок 9" descr="alexander the great.jpg"/>
          <p:cNvPicPr>
            <a:picLocks noChangeAspect="1"/>
          </p:cNvPicPr>
          <p:nvPr/>
        </p:nvPicPr>
        <p:blipFill>
          <a:blip r:embed="rId6">
            <a:duotone>
              <a:prstClr val="black"/>
              <a:schemeClr val="accent6">
                <a:tint val="45000"/>
                <a:satMod val="400000"/>
              </a:schemeClr>
            </a:duotone>
          </a:blip>
          <a:stretch>
            <a:fillRect/>
          </a:stretch>
        </p:blipFill>
        <p:spPr>
          <a:xfrm>
            <a:off x="3143240" y="3571876"/>
            <a:ext cx="2943225" cy="2657475"/>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500570"/>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Лента лицом вверх 6"/>
          <p:cNvSpPr/>
          <p:nvPr/>
        </p:nvSpPr>
        <p:spPr>
          <a:xfrm>
            <a:off x="0" y="214290"/>
            <a:ext cx="914400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 100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PRESIDENTS &amp; KINGS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ea typeface="Gungsuh" pitchFamily="18" charset="-127"/>
              </a:rPr>
              <a:t>He is now the president of Russia.</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500570"/>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Лента лицом вверх 7"/>
          <p:cNvSpPr/>
          <p:nvPr/>
        </p:nvSpPr>
        <p:spPr>
          <a:xfrm>
            <a:off x="0" y="214290"/>
            <a:ext cx="914400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 100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PRESIDENTS &amp; KINGS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10" name="Вертикальный свиток 9"/>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smtClean="0">
                <a:solidFill>
                  <a:srgbClr val="C00000"/>
                </a:solidFill>
              </a:rPr>
              <a:t>Vladimir Putin</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1" name="Рисунок 10" descr="vladimir-putin2.jpg"/>
          <p:cNvPicPr>
            <a:picLocks noChangeAspect="1"/>
          </p:cNvPicPr>
          <p:nvPr/>
        </p:nvPicPr>
        <p:blipFill>
          <a:blip r:embed="rId6">
            <a:duotone>
              <a:prstClr val="black"/>
              <a:schemeClr val="accent6">
                <a:tint val="45000"/>
                <a:satMod val="400000"/>
              </a:schemeClr>
            </a:duotone>
          </a:blip>
          <a:stretch>
            <a:fillRect/>
          </a:stretch>
        </p:blipFill>
        <p:spPr>
          <a:xfrm>
            <a:off x="2857488" y="3429000"/>
            <a:ext cx="3929090" cy="2859862"/>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500570"/>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Лента лицом вверх 5"/>
          <p:cNvSpPr/>
          <p:nvPr/>
        </p:nvSpPr>
        <p:spPr>
          <a:xfrm>
            <a:off x="0" y="214290"/>
            <a:ext cx="914400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 200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PRESIDENTS &amp; KINGS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ea typeface="Gungsuh" pitchFamily="18" charset="-127"/>
              </a:rPr>
              <a:t>He led the army in the Revolutionary War. He was the first president of the USA. People of the USA respect him greatly.</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Лента лицом вверх 5"/>
          <p:cNvSpPr/>
          <p:nvPr/>
        </p:nvSpPr>
        <p:spPr>
          <a:xfrm>
            <a:off x="0" y="214290"/>
            <a:ext cx="914400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 200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PRESIDENTS &amp; KINGS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smtClean="0">
                <a:solidFill>
                  <a:srgbClr val="C00000"/>
                </a:solidFill>
              </a:rPr>
              <a:t>George Washington</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0" name="Рисунок 9" descr="George_Washington-1.jpg"/>
          <p:cNvPicPr>
            <a:picLocks noChangeAspect="1"/>
          </p:cNvPicPr>
          <p:nvPr/>
        </p:nvPicPr>
        <p:blipFill>
          <a:blip r:embed="rId6">
            <a:duotone>
              <a:prstClr val="black"/>
              <a:schemeClr val="accent6">
                <a:tint val="45000"/>
                <a:satMod val="400000"/>
              </a:schemeClr>
            </a:duotone>
          </a:blip>
          <a:stretch>
            <a:fillRect/>
          </a:stretch>
        </p:blipFill>
        <p:spPr>
          <a:xfrm>
            <a:off x="3714744" y="3429000"/>
            <a:ext cx="1868759" cy="2886072"/>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500570"/>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Лента лицом вверх 7"/>
          <p:cNvSpPr/>
          <p:nvPr/>
        </p:nvSpPr>
        <p:spPr>
          <a:xfrm>
            <a:off x="0" y="214290"/>
            <a:ext cx="914400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 300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PRESIDENTS &amp; KINGS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ea typeface="Gungsuh" pitchFamily="18" charset="-127"/>
              </a:rPr>
              <a:t>He was the 16th American president and is famous for the abolition of slavery.</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Лента лицом вверх 7"/>
          <p:cNvSpPr/>
          <p:nvPr/>
        </p:nvSpPr>
        <p:spPr>
          <a:xfrm>
            <a:off x="0" y="214290"/>
            <a:ext cx="914400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 300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PRESIDENTS &amp; KINGS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smtClean="0">
                <a:solidFill>
                  <a:srgbClr val="C00000"/>
                </a:solidFill>
              </a:rPr>
              <a:t>Abraham Lincoln</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0" name="Рисунок 9" descr="abraham lincoln.jpg"/>
          <p:cNvPicPr>
            <a:picLocks noChangeAspect="1"/>
          </p:cNvPicPr>
          <p:nvPr/>
        </p:nvPicPr>
        <p:blipFill>
          <a:blip r:embed="rId6">
            <a:duotone>
              <a:prstClr val="black"/>
              <a:schemeClr val="accent6">
                <a:tint val="45000"/>
                <a:satMod val="400000"/>
              </a:schemeClr>
            </a:duotone>
          </a:blip>
          <a:stretch>
            <a:fillRect/>
          </a:stretch>
        </p:blipFill>
        <p:spPr>
          <a:xfrm>
            <a:off x="3571868" y="3429000"/>
            <a:ext cx="2214578" cy="2913918"/>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Лента лицом вверх 5"/>
          <p:cNvSpPr/>
          <p:nvPr/>
        </p:nvSpPr>
        <p:spPr>
          <a:xfrm>
            <a:off x="0" y="214290"/>
            <a:ext cx="914400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 400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PRESIDENTS &amp; KINGS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ea typeface="Gungsuh" pitchFamily="18" charset="-127"/>
              </a:rPr>
              <a:t>He created a Roman Empire, fought against many armies and won many battles. He said "I came, I saw, I conquered."</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500570"/>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Лента лицом вверх 5"/>
          <p:cNvSpPr/>
          <p:nvPr/>
        </p:nvSpPr>
        <p:spPr>
          <a:xfrm>
            <a:off x="0" y="214290"/>
            <a:ext cx="914400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 400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PRESIDENTS &amp; KINGS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smtClean="0">
                <a:solidFill>
                  <a:srgbClr val="C00000"/>
                </a:solidFill>
              </a:rPr>
              <a:t>Julius Caesar</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0" name="Рисунок 9" descr="julius cesar.jpg"/>
          <p:cNvPicPr>
            <a:picLocks noChangeAspect="1"/>
          </p:cNvPicPr>
          <p:nvPr/>
        </p:nvPicPr>
        <p:blipFill>
          <a:blip r:embed="rId6">
            <a:duotone>
              <a:prstClr val="black"/>
              <a:schemeClr val="accent6">
                <a:tint val="45000"/>
                <a:satMod val="400000"/>
              </a:schemeClr>
            </a:duotone>
          </a:blip>
          <a:stretch>
            <a:fillRect/>
          </a:stretch>
        </p:blipFill>
        <p:spPr>
          <a:xfrm>
            <a:off x="3643306" y="3500438"/>
            <a:ext cx="2226379" cy="2762256"/>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a:hlinkClick r:id="rId3" action="ppaction://hlinksldjump"/>
          </p:cNvPr>
          <p:cNvSpPr/>
          <p:nvPr/>
        </p:nvSpPr>
        <p:spPr>
          <a:xfrm>
            <a:off x="0" y="4500570"/>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Лента лицом вверх 9"/>
          <p:cNvSpPr/>
          <p:nvPr/>
        </p:nvSpPr>
        <p:spPr>
          <a:xfrm>
            <a:off x="214282" y="214290"/>
            <a:ext cx="857256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40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4000" b="1" dirty="0" smtClean="0">
                <a:ln w="1905"/>
                <a:solidFill>
                  <a:srgbClr val="663300"/>
                </a:solidFill>
                <a:effectLst>
                  <a:innerShdw blurRad="69850" dist="43180" dir="5400000">
                    <a:srgbClr val="000000">
                      <a:alpha val="65000"/>
                    </a:srgbClr>
                  </a:innerShdw>
                </a:effectLst>
                <a:latin typeface="Monotype Corsiva" pitchFamily="66" charset="0"/>
              </a:rPr>
              <a:t> 200  </a:t>
            </a:r>
            <a:r>
              <a:rPr lang="en-US" sz="3200" b="1" dirty="0" smtClean="0">
                <a:ln w="1905"/>
                <a:solidFill>
                  <a:srgbClr val="663300"/>
                </a:solidFill>
                <a:effectLst>
                  <a:innerShdw blurRad="69850" dist="43180" dir="5400000">
                    <a:srgbClr val="000000">
                      <a:alpha val="65000"/>
                    </a:srgbClr>
                  </a:innerShdw>
                </a:effectLst>
                <a:latin typeface="Arial Narrow" pitchFamily="34" charset="0"/>
              </a:rPr>
              <a:t>SCIENTISTS</a:t>
            </a:r>
            <a:endParaRPr lang="ru-RU" sz="32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13" name="Вертикальный свиток 12"/>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ea typeface="Gungsuh" pitchFamily="18" charset="-127"/>
              </a:rPr>
              <a:t>She was a Polish chemist and physicist who lived and worked in France. She created a theory of radioactivity and won two Nobel Prizes.</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500570"/>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Лента лицом вверх 8"/>
          <p:cNvSpPr/>
          <p:nvPr/>
        </p:nvSpPr>
        <p:spPr>
          <a:xfrm>
            <a:off x="0" y="214290"/>
            <a:ext cx="914400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 500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PRESIDENTS &amp; KINGS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10" name="Вертикальный свиток 9"/>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ea typeface="Gungsuh" pitchFamily="18" charset="-127"/>
              </a:rPr>
              <a:t>He became Pharaoh of Egypt at a very young age. He ruled for only 9 years because he died at the age of 18. His tomb had a lot of treasures inside it.</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Лента лицом вверх 8"/>
          <p:cNvSpPr/>
          <p:nvPr/>
        </p:nvSpPr>
        <p:spPr>
          <a:xfrm>
            <a:off x="0" y="214290"/>
            <a:ext cx="914400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28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2800" b="1" dirty="0" smtClean="0">
                <a:ln w="1905"/>
                <a:solidFill>
                  <a:srgbClr val="663300"/>
                </a:solidFill>
                <a:effectLst>
                  <a:innerShdw blurRad="69850" dist="43180" dir="5400000">
                    <a:srgbClr val="000000">
                      <a:alpha val="65000"/>
                    </a:srgbClr>
                  </a:innerShdw>
                </a:effectLst>
                <a:latin typeface="Monotype Corsiva" pitchFamily="66" charset="0"/>
              </a:rPr>
              <a:t> 500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PRESIDENTS &amp; KINGS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10" name="Вертикальный свиток 9"/>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smtClean="0">
                <a:solidFill>
                  <a:srgbClr val="C00000"/>
                </a:solidFill>
              </a:rPr>
              <a:t>Tutankhamen</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1" name="Рисунок 10" descr="Tutankhanum.jpg"/>
          <p:cNvPicPr>
            <a:picLocks noChangeAspect="1"/>
          </p:cNvPicPr>
          <p:nvPr/>
        </p:nvPicPr>
        <p:blipFill>
          <a:blip r:embed="rId6">
            <a:duotone>
              <a:prstClr val="black"/>
              <a:schemeClr val="accent6">
                <a:tint val="45000"/>
                <a:satMod val="400000"/>
              </a:schemeClr>
            </a:duotone>
          </a:blip>
          <a:stretch>
            <a:fillRect/>
          </a:stretch>
        </p:blipFill>
        <p:spPr>
          <a:xfrm>
            <a:off x="3571868" y="3357562"/>
            <a:ext cx="2286016" cy="3049545"/>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500570"/>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Лента лицом вверх 6"/>
          <p:cNvSpPr/>
          <p:nvPr/>
        </p:nvSpPr>
        <p:spPr>
          <a:xfrm>
            <a:off x="285720" y="214290"/>
            <a:ext cx="8572560" cy="1143008"/>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100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DISCOVERERS </a:t>
            </a:r>
          </a:p>
          <a:p>
            <a:pPr algn="ctr"/>
            <a:r>
              <a:rPr lang="en-US" sz="2800" b="1" dirty="0" smtClean="0">
                <a:ln w="1905"/>
                <a:solidFill>
                  <a:srgbClr val="663300"/>
                </a:solidFill>
                <a:effectLst>
                  <a:innerShdw blurRad="69850" dist="43180" dir="5400000">
                    <a:srgbClr val="000000">
                      <a:alpha val="65000"/>
                    </a:srgbClr>
                  </a:innerShdw>
                </a:effectLst>
                <a:latin typeface="Arial Narrow" pitchFamily="34" charset="0"/>
              </a:rPr>
              <a:t>&amp; EXPLORERS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rPr>
              <a:t>He was born in Italy. He wanted to find a way to India but he discovered America in 1492.</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Лента лицом вверх 5"/>
          <p:cNvSpPr/>
          <p:nvPr/>
        </p:nvSpPr>
        <p:spPr>
          <a:xfrm>
            <a:off x="285720" y="214290"/>
            <a:ext cx="8572560" cy="1143008"/>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100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DISCOVERERS </a:t>
            </a:r>
          </a:p>
          <a:p>
            <a:pPr algn="ctr"/>
            <a:r>
              <a:rPr lang="en-US" sz="2800" b="1" dirty="0" smtClean="0">
                <a:ln w="1905"/>
                <a:solidFill>
                  <a:srgbClr val="663300"/>
                </a:solidFill>
                <a:effectLst>
                  <a:innerShdw blurRad="69850" dist="43180" dir="5400000">
                    <a:srgbClr val="000000">
                      <a:alpha val="65000"/>
                    </a:srgbClr>
                  </a:innerShdw>
                </a:effectLst>
                <a:latin typeface="Arial Narrow" pitchFamily="34" charset="0"/>
              </a:rPr>
              <a:t>&amp; EXPLORERS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10" name="Вертикальный свиток 9"/>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smtClean="0">
                <a:solidFill>
                  <a:srgbClr val="C00000"/>
                </a:solidFill>
              </a:rPr>
              <a:t>Christopher Columbus</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1" name="Рисунок 10" descr="Christopher Columbus.jpg"/>
          <p:cNvPicPr>
            <a:picLocks noChangeAspect="1"/>
          </p:cNvPicPr>
          <p:nvPr/>
        </p:nvPicPr>
        <p:blipFill>
          <a:blip r:embed="rId6">
            <a:duotone>
              <a:prstClr val="black"/>
              <a:srgbClr val="D9C3A5">
                <a:tint val="50000"/>
                <a:satMod val="180000"/>
              </a:srgbClr>
            </a:duotone>
            <a:lum contrast="-20000"/>
          </a:blip>
          <a:stretch>
            <a:fillRect/>
          </a:stretch>
        </p:blipFill>
        <p:spPr>
          <a:xfrm>
            <a:off x="2786050" y="3500438"/>
            <a:ext cx="4000528" cy="2720359"/>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500570"/>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Лента лицом вверх 5"/>
          <p:cNvSpPr/>
          <p:nvPr/>
        </p:nvSpPr>
        <p:spPr>
          <a:xfrm>
            <a:off x="285720" y="214290"/>
            <a:ext cx="8572560" cy="1143008"/>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200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DISCOVERERS </a:t>
            </a:r>
          </a:p>
          <a:p>
            <a:pPr algn="ctr"/>
            <a:r>
              <a:rPr lang="en-US" sz="2800" b="1" dirty="0" smtClean="0">
                <a:ln w="1905"/>
                <a:solidFill>
                  <a:srgbClr val="663300"/>
                </a:solidFill>
                <a:effectLst>
                  <a:innerShdw blurRad="69850" dist="43180" dir="5400000">
                    <a:srgbClr val="000000">
                      <a:alpha val="65000"/>
                    </a:srgbClr>
                  </a:innerShdw>
                </a:effectLst>
                <a:latin typeface="Arial Narrow" pitchFamily="34" charset="0"/>
              </a:rPr>
              <a:t>&amp; EXPLORERS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rPr>
              <a:t>He was a Russian cosmonaut. He was the first man to fly into space.</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Вертикальный свиток 5"/>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err="1" smtClean="0">
                <a:solidFill>
                  <a:srgbClr val="C00000"/>
                </a:solidFill>
              </a:rPr>
              <a:t>Yury</a:t>
            </a:r>
            <a:r>
              <a:rPr lang="en-US" sz="3600" b="1" dirty="0" smtClean="0">
                <a:solidFill>
                  <a:srgbClr val="C00000"/>
                </a:solidFill>
              </a:rPr>
              <a:t> Gagarin</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9" name="Рисунок 8" descr="Yury Gagarin.jpg"/>
          <p:cNvPicPr>
            <a:picLocks noChangeAspect="1"/>
          </p:cNvPicPr>
          <p:nvPr/>
        </p:nvPicPr>
        <p:blipFill>
          <a:blip r:embed="rId6">
            <a:duotone>
              <a:prstClr val="black"/>
              <a:srgbClr val="D9C3A5">
                <a:tint val="50000"/>
                <a:satMod val="180000"/>
              </a:srgbClr>
            </a:duotone>
            <a:lum bright="-10000" contrast="-10000"/>
          </a:blip>
          <a:stretch>
            <a:fillRect/>
          </a:stretch>
        </p:blipFill>
        <p:spPr>
          <a:xfrm>
            <a:off x="3000364" y="3643314"/>
            <a:ext cx="3286148" cy="2660215"/>
          </a:xfrm>
          <a:prstGeom prst="rect">
            <a:avLst/>
          </a:prstGeom>
          <a:ln>
            <a:noFill/>
          </a:ln>
          <a:effectLst>
            <a:outerShdw blurRad="50800" dist="38100" dir="2700000" algn="tl" rotWithShape="0">
              <a:prstClr val="black">
                <a:alpha val="40000"/>
              </a:prstClr>
            </a:outerShdw>
            <a:softEdge rad="112500"/>
          </a:effectLst>
        </p:spPr>
      </p:pic>
      <p:sp>
        <p:nvSpPr>
          <p:cNvPr id="10" name="Лента лицом вверх 9"/>
          <p:cNvSpPr/>
          <p:nvPr/>
        </p:nvSpPr>
        <p:spPr>
          <a:xfrm>
            <a:off x="285720" y="214290"/>
            <a:ext cx="8572560" cy="1143008"/>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200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DISCOVERERS </a:t>
            </a:r>
          </a:p>
          <a:p>
            <a:pPr algn="ctr"/>
            <a:r>
              <a:rPr lang="en-US" sz="2800" b="1" dirty="0" smtClean="0">
                <a:ln w="1905"/>
                <a:solidFill>
                  <a:srgbClr val="663300"/>
                </a:solidFill>
                <a:effectLst>
                  <a:innerShdw blurRad="69850" dist="43180" dir="5400000">
                    <a:srgbClr val="000000">
                      <a:alpha val="65000"/>
                    </a:srgbClr>
                  </a:innerShdw>
                </a:effectLst>
                <a:latin typeface="Arial Narrow" pitchFamily="34" charset="0"/>
              </a:rPr>
              <a:t>&amp; EXPLORERS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Лента лицом вверх 5"/>
          <p:cNvSpPr/>
          <p:nvPr/>
        </p:nvSpPr>
        <p:spPr>
          <a:xfrm>
            <a:off x="285720" y="214290"/>
            <a:ext cx="8572560" cy="1143008"/>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300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DISCOVERERS </a:t>
            </a:r>
          </a:p>
          <a:p>
            <a:pPr algn="ctr"/>
            <a:r>
              <a:rPr lang="en-US" sz="2800" b="1" dirty="0" smtClean="0">
                <a:ln w="1905"/>
                <a:solidFill>
                  <a:srgbClr val="663300"/>
                </a:solidFill>
                <a:effectLst>
                  <a:innerShdw blurRad="69850" dist="43180" dir="5400000">
                    <a:srgbClr val="000000">
                      <a:alpha val="65000"/>
                    </a:srgbClr>
                  </a:innerShdw>
                </a:effectLst>
                <a:latin typeface="Arial Narrow" pitchFamily="34" charset="0"/>
              </a:rPr>
              <a:t>&amp; EXPLORERS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rPr>
              <a:t>He was born in Estonia. He wanted to establish direct communication between Russia and China. He did the first Russia’s round-the world voyage.</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Лента лицом вверх 7"/>
          <p:cNvSpPr/>
          <p:nvPr/>
        </p:nvSpPr>
        <p:spPr>
          <a:xfrm>
            <a:off x="285720" y="214290"/>
            <a:ext cx="8572560" cy="1143008"/>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300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DISCOVERERS </a:t>
            </a:r>
          </a:p>
          <a:p>
            <a:pPr algn="ctr"/>
            <a:r>
              <a:rPr lang="en-US" sz="2800" b="1" dirty="0" smtClean="0">
                <a:ln w="1905"/>
                <a:solidFill>
                  <a:srgbClr val="663300"/>
                </a:solidFill>
                <a:effectLst>
                  <a:innerShdw blurRad="69850" dist="43180" dir="5400000">
                    <a:srgbClr val="000000">
                      <a:alpha val="65000"/>
                    </a:srgbClr>
                  </a:innerShdw>
                </a:effectLst>
                <a:latin typeface="Arial Narrow" pitchFamily="34" charset="0"/>
              </a:rPr>
              <a:t>&amp; EXPLORERS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smtClean="0">
                <a:solidFill>
                  <a:srgbClr val="C00000"/>
                </a:solidFill>
              </a:rPr>
              <a:t>Ivan </a:t>
            </a:r>
            <a:r>
              <a:rPr lang="en-US" sz="3600" b="1" dirty="0" err="1" smtClean="0">
                <a:solidFill>
                  <a:srgbClr val="C00000"/>
                </a:solidFill>
              </a:rPr>
              <a:t>Kruzenstern</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0" name="Рисунок 9" descr="Ivan Kruzenstern.jpg"/>
          <p:cNvPicPr>
            <a:picLocks noChangeAspect="1"/>
          </p:cNvPicPr>
          <p:nvPr/>
        </p:nvPicPr>
        <p:blipFill>
          <a:blip r:embed="rId6">
            <a:duotone>
              <a:prstClr val="black"/>
              <a:schemeClr val="accent6">
                <a:tint val="45000"/>
                <a:satMod val="400000"/>
              </a:schemeClr>
            </a:duotone>
          </a:blip>
          <a:stretch>
            <a:fillRect/>
          </a:stretch>
        </p:blipFill>
        <p:spPr>
          <a:xfrm>
            <a:off x="3357554" y="3429000"/>
            <a:ext cx="2928958" cy="2928958"/>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Лента лицом вверх 5"/>
          <p:cNvSpPr/>
          <p:nvPr/>
        </p:nvSpPr>
        <p:spPr>
          <a:xfrm>
            <a:off x="285720" y="214290"/>
            <a:ext cx="8572560" cy="1143008"/>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400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DISCOVERERS </a:t>
            </a:r>
          </a:p>
          <a:p>
            <a:pPr algn="ctr"/>
            <a:r>
              <a:rPr lang="en-US" sz="2800" b="1" dirty="0" smtClean="0">
                <a:ln w="1905"/>
                <a:solidFill>
                  <a:srgbClr val="663300"/>
                </a:solidFill>
                <a:effectLst>
                  <a:innerShdw blurRad="69850" dist="43180" dir="5400000">
                    <a:srgbClr val="000000">
                      <a:alpha val="65000"/>
                    </a:srgbClr>
                  </a:innerShdw>
                </a:effectLst>
                <a:latin typeface="Arial Narrow" pitchFamily="34" charset="0"/>
              </a:rPr>
              <a:t>&amp; EXPLORERS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rPr>
              <a:t>He set out along the Silk Road in 1271 and returned home only 24 years later. He started the Inca Empire.</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500570"/>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Лента лицом вверх 5"/>
          <p:cNvSpPr/>
          <p:nvPr/>
        </p:nvSpPr>
        <p:spPr>
          <a:xfrm>
            <a:off x="285720" y="214290"/>
            <a:ext cx="8572560" cy="1143008"/>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400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DISCOVERERS </a:t>
            </a:r>
          </a:p>
          <a:p>
            <a:pPr algn="ctr"/>
            <a:r>
              <a:rPr lang="en-US" sz="2800" b="1" dirty="0" smtClean="0">
                <a:ln w="1905"/>
                <a:solidFill>
                  <a:srgbClr val="663300"/>
                </a:solidFill>
                <a:effectLst>
                  <a:innerShdw blurRad="69850" dist="43180" dir="5400000">
                    <a:srgbClr val="000000">
                      <a:alpha val="65000"/>
                    </a:srgbClr>
                  </a:innerShdw>
                </a:effectLst>
                <a:latin typeface="Arial Narrow" pitchFamily="34" charset="0"/>
              </a:rPr>
              <a:t>&amp; EXPLORERS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10" name="Вертикальный свиток 9"/>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smtClean="0">
                <a:solidFill>
                  <a:srgbClr val="C00000"/>
                </a:solidFill>
              </a:rPr>
              <a:t>Marco Polo</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1" name="Рисунок 10" descr="Marco Polo.jpg"/>
          <p:cNvPicPr>
            <a:picLocks noChangeAspect="1"/>
          </p:cNvPicPr>
          <p:nvPr/>
        </p:nvPicPr>
        <p:blipFill>
          <a:blip r:embed="rId6">
            <a:duotone>
              <a:prstClr val="black"/>
              <a:schemeClr val="accent6">
                <a:tint val="45000"/>
                <a:satMod val="400000"/>
              </a:schemeClr>
            </a:duotone>
          </a:blip>
          <a:stretch>
            <a:fillRect/>
          </a:stretch>
        </p:blipFill>
        <p:spPr>
          <a:xfrm>
            <a:off x="3643306" y="3500438"/>
            <a:ext cx="2143140" cy="2857520"/>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a:hlinkClick r:id="rId3" action="ppaction://hlinksldjump"/>
          </p:cNvPr>
          <p:cNvSpPr/>
          <p:nvPr/>
        </p:nvSpPr>
        <p:spPr>
          <a:xfrm>
            <a:off x="0" y="4572008"/>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Лента лицом вверх 9"/>
          <p:cNvSpPr/>
          <p:nvPr/>
        </p:nvSpPr>
        <p:spPr>
          <a:xfrm>
            <a:off x="214282" y="214290"/>
            <a:ext cx="857256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40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4000" b="1" dirty="0" smtClean="0">
                <a:ln w="1905"/>
                <a:solidFill>
                  <a:srgbClr val="663300"/>
                </a:solidFill>
                <a:effectLst>
                  <a:innerShdw blurRad="69850" dist="43180" dir="5400000">
                    <a:srgbClr val="000000">
                      <a:alpha val="65000"/>
                    </a:srgbClr>
                  </a:innerShdw>
                </a:effectLst>
                <a:latin typeface="Monotype Corsiva" pitchFamily="66" charset="0"/>
              </a:rPr>
              <a:t> 200  </a:t>
            </a:r>
            <a:r>
              <a:rPr lang="en-US" sz="3200" b="1" dirty="0" smtClean="0">
                <a:ln w="1905"/>
                <a:solidFill>
                  <a:srgbClr val="663300"/>
                </a:solidFill>
                <a:effectLst>
                  <a:innerShdw blurRad="69850" dist="43180" dir="5400000">
                    <a:srgbClr val="000000">
                      <a:alpha val="65000"/>
                    </a:srgbClr>
                  </a:innerShdw>
                </a:effectLst>
                <a:latin typeface="Arial Narrow" pitchFamily="34" charset="0"/>
              </a:rPr>
              <a:t>SCIENTISTS</a:t>
            </a:r>
            <a:endParaRPr lang="ru-RU" sz="32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11" name="Вертикальный свиток 10"/>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smtClean="0">
                <a:solidFill>
                  <a:srgbClr val="C00000"/>
                </a:solidFill>
                <a:latin typeface="Arial Narrow" pitchFamily="34" charset="0"/>
                <a:ea typeface="Gungsuh" pitchFamily="18" charset="-127"/>
              </a:rPr>
              <a:t>Marie Curie</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2" name="Рисунок 11" descr="marie curie.jpg"/>
          <p:cNvPicPr>
            <a:picLocks noChangeAspect="1"/>
          </p:cNvPicPr>
          <p:nvPr/>
        </p:nvPicPr>
        <p:blipFill>
          <a:blip r:embed="rId6">
            <a:duotone>
              <a:prstClr val="black"/>
              <a:schemeClr val="accent6">
                <a:tint val="45000"/>
                <a:satMod val="400000"/>
              </a:schemeClr>
            </a:duotone>
          </a:blip>
          <a:stretch>
            <a:fillRect/>
          </a:stretch>
        </p:blipFill>
        <p:spPr>
          <a:xfrm>
            <a:off x="3428992" y="3429000"/>
            <a:ext cx="2420304" cy="2881314"/>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Лента лицом вверх 5"/>
          <p:cNvSpPr/>
          <p:nvPr/>
        </p:nvSpPr>
        <p:spPr>
          <a:xfrm>
            <a:off x="285720" y="214290"/>
            <a:ext cx="8572560" cy="1143008"/>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500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DISCOVERERS </a:t>
            </a:r>
          </a:p>
          <a:p>
            <a:pPr algn="ctr"/>
            <a:r>
              <a:rPr lang="en-US" sz="2800" b="1" dirty="0" smtClean="0">
                <a:ln w="1905"/>
                <a:solidFill>
                  <a:srgbClr val="663300"/>
                </a:solidFill>
                <a:effectLst>
                  <a:innerShdw blurRad="69850" dist="43180" dir="5400000">
                    <a:srgbClr val="000000">
                      <a:alpha val="65000"/>
                    </a:srgbClr>
                  </a:innerShdw>
                </a:effectLst>
                <a:latin typeface="Arial Narrow" pitchFamily="34" charset="0"/>
              </a:rPr>
              <a:t>&amp; EXPLORERS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rPr>
              <a:t>He was an Italian explorer. Like Christopher Columbus he wanted to find a new trade route to Asia. He found an unknown land and called it “new found land”.</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a:hlinkClick r:id="rId3" action="ppaction://hlinksldjump"/>
          </p:cNvPr>
          <p:cNvSpPr/>
          <p:nvPr/>
        </p:nvSpPr>
        <p:spPr>
          <a:xfrm>
            <a:off x="0" y="4500570"/>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Лента лицом вверх 7"/>
          <p:cNvSpPr/>
          <p:nvPr/>
        </p:nvSpPr>
        <p:spPr>
          <a:xfrm>
            <a:off x="285720" y="214290"/>
            <a:ext cx="8572560" cy="1143008"/>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32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3200" b="1" dirty="0" smtClean="0">
                <a:ln w="1905"/>
                <a:solidFill>
                  <a:srgbClr val="663300"/>
                </a:solidFill>
                <a:effectLst>
                  <a:innerShdw blurRad="69850" dist="43180" dir="5400000">
                    <a:srgbClr val="000000">
                      <a:alpha val="65000"/>
                    </a:srgbClr>
                  </a:innerShdw>
                </a:effectLst>
                <a:latin typeface="Monotype Corsiva" pitchFamily="66" charset="0"/>
              </a:rPr>
              <a:t> 500  </a:t>
            </a:r>
            <a:r>
              <a:rPr lang="en-US" sz="2800" b="1" dirty="0" smtClean="0">
                <a:ln w="1905"/>
                <a:solidFill>
                  <a:srgbClr val="663300"/>
                </a:solidFill>
                <a:effectLst>
                  <a:innerShdw blurRad="69850" dist="43180" dir="5400000">
                    <a:srgbClr val="000000">
                      <a:alpha val="65000"/>
                    </a:srgbClr>
                  </a:innerShdw>
                </a:effectLst>
                <a:latin typeface="Arial Narrow" pitchFamily="34" charset="0"/>
              </a:rPr>
              <a:t>DISCOVERERS </a:t>
            </a:r>
          </a:p>
          <a:p>
            <a:pPr algn="ctr"/>
            <a:r>
              <a:rPr lang="en-US" sz="2800" b="1" dirty="0" smtClean="0">
                <a:ln w="1905"/>
                <a:solidFill>
                  <a:srgbClr val="663300"/>
                </a:solidFill>
                <a:effectLst>
                  <a:innerShdw blurRad="69850" dist="43180" dir="5400000">
                    <a:srgbClr val="000000">
                      <a:alpha val="65000"/>
                    </a:srgbClr>
                  </a:innerShdw>
                </a:effectLst>
                <a:latin typeface="Arial Narrow" pitchFamily="34" charset="0"/>
              </a:rPr>
              <a:t>&amp; EXPLORERS</a:t>
            </a:r>
            <a:endParaRPr lang="ru-RU" sz="28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9" name="Вертикальный свиток 8"/>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smtClean="0">
                <a:solidFill>
                  <a:srgbClr val="C00000"/>
                </a:solidFill>
              </a:rPr>
              <a:t>John Cabot</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0" name="Рисунок 9" descr="John Cabot.jpg"/>
          <p:cNvPicPr>
            <a:picLocks noChangeAspect="1"/>
          </p:cNvPicPr>
          <p:nvPr/>
        </p:nvPicPr>
        <p:blipFill>
          <a:blip r:embed="rId6">
            <a:duotone>
              <a:prstClr val="black"/>
              <a:srgbClr val="D9C3A5">
                <a:tint val="50000"/>
                <a:satMod val="180000"/>
              </a:srgbClr>
            </a:duotone>
            <a:lum contrast="10000"/>
          </a:blip>
          <a:stretch>
            <a:fillRect/>
          </a:stretch>
        </p:blipFill>
        <p:spPr>
          <a:xfrm>
            <a:off x="3620746" y="3429000"/>
            <a:ext cx="2470499" cy="2933718"/>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58204" cy="796908"/>
          </a:xfrm>
        </p:spPr>
        <p:txBody>
          <a:bodyPr/>
          <a:lstStyle/>
          <a:p>
            <a:r>
              <a:rPr lang="ru-RU" b="1" dirty="0" smtClean="0">
                <a:solidFill>
                  <a:srgbClr val="663300"/>
                </a:solidFill>
                <a:latin typeface="Arial Narrow" pitchFamily="34" charset="0"/>
              </a:rPr>
              <a:t>Источники иллюстраций</a:t>
            </a:r>
            <a:endParaRPr lang="ru-RU" b="1" dirty="0">
              <a:solidFill>
                <a:srgbClr val="663300"/>
              </a:solidFill>
              <a:latin typeface="Arial Narrow" pitchFamily="34" charset="0"/>
            </a:endParaRPr>
          </a:p>
        </p:txBody>
      </p:sp>
      <p:graphicFrame>
        <p:nvGraphicFramePr>
          <p:cNvPr id="4" name="Содержимое 3"/>
          <p:cNvGraphicFramePr>
            <a:graphicFrameLocks noGrp="1"/>
          </p:cNvGraphicFramePr>
          <p:nvPr>
            <p:ph idx="1"/>
          </p:nvPr>
        </p:nvGraphicFramePr>
        <p:xfrm>
          <a:off x="214313" y="857250"/>
          <a:ext cx="8643936" cy="5689600"/>
        </p:xfrm>
        <a:graphic>
          <a:graphicData uri="http://schemas.openxmlformats.org/drawingml/2006/table">
            <a:tbl>
              <a:tblPr firstRow="1" bandRow="1">
                <a:tableStyleId>{5940675A-B579-460E-94D1-54222C63F5DA}</a:tableStyleId>
              </a:tblPr>
              <a:tblGrid>
                <a:gridCol w="500035"/>
                <a:gridCol w="1571636"/>
                <a:gridCol w="6572265"/>
              </a:tblGrid>
              <a:tr h="370840">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1</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Albert Einstein</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ru-RU" sz="2000" u="sng">
                          <a:solidFill>
                            <a:srgbClr val="0000FF"/>
                          </a:solidFill>
                          <a:latin typeface="Arial Narrow" pitchFamily="34" charset="0"/>
                          <a:ea typeface="Times New Roman"/>
                          <a:cs typeface="Times New Roman"/>
                          <a:hlinkClick r:id="rId2"/>
                        </a:rPr>
                        <a:t>http://tainy.net/10358-uchenye-lyudi-zhivushhie-na-verxnix-etazhax-stareyut-bystree.html</a:t>
                      </a:r>
                      <a:endParaRPr lang="ru-RU" sz="2000">
                        <a:latin typeface="Arial Narrow" pitchFamily="34" charset="0"/>
                        <a:ea typeface="Times New Roman"/>
                        <a:cs typeface="Times New Roman"/>
                      </a:endParaRPr>
                    </a:p>
                  </a:txBody>
                  <a:tcPr marL="68580" marR="68580" marT="0" marB="0"/>
                </a:tc>
              </a:tr>
              <a:tr h="370840">
                <a:tc>
                  <a:txBody>
                    <a:bodyPr/>
                    <a:lstStyle/>
                    <a:p>
                      <a:pPr>
                        <a:lnSpc>
                          <a:spcPct val="115000"/>
                        </a:lnSpc>
                        <a:spcAft>
                          <a:spcPts val="0"/>
                        </a:spcAft>
                      </a:pPr>
                      <a:r>
                        <a:rPr lang="en-US" sz="2000" b="1">
                          <a:solidFill>
                            <a:srgbClr val="663300"/>
                          </a:solidFill>
                          <a:latin typeface="Arial Narrow" pitchFamily="34" charset="0"/>
                          <a:ea typeface="Times New Roman"/>
                          <a:cs typeface="Times New Roman"/>
                        </a:rPr>
                        <a:t>2</a:t>
                      </a:r>
                      <a:endParaRPr lang="ru-RU" sz="2000" b="1">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Marie Curie</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ru-RU" sz="2000" u="sng">
                          <a:solidFill>
                            <a:srgbClr val="0000FF"/>
                          </a:solidFill>
                          <a:latin typeface="Arial Narrow" pitchFamily="34" charset="0"/>
                          <a:ea typeface="Times New Roman"/>
                          <a:cs typeface="Times New Roman"/>
                          <a:hlinkClick r:id="rId3"/>
                        </a:rPr>
                        <a:t>http://www.profi-forex.org/system/news/1_6263.jpg</a:t>
                      </a:r>
                      <a:r>
                        <a:rPr lang="ru-RU" sz="2000">
                          <a:latin typeface="Arial Narrow" pitchFamily="34" charset="0"/>
                          <a:ea typeface="Times New Roman"/>
                          <a:cs typeface="Times New Roman"/>
                        </a:rPr>
                        <a:t> </a:t>
                      </a:r>
                    </a:p>
                  </a:txBody>
                  <a:tcPr marL="68580" marR="68580" marT="0" marB="0"/>
                </a:tc>
              </a:tr>
              <a:tr h="370840">
                <a:tc>
                  <a:txBody>
                    <a:bodyPr/>
                    <a:lstStyle/>
                    <a:p>
                      <a:pPr>
                        <a:lnSpc>
                          <a:spcPct val="115000"/>
                        </a:lnSpc>
                        <a:spcAft>
                          <a:spcPts val="0"/>
                        </a:spcAft>
                      </a:pPr>
                      <a:r>
                        <a:rPr lang="en-US" sz="2000" b="1">
                          <a:solidFill>
                            <a:srgbClr val="663300"/>
                          </a:solidFill>
                          <a:latin typeface="Arial Narrow" pitchFamily="34" charset="0"/>
                          <a:ea typeface="Times New Roman"/>
                          <a:cs typeface="Times New Roman"/>
                        </a:rPr>
                        <a:t>3</a:t>
                      </a:r>
                      <a:endParaRPr lang="ru-RU" sz="2000" b="1">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Isaac Newton</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ru-RU" sz="2000" u="sng">
                          <a:solidFill>
                            <a:srgbClr val="0000FF"/>
                          </a:solidFill>
                          <a:latin typeface="Arial Narrow" pitchFamily="34" charset="0"/>
                          <a:ea typeface="Times New Roman"/>
                          <a:cs typeface="Times New Roman"/>
                          <a:hlinkClick r:id="rId4"/>
                        </a:rPr>
                        <a:t>http://img1.liveinternet.ru/images/attach/c/3/76/818/76818937_large_4photo.jpg</a:t>
                      </a:r>
                      <a:r>
                        <a:rPr lang="ru-RU" sz="2000">
                          <a:latin typeface="Arial Narrow" pitchFamily="34" charset="0"/>
                          <a:ea typeface="Times New Roman"/>
                          <a:cs typeface="Times New Roman"/>
                        </a:rPr>
                        <a:t> </a:t>
                      </a:r>
                    </a:p>
                  </a:txBody>
                  <a:tcPr marL="68580" marR="68580" marT="0" marB="0"/>
                </a:tc>
              </a:tr>
              <a:tr h="370840">
                <a:tc>
                  <a:txBody>
                    <a:bodyPr/>
                    <a:lstStyle/>
                    <a:p>
                      <a:pPr>
                        <a:lnSpc>
                          <a:spcPct val="115000"/>
                        </a:lnSpc>
                        <a:spcAft>
                          <a:spcPts val="0"/>
                        </a:spcAft>
                      </a:pPr>
                      <a:r>
                        <a:rPr lang="en-US" sz="2000" b="1">
                          <a:solidFill>
                            <a:srgbClr val="663300"/>
                          </a:solidFill>
                          <a:latin typeface="Arial Narrow" pitchFamily="34" charset="0"/>
                          <a:ea typeface="Times New Roman"/>
                          <a:cs typeface="Times New Roman"/>
                        </a:rPr>
                        <a:t>4</a:t>
                      </a:r>
                      <a:endParaRPr lang="ru-RU" sz="2000" b="1">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Alexander Graham Bell</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ru-RU" sz="2000" u="sng">
                          <a:solidFill>
                            <a:srgbClr val="0000FF"/>
                          </a:solidFill>
                          <a:latin typeface="Arial Narrow" pitchFamily="34" charset="0"/>
                          <a:ea typeface="Times New Roman"/>
                          <a:cs typeface="Times New Roman"/>
                          <a:hlinkClick r:id="rId5"/>
                        </a:rPr>
                        <a:t>http://cnx.org/content/m12452/1.3/agbell.jpg</a:t>
                      </a:r>
                      <a:r>
                        <a:rPr lang="ru-RU" sz="2000">
                          <a:latin typeface="Arial Narrow" pitchFamily="34" charset="0"/>
                          <a:ea typeface="Times New Roman"/>
                          <a:cs typeface="Times New Roman"/>
                        </a:rPr>
                        <a:t> </a:t>
                      </a:r>
                    </a:p>
                  </a:txBody>
                  <a:tcPr marL="68580" marR="68580" marT="0" marB="0"/>
                </a:tc>
              </a:tr>
              <a:tr h="370840">
                <a:tc>
                  <a:txBody>
                    <a:bodyPr/>
                    <a:lstStyle/>
                    <a:p>
                      <a:pPr>
                        <a:lnSpc>
                          <a:spcPct val="115000"/>
                        </a:lnSpc>
                        <a:spcAft>
                          <a:spcPts val="0"/>
                        </a:spcAft>
                      </a:pPr>
                      <a:r>
                        <a:rPr lang="en-US" sz="2000" b="1">
                          <a:solidFill>
                            <a:srgbClr val="663300"/>
                          </a:solidFill>
                          <a:latin typeface="Arial Narrow" pitchFamily="34" charset="0"/>
                          <a:ea typeface="Times New Roman"/>
                          <a:cs typeface="Times New Roman"/>
                        </a:rPr>
                        <a:t>5</a:t>
                      </a:r>
                      <a:endParaRPr lang="ru-RU" sz="2000" b="1">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err="1">
                          <a:solidFill>
                            <a:srgbClr val="663300"/>
                          </a:solidFill>
                          <a:latin typeface="Arial Narrow" pitchFamily="34" charset="0"/>
                          <a:ea typeface="Times New Roman"/>
                          <a:cs typeface="Times New Roman"/>
                        </a:rPr>
                        <a:t>Pyotr</a:t>
                      </a:r>
                      <a:r>
                        <a:rPr lang="en-US" sz="2000" b="1" dirty="0">
                          <a:solidFill>
                            <a:srgbClr val="663300"/>
                          </a:solidFill>
                          <a:latin typeface="Arial Narrow" pitchFamily="34" charset="0"/>
                          <a:ea typeface="Times New Roman"/>
                          <a:cs typeface="Times New Roman"/>
                        </a:rPr>
                        <a:t> Kapitsa</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ru-RU" sz="2000" u="sng">
                          <a:solidFill>
                            <a:srgbClr val="0000FF"/>
                          </a:solidFill>
                          <a:latin typeface="Arial Narrow" pitchFamily="34" charset="0"/>
                          <a:ea typeface="Times New Roman"/>
                          <a:cs typeface="Times New Roman"/>
                          <a:hlinkClick r:id="rId6"/>
                        </a:rPr>
                        <a:t>http://aksakal.info/uploads/posts/2012-08/1344952136_65.jpg</a:t>
                      </a:r>
                      <a:r>
                        <a:rPr lang="ru-RU" sz="2000">
                          <a:latin typeface="Arial Narrow" pitchFamily="34" charset="0"/>
                          <a:ea typeface="Times New Roman"/>
                          <a:cs typeface="Times New Roman"/>
                        </a:rPr>
                        <a:t> </a:t>
                      </a:r>
                    </a:p>
                  </a:txBody>
                  <a:tcPr marL="68580" marR="68580" marT="0" marB="0"/>
                </a:tc>
              </a:tr>
              <a:tr h="370840">
                <a:tc>
                  <a:txBody>
                    <a:bodyPr/>
                    <a:lstStyle/>
                    <a:p>
                      <a:pPr>
                        <a:lnSpc>
                          <a:spcPct val="115000"/>
                        </a:lnSpc>
                        <a:spcAft>
                          <a:spcPts val="0"/>
                        </a:spcAft>
                      </a:pPr>
                      <a:r>
                        <a:rPr lang="en-US" sz="2000" b="1">
                          <a:solidFill>
                            <a:srgbClr val="663300"/>
                          </a:solidFill>
                          <a:latin typeface="Arial Narrow" pitchFamily="34" charset="0"/>
                          <a:ea typeface="Times New Roman"/>
                          <a:cs typeface="Times New Roman"/>
                        </a:rPr>
                        <a:t>6</a:t>
                      </a:r>
                      <a:endParaRPr lang="ru-RU" sz="2000" b="1">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Charles Dickens</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ru-RU" sz="2000" u="sng">
                          <a:solidFill>
                            <a:srgbClr val="0000FF"/>
                          </a:solidFill>
                          <a:latin typeface="Arial Narrow" pitchFamily="34" charset="0"/>
                          <a:ea typeface="Times New Roman"/>
                          <a:cs typeface="Times New Roman"/>
                          <a:hlinkClick r:id="rId7"/>
                        </a:rPr>
                        <a:t>http://pln-pskov.ru/pictures/120224124319.jpg</a:t>
                      </a:r>
                      <a:r>
                        <a:rPr lang="ru-RU" sz="2000">
                          <a:latin typeface="Arial Narrow" pitchFamily="34" charset="0"/>
                          <a:ea typeface="Times New Roman"/>
                          <a:cs typeface="Times New Roman"/>
                        </a:rPr>
                        <a:t> </a:t>
                      </a:r>
                    </a:p>
                  </a:txBody>
                  <a:tcPr marL="68580" marR="68580" marT="0" marB="0"/>
                </a:tc>
              </a:tr>
              <a:tr h="370840">
                <a:tc>
                  <a:txBody>
                    <a:bodyPr/>
                    <a:lstStyle/>
                    <a:p>
                      <a:pPr>
                        <a:lnSpc>
                          <a:spcPct val="115000"/>
                        </a:lnSpc>
                        <a:spcAft>
                          <a:spcPts val="0"/>
                        </a:spcAft>
                      </a:pPr>
                      <a:r>
                        <a:rPr lang="en-US" sz="2000" b="1">
                          <a:solidFill>
                            <a:srgbClr val="663300"/>
                          </a:solidFill>
                          <a:latin typeface="Arial Narrow" pitchFamily="34" charset="0"/>
                          <a:ea typeface="Times New Roman"/>
                          <a:cs typeface="Times New Roman"/>
                        </a:rPr>
                        <a:t>7</a:t>
                      </a:r>
                      <a:endParaRPr lang="ru-RU" sz="2000" b="1">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Leo Tolstoy</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u="sng">
                          <a:solidFill>
                            <a:srgbClr val="0000FF"/>
                          </a:solidFill>
                          <a:latin typeface="Arial Narrow" pitchFamily="34" charset="0"/>
                          <a:ea typeface="Times New Roman"/>
                          <a:cs typeface="Times New Roman"/>
                          <a:hlinkClick r:id="rId8"/>
                        </a:rPr>
                        <a:t>http://www.livenews.ro/site/uploads/images/rss903618207.jpg</a:t>
                      </a:r>
                      <a:r>
                        <a:rPr lang="ru-RU" sz="2000">
                          <a:latin typeface="Arial Narrow" pitchFamily="34" charset="0"/>
                          <a:ea typeface="Times New Roman"/>
                          <a:cs typeface="Times New Roman"/>
                        </a:rPr>
                        <a:t> </a:t>
                      </a:r>
                    </a:p>
                  </a:txBody>
                  <a:tcPr marL="68580" marR="68580" marT="0" marB="0"/>
                </a:tc>
              </a:tr>
              <a:tr h="370840">
                <a:tc>
                  <a:txBody>
                    <a:bodyPr/>
                    <a:lstStyle/>
                    <a:p>
                      <a:pPr>
                        <a:lnSpc>
                          <a:spcPct val="115000"/>
                        </a:lnSpc>
                        <a:spcAft>
                          <a:spcPts val="0"/>
                        </a:spcAft>
                      </a:pPr>
                      <a:r>
                        <a:rPr lang="en-US" sz="2000" b="1">
                          <a:solidFill>
                            <a:srgbClr val="663300"/>
                          </a:solidFill>
                          <a:latin typeface="Arial Narrow" pitchFamily="34" charset="0"/>
                          <a:ea typeface="Times New Roman"/>
                          <a:cs typeface="Times New Roman"/>
                        </a:rPr>
                        <a:t>8</a:t>
                      </a:r>
                      <a:endParaRPr lang="ru-RU" sz="2000" b="1">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Ludwig van Beethoven</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ru-RU" sz="2000" u="sng" dirty="0">
                          <a:solidFill>
                            <a:srgbClr val="0000FF"/>
                          </a:solidFill>
                          <a:latin typeface="Arial Narrow" pitchFamily="34" charset="0"/>
                          <a:ea typeface="Times New Roman"/>
                          <a:cs typeface="Times New Roman"/>
                          <a:hlinkClick r:id="rId9"/>
                        </a:rPr>
                        <a:t>http://img.velvet.by/files/resize/userfiles/4467/2_587-520x625.jpg</a:t>
                      </a:r>
                      <a:r>
                        <a:rPr lang="ru-RU" sz="2000" dirty="0">
                          <a:latin typeface="Arial Narrow" pitchFamily="34" charset="0"/>
                          <a:ea typeface="Times New Roman"/>
                          <a:cs typeface="Times New Roman"/>
                        </a:rPr>
                        <a:t> </a:t>
                      </a:r>
                    </a:p>
                  </a:txBody>
                  <a:tcPr marL="68580" marR="68580" marT="0" marB="0"/>
                </a:tc>
              </a:tr>
              <a:tr h="370840">
                <a:tc>
                  <a:txBody>
                    <a:bodyPr/>
                    <a:lstStyle/>
                    <a:p>
                      <a:pPr>
                        <a:lnSpc>
                          <a:spcPct val="115000"/>
                        </a:lnSpc>
                        <a:spcAft>
                          <a:spcPts val="0"/>
                        </a:spcAft>
                      </a:pPr>
                      <a:r>
                        <a:rPr lang="en-US" sz="2000" b="1">
                          <a:solidFill>
                            <a:srgbClr val="663300"/>
                          </a:solidFill>
                          <a:latin typeface="Arial Narrow" pitchFamily="34" charset="0"/>
                          <a:ea typeface="Times New Roman"/>
                          <a:cs typeface="Times New Roman"/>
                        </a:rPr>
                        <a:t>9</a:t>
                      </a:r>
                      <a:endParaRPr lang="ru-RU" sz="2000" b="1">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err="1">
                          <a:solidFill>
                            <a:srgbClr val="663300"/>
                          </a:solidFill>
                          <a:latin typeface="Arial Narrow" pitchFamily="34" charset="0"/>
                          <a:ea typeface="Times New Roman"/>
                          <a:cs typeface="Times New Roman"/>
                        </a:rPr>
                        <a:t>Pyotr</a:t>
                      </a:r>
                      <a:r>
                        <a:rPr lang="en-US" sz="2000" b="1" dirty="0">
                          <a:solidFill>
                            <a:srgbClr val="663300"/>
                          </a:solidFill>
                          <a:latin typeface="Arial Narrow" pitchFamily="34" charset="0"/>
                          <a:ea typeface="Times New Roman"/>
                          <a:cs typeface="Times New Roman"/>
                        </a:rPr>
                        <a:t> Tchaikovsky</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u="sng">
                          <a:solidFill>
                            <a:srgbClr val="0000FF"/>
                          </a:solidFill>
                          <a:latin typeface="Arial Narrow" pitchFamily="34" charset="0"/>
                          <a:ea typeface="Times New Roman"/>
                          <a:cs typeface="Times New Roman"/>
                          <a:hlinkClick r:id="rId10"/>
                        </a:rPr>
                        <a:t>http://www.kolpino.ru/upload/iblock/206/chajkovskij-2.jpg</a:t>
                      </a:r>
                      <a:r>
                        <a:rPr lang="ru-RU" sz="2000">
                          <a:latin typeface="Arial Narrow" pitchFamily="34" charset="0"/>
                          <a:ea typeface="Times New Roman"/>
                          <a:cs typeface="Times New Roman"/>
                        </a:rPr>
                        <a:t> </a:t>
                      </a:r>
                    </a:p>
                  </a:txBody>
                  <a:tcPr marL="68580" marR="68580" marT="0" marB="0"/>
                </a:tc>
              </a:tr>
              <a:tr h="370840">
                <a:tc>
                  <a:txBody>
                    <a:bodyPr/>
                    <a:lstStyle/>
                    <a:p>
                      <a:pPr>
                        <a:lnSpc>
                          <a:spcPct val="115000"/>
                        </a:lnSpc>
                        <a:spcAft>
                          <a:spcPts val="0"/>
                        </a:spcAft>
                      </a:pPr>
                      <a:r>
                        <a:rPr lang="en-US" sz="2000" b="1">
                          <a:solidFill>
                            <a:srgbClr val="663300"/>
                          </a:solidFill>
                          <a:latin typeface="Arial Narrow" pitchFamily="34" charset="0"/>
                          <a:ea typeface="Times New Roman"/>
                          <a:cs typeface="Times New Roman"/>
                        </a:rPr>
                        <a:t>10</a:t>
                      </a:r>
                      <a:endParaRPr lang="ru-RU" sz="2000" b="1">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err="1">
                          <a:solidFill>
                            <a:srgbClr val="663300"/>
                          </a:solidFill>
                          <a:latin typeface="Arial Narrow" pitchFamily="34" charset="0"/>
                          <a:ea typeface="Times New Roman"/>
                          <a:cs typeface="Times New Roman"/>
                        </a:rPr>
                        <a:t>Frida</a:t>
                      </a:r>
                      <a:r>
                        <a:rPr lang="en-US" sz="2000" b="1" dirty="0">
                          <a:solidFill>
                            <a:srgbClr val="663300"/>
                          </a:solidFill>
                          <a:latin typeface="Arial Narrow" pitchFamily="34" charset="0"/>
                          <a:ea typeface="Times New Roman"/>
                          <a:cs typeface="Times New Roman"/>
                        </a:rPr>
                        <a:t> Kahlo</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ru-RU" sz="2000" u="sng" dirty="0">
                          <a:solidFill>
                            <a:srgbClr val="0000FF"/>
                          </a:solidFill>
                          <a:latin typeface="Arial Narrow" pitchFamily="34" charset="0"/>
                          <a:ea typeface="Times New Roman"/>
                          <a:cs typeface="Times New Roman"/>
                          <a:hlinkClick r:id="rId11"/>
                        </a:rPr>
                        <a:t>http://www.art-ag.ru/galery.php?preview=3676&amp;size=2</a:t>
                      </a:r>
                      <a:r>
                        <a:rPr lang="ru-RU" sz="2000" dirty="0">
                          <a:latin typeface="Arial Narrow" pitchFamily="34" charset="0"/>
                          <a:ea typeface="Times New Roman"/>
                          <a:cs typeface="Times New Roman"/>
                        </a:rPr>
                        <a:t> </a:t>
                      </a:r>
                    </a:p>
                  </a:txBody>
                  <a:tcPr marL="68580" marR="68580" marT="0" marB="0"/>
                </a:tc>
              </a:tr>
            </a:tbl>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14282" y="428604"/>
          <a:ext cx="8643936" cy="6019800"/>
        </p:xfrm>
        <a:graphic>
          <a:graphicData uri="http://schemas.openxmlformats.org/drawingml/2006/table">
            <a:tbl>
              <a:tblPr firstRow="1" bandRow="1">
                <a:tableStyleId>{5940675A-B579-460E-94D1-54222C63F5DA}</a:tableStyleId>
              </a:tblPr>
              <a:tblGrid>
                <a:gridCol w="500035"/>
                <a:gridCol w="1571636"/>
                <a:gridCol w="6572265"/>
              </a:tblGrid>
              <a:tr h="370840">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11</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Michael Jackson</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ru-RU" sz="2000" u="sng">
                          <a:solidFill>
                            <a:srgbClr val="0000FF"/>
                          </a:solidFill>
                          <a:latin typeface="Arial Narrow" pitchFamily="34" charset="0"/>
                          <a:ea typeface="Times New Roman"/>
                          <a:cs typeface="Times New Roman"/>
                          <a:hlinkClick r:id="rId2"/>
                        </a:rPr>
                        <a:t>http://copypast.ru/uploads/posts/1220214137_image00008.jpg</a:t>
                      </a:r>
                      <a:r>
                        <a:rPr lang="ru-RU" sz="2000">
                          <a:latin typeface="Arial Narrow" pitchFamily="34" charset="0"/>
                          <a:ea typeface="Times New Roman"/>
                          <a:cs typeface="Times New Roman"/>
                        </a:rPr>
                        <a:t> </a:t>
                      </a:r>
                    </a:p>
                  </a:txBody>
                  <a:tcPr marL="68580" marR="68580" marT="0" marB="0"/>
                </a:tc>
              </a:tr>
              <a:tr h="370840">
                <a:tc>
                  <a:txBody>
                    <a:bodyPr/>
                    <a:lstStyle/>
                    <a:p>
                      <a:pPr>
                        <a:lnSpc>
                          <a:spcPct val="115000"/>
                        </a:lnSpc>
                        <a:spcAft>
                          <a:spcPts val="0"/>
                        </a:spcAft>
                      </a:pPr>
                      <a:r>
                        <a:rPr lang="en-US" sz="2000" b="1">
                          <a:solidFill>
                            <a:srgbClr val="663300"/>
                          </a:solidFill>
                          <a:latin typeface="Arial Narrow" pitchFamily="34" charset="0"/>
                          <a:ea typeface="Times New Roman"/>
                          <a:cs typeface="Times New Roman"/>
                        </a:rPr>
                        <a:t>12</a:t>
                      </a:r>
                      <a:endParaRPr lang="ru-RU" sz="2000" b="1">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Leonardo </a:t>
                      </a:r>
                      <a:r>
                        <a:rPr lang="en-US" sz="2000" b="1" dirty="0" err="1">
                          <a:solidFill>
                            <a:srgbClr val="663300"/>
                          </a:solidFill>
                          <a:latin typeface="Arial Narrow" pitchFamily="34" charset="0"/>
                          <a:ea typeface="Times New Roman"/>
                          <a:cs typeface="Times New Roman"/>
                        </a:rPr>
                        <a:t>da</a:t>
                      </a:r>
                      <a:r>
                        <a:rPr lang="en-US" sz="2000" b="1" dirty="0">
                          <a:solidFill>
                            <a:srgbClr val="663300"/>
                          </a:solidFill>
                          <a:latin typeface="Arial Narrow" pitchFamily="34" charset="0"/>
                          <a:ea typeface="Times New Roman"/>
                          <a:cs typeface="Times New Roman"/>
                        </a:rPr>
                        <a:t> Vinci</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ru-RU" sz="2000" u="sng">
                          <a:solidFill>
                            <a:srgbClr val="0000FF"/>
                          </a:solidFill>
                          <a:latin typeface="Arial Narrow" pitchFamily="34" charset="0"/>
                          <a:ea typeface="Times New Roman"/>
                          <a:cs typeface="Times New Roman"/>
                          <a:hlinkClick r:id="rId3"/>
                        </a:rPr>
                        <a:t>http://www.eceerken.net/resimler/leonardo-da-vinci-kisa-hayati-0.jpg</a:t>
                      </a:r>
                      <a:r>
                        <a:rPr lang="ru-RU" sz="2000">
                          <a:latin typeface="Arial Narrow" pitchFamily="34" charset="0"/>
                          <a:ea typeface="Times New Roman"/>
                          <a:cs typeface="Times New Roman"/>
                        </a:rPr>
                        <a:t> </a:t>
                      </a:r>
                    </a:p>
                  </a:txBody>
                  <a:tcPr marL="68580" marR="68580" marT="0" marB="0"/>
                </a:tc>
              </a:tr>
              <a:tr h="370840">
                <a:tc>
                  <a:txBody>
                    <a:bodyPr/>
                    <a:lstStyle/>
                    <a:p>
                      <a:pPr>
                        <a:lnSpc>
                          <a:spcPct val="115000"/>
                        </a:lnSpc>
                        <a:spcAft>
                          <a:spcPts val="0"/>
                        </a:spcAft>
                      </a:pPr>
                      <a:r>
                        <a:rPr lang="en-US" sz="2000" b="1">
                          <a:solidFill>
                            <a:srgbClr val="663300"/>
                          </a:solidFill>
                          <a:latin typeface="Arial Narrow" pitchFamily="34" charset="0"/>
                          <a:ea typeface="Times New Roman"/>
                          <a:cs typeface="Times New Roman"/>
                        </a:rPr>
                        <a:t>13</a:t>
                      </a:r>
                      <a:endParaRPr lang="ru-RU" sz="2000" b="1">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Florence Nightingale</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ru-RU" sz="2000" u="sng">
                          <a:solidFill>
                            <a:srgbClr val="0000FF"/>
                          </a:solidFill>
                          <a:latin typeface="Arial Narrow" pitchFamily="34" charset="0"/>
                          <a:ea typeface="Times New Roman"/>
                          <a:cs typeface="Times New Roman"/>
                          <a:hlinkClick r:id="rId4"/>
                        </a:rPr>
                        <a:t>http://whateverafter.co.uk/pics/FLO.jpg</a:t>
                      </a:r>
                      <a:r>
                        <a:rPr lang="ru-RU" sz="2000">
                          <a:latin typeface="Arial Narrow" pitchFamily="34" charset="0"/>
                          <a:ea typeface="Times New Roman"/>
                          <a:cs typeface="Times New Roman"/>
                        </a:rPr>
                        <a:t> </a:t>
                      </a:r>
                    </a:p>
                  </a:txBody>
                  <a:tcPr marL="68580" marR="68580" marT="0" marB="0"/>
                </a:tc>
              </a:tr>
              <a:tr h="370840">
                <a:tc>
                  <a:txBody>
                    <a:bodyPr/>
                    <a:lstStyle/>
                    <a:p>
                      <a:pPr>
                        <a:lnSpc>
                          <a:spcPct val="115000"/>
                        </a:lnSpc>
                        <a:spcAft>
                          <a:spcPts val="0"/>
                        </a:spcAft>
                      </a:pPr>
                      <a:r>
                        <a:rPr lang="en-US" sz="2000" b="1">
                          <a:solidFill>
                            <a:srgbClr val="663300"/>
                          </a:solidFill>
                          <a:latin typeface="Arial Narrow" pitchFamily="34" charset="0"/>
                          <a:ea typeface="Times New Roman"/>
                          <a:cs typeface="Times New Roman"/>
                        </a:rPr>
                        <a:t>14</a:t>
                      </a:r>
                      <a:endParaRPr lang="ru-RU" sz="2000" b="1">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pilgrims</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ru-RU" sz="2000" u="sng">
                          <a:solidFill>
                            <a:srgbClr val="0000FF"/>
                          </a:solidFill>
                          <a:latin typeface="Arial Narrow" pitchFamily="34" charset="0"/>
                          <a:ea typeface="Times New Roman"/>
                          <a:cs typeface="Times New Roman"/>
                          <a:hlinkClick r:id="rId5"/>
                        </a:rPr>
                        <a:t>http://www.pittsreport.com/wp-content/uploads/2011/08/pilgrims.jpg</a:t>
                      </a:r>
                      <a:r>
                        <a:rPr lang="ru-RU" sz="2000">
                          <a:latin typeface="Arial Narrow" pitchFamily="34" charset="0"/>
                          <a:ea typeface="Times New Roman"/>
                          <a:cs typeface="Times New Roman"/>
                        </a:rPr>
                        <a:t> </a:t>
                      </a:r>
                    </a:p>
                  </a:txBody>
                  <a:tcPr marL="68580" marR="68580" marT="0" marB="0"/>
                </a:tc>
              </a:tr>
              <a:tr h="370840">
                <a:tc>
                  <a:txBody>
                    <a:bodyPr/>
                    <a:lstStyle/>
                    <a:p>
                      <a:pPr>
                        <a:lnSpc>
                          <a:spcPct val="115000"/>
                        </a:lnSpc>
                        <a:spcAft>
                          <a:spcPts val="0"/>
                        </a:spcAft>
                      </a:pPr>
                      <a:r>
                        <a:rPr lang="en-US" sz="2000" b="1">
                          <a:solidFill>
                            <a:srgbClr val="663300"/>
                          </a:solidFill>
                          <a:latin typeface="Arial Narrow" pitchFamily="34" charset="0"/>
                          <a:ea typeface="Times New Roman"/>
                          <a:cs typeface="Times New Roman"/>
                        </a:rPr>
                        <a:t>15</a:t>
                      </a:r>
                      <a:endParaRPr lang="ru-RU" sz="2000" b="1">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Alexander the Great </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ru-RU" sz="2000" u="sng">
                          <a:solidFill>
                            <a:srgbClr val="0000FF"/>
                          </a:solidFill>
                          <a:latin typeface="Arial Narrow" pitchFamily="34" charset="0"/>
                          <a:ea typeface="Times New Roman"/>
                          <a:cs typeface="Times New Roman"/>
                          <a:hlinkClick r:id="rId6"/>
                        </a:rPr>
                        <a:t>http://mail.salom.com.tr/uploads/news/b_189541.jpg</a:t>
                      </a:r>
                      <a:r>
                        <a:rPr lang="ru-RU" sz="2000">
                          <a:latin typeface="Arial Narrow" pitchFamily="34" charset="0"/>
                          <a:ea typeface="Times New Roman"/>
                          <a:cs typeface="Times New Roman"/>
                        </a:rPr>
                        <a:t> </a:t>
                      </a:r>
                    </a:p>
                  </a:txBody>
                  <a:tcPr marL="68580" marR="68580" marT="0" marB="0"/>
                </a:tc>
              </a:tr>
              <a:tr h="370840">
                <a:tc>
                  <a:txBody>
                    <a:bodyPr/>
                    <a:lstStyle/>
                    <a:p>
                      <a:pPr>
                        <a:lnSpc>
                          <a:spcPct val="115000"/>
                        </a:lnSpc>
                        <a:spcAft>
                          <a:spcPts val="0"/>
                        </a:spcAft>
                      </a:pPr>
                      <a:r>
                        <a:rPr lang="en-US" sz="2000" b="1">
                          <a:solidFill>
                            <a:srgbClr val="663300"/>
                          </a:solidFill>
                          <a:latin typeface="Arial Narrow" pitchFamily="34" charset="0"/>
                          <a:ea typeface="Times New Roman"/>
                          <a:cs typeface="Times New Roman"/>
                        </a:rPr>
                        <a:t>16</a:t>
                      </a:r>
                      <a:endParaRPr lang="ru-RU" sz="2000" b="1">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Vladimir Putin</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ru-RU" sz="2000" u="sng">
                          <a:solidFill>
                            <a:srgbClr val="0000FF"/>
                          </a:solidFill>
                          <a:latin typeface="Arial Narrow" pitchFamily="34" charset="0"/>
                          <a:ea typeface="Times New Roman"/>
                          <a:cs typeface="Times New Roman"/>
                          <a:hlinkClick r:id="rId7"/>
                        </a:rPr>
                        <a:t>http://www.vaseljenska.com/wp-content/uploads/2012/01/vladimir-putin2.jpg</a:t>
                      </a:r>
                      <a:r>
                        <a:rPr lang="ru-RU" sz="2000">
                          <a:latin typeface="Arial Narrow" pitchFamily="34" charset="0"/>
                          <a:ea typeface="Times New Roman"/>
                          <a:cs typeface="Times New Roman"/>
                        </a:rPr>
                        <a:t> </a:t>
                      </a:r>
                    </a:p>
                  </a:txBody>
                  <a:tcPr marL="68580" marR="68580" marT="0" marB="0"/>
                </a:tc>
              </a:tr>
              <a:tr h="370840">
                <a:tc>
                  <a:txBody>
                    <a:bodyPr/>
                    <a:lstStyle/>
                    <a:p>
                      <a:pPr>
                        <a:lnSpc>
                          <a:spcPct val="115000"/>
                        </a:lnSpc>
                        <a:spcAft>
                          <a:spcPts val="0"/>
                        </a:spcAft>
                      </a:pPr>
                      <a:r>
                        <a:rPr lang="en-US" sz="2000" b="1">
                          <a:solidFill>
                            <a:srgbClr val="663300"/>
                          </a:solidFill>
                          <a:latin typeface="Arial Narrow" pitchFamily="34" charset="0"/>
                          <a:ea typeface="Times New Roman"/>
                          <a:cs typeface="Times New Roman"/>
                        </a:rPr>
                        <a:t>17</a:t>
                      </a:r>
                      <a:endParaRPr lang="ru-RU" sz="2000" b="1">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George Washington</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ru-RU" sz="2000" u="sng">
                          <a:solidFill>
                            <a:srgbClr val="0000FF"/>
                          </a:solidFill>
                          <a:latin typeface="Arial Narrow" pitchFamily="34" charset="0"/>
                          <a:ea typeface="Times New Roman"/>
                          <a:cs typeface="Times New Roman"/>
                          <a:hlinkClick r:id="rId8"/>
                        </a:rPr>
                        <a:t>http://www.nkfu.com/wp-content/uploads/2011/02/President_George_Washington-1.jpg</a:t>
                      </a:r>
                      <a:r>
                        <a:rPr lang="ru-RU" sz="2000">
                          <a:latin typeface="Arial Narrow" pitchFamily="34" charset="0"/>
                          <a:ea typeface="Times New Roman"/>
                          <a:cs typeface="Times New Roman"/>
                        </a:rPr>
                        <a:t> </a:t>
                      </a:r>
                    </a:p>
                  </a:txBody>
                  <a:tcPr marL="68580" marR="68580" marT="0" marB="0"/>
                </a:tc>
              </a:tr>
              <a:tr h="370840">
                <a:tc>
                  <a:txBody>
                    <a:bodyPr/>
                    <a:lstStyle/>
                    <a:p>
                      <a:pPr>
                        <a:lnSpc>
                          <a:spcPct val="115000"/>
                        </a:lnSpc>
                        <a:spcAft>
                          <a:spcPts val="0"/>
                        </a:spcAft>
                      </a:pPr>
                      <a:r>
                        <a:rPr lang="en-US" sz="2000" b="1">
                          <a:solidFill>
                            <a:srgbClr val="663300"/>
                          </a:solidFill>
                          <a:latin typeface="Arial Narrow" pitchFamily="34" charset="0"/>
                          <a:ea typeface="Times New Roman"/>
                          <a:cs typeface="Times New Roman"/>
                        </a:rPr>
                        <a:t>18</a:t>
                      </a:r>
                      <a:endParaRPr lang="ru-RU" sz="2000" b="1">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Abraham Lincoln </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ru-RU" sz="2000" u="sng">
                          <a:solidFill>
                            <a:srgbClr val="0000FF"/>
                          </a:solidFill>
                          <a:latin typeface="Arial Narrow" pitchFamily="34" charset="0"/>
                          <a:ea typeface="Times New Roman"/>
                          <a:cs typeface="Times New Roman"/>
                          <a:hlinkClick r:id="rId9"/>
                        </a:rPr>
                        <a:t>http://open.az/uploads/posts/2011-10/thumbs/1319792182_x_2705ea14.jpg</a:t>
                      </a:r>
                      <a:r>
                        <a:rPr lang="ru-RU" sz="2000">
                          <a:latin typeface="Arial Narrow" pitchFamily="34" charset="0"/>
                          <a:ea typeface="Times New Roman"/>
                          <a:cs typeface="Times New Roman"/>
                        </a:rPr>
                        <a:t> </a:t>
                      </a:r>
                    </a:p>
                  </a:txBody>
                  <a:tcPr marL="68580" marR="68580" marT="0" marB="0"/>
                </a:tc>
              </a:tr>
              <a:tr h="370840">
                <a:tc>
                  <a:txBody>
                    <a:bodyPr/>
                    <a:lstStyle/>
                    <a:p>
                      <a:pPr>
                        <a:lnSpc>
                          <a:spcPct val="115000"/>
                        </a:lnSpc>
                        <a:spcAft>
                          <a:spcPts val="0"/>
                        </a:spcAft>
                      </a:pPr>
                      <a:r>
                        <a:rPr lang="en-US" sz="2000" b="1">
                          <a:solidFill>
                            <a:srgbClr val="663300"/>
                          </a:solidFill>
                          <a:latin typeface="Arial Narrow" pitchFamily="34" charset="0"/>
                          <a:ea typeface="Times New Roman"/>
                          <a:cs typeface="Times New Roman"/>
                        </a:rPr>
                        <a:t>19</a:t>
                      </a:r>
                      <a:endParaRPr lang="ru-RU" sz="2000" b="1">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Julius Caesar</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ru-RU" sz="2000" u="sng">
                          <a:solidFill>
                            <a:srgbClr val="0000FF"/>
                          </a:solidFill>
                          <a:latin typeface="Arial Narrow" pitchFamily="34" charset="0"/>
                          <a:ea typeface="Times New Roman"/>
                          <a:cs typeface="Times New Roman"/>
                          <a:hlinkClick r:id="rId10"/>
                        </a:rPr>
                        <a:t>http://i.ensonhaber.com/resimler/galeri/unlulerin_son_sozleri_37.jpg</a:t>
                      </a:r>
                      <a:r>
                        <a:rPr lang="ru-RU" sz="2000">
                          <a:latin typeface="Arial Narrow" pitchFamily="34" charset="0"/>
                          <a:ea typeface="Times New Roman"/>
                          <a:cs typeface="Times New Roman"/>
                        </a:rPr>
                        <a:t> </a:t>
                      </a:r>
                    </a:p>
                  </a:txBody>
                  <a:tcPr marL="68580" marR="68580" marT="0" marB="0"/>
                </a:tc>
              </a:tr>
              <a:tr h="370840">
                <a:tc>
                  <a:txBody>
                    <a:bodyPr/>
                    <a:lstStyle/>
                    <a:p>
                      <a:pPr>
                        <a:lnSpc>
                          <a:spcPct val="115000"/>
                        </a:lnSpc>
                        <a:spcAft>
                          <a:spcPts val="0"/>
                        </a:spcAft>
                      </a:pPr>
                      <a:r>
                        <a:rPr lang="en-US" sz="2000" b="1">
                          <a:solidFill>
                            <a:srgbClr val="663300"/>
                          </a:solidFill>
                          <a:latin typeface="Arial Narrow" pitchFamily="34" charset="0"/>
                          <a:ea typeface="Times New Roman"/>
                          <a:cs typeface="Times New Roman"/>
                        </a:rPr>
                        <a:t>20</a:t>
                      </a:r>
                      <a:endParaRPr lang="ru-RU" sz="2000" b="1">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Tutankhamen</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ru-RU" sz="2000" u="sng" dirty="0">
                          <a:solidFill>
                            <a:srgbClr val="0000FF"/>
                          </a:solidFill>
                          <a:latin typeface="Arial Narrow" pitchFamily="34" charset="0"/>
                          <a:ea typeface="Times New Roman"/>
                          <a:cs typeface="Times New Roman"/>
                          <a:hlinkClick r:id="rId11"/>
                        </a:rPr>
                        <a:t>http://www.museumsyndicate.com/images/3/27271.jpg</a:t>
                      </a:r>
                      <a:r>
                        <a:rPr lang="ru-RU" sz="2000" dirty="0">
                          <a:latin typeface="Arial Narrow" pitchFamily="34" charset="0"/>
                          <a:ea typeface="Times New Roman"/>
                          <a:cs typeface="Times New Roman"/>
                        </a:rPr>
                        <a:t> </a:t>
                      </a:r>
                    </a:p>
                  </a:txBody>
                  <a:tcPr marL="68580" marR="68580" marT="0" marB="0"/>
                </a:tc>
              </a:tr>
            </a:tbl>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14282" y="357166"/>
          <a:ext cx="8643936" cy="3175000"/>
        </p:xfrm>
        <a:graphic>
          <a:graphicData uri="http://schemas.openxmlformats.org/drawingml/2006/table">
            <a:tbl>
              <a:tblPr firstRow="1" bandRow="1">
                <a:tableStyleId>{5940675A-B579-460E-94D1-54222C63F5DA}</a:tableStyleId>
              </a:tblPr>
              <a:tblGrid>
                <a:gridCol w="500035"/>
                <a:gridCol w="1571636"/>
                <a:gridCol w="6572265"/>
              </a:tblGrid>
              <a:tr h="370840">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21</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Christopher Columbus</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ru-RU" sz="2000" u="sng">
                          <a:solidFill>
                            <a:srgbClr val="0000FF"/>
                          </a:solidFill>
                          <a:latin typeface="Arial Narrow" pitchFamily="34" charset="0"/>
                          <a:ea typeface="Times New Roman"/>
                          <a:cs typeface="Times New Roman"/>
                          <a:hlinkClick r:id="rId2"/>
                        </a:rPr>
                        <a:t>http://www.edu.cap.ru/Home/5212/andreeva%20l.v/foto/pic%202.jpg</a:t>
                      </a:r>
                      <a:r>
                        <a:rPr lang="ru-RU" sz="2000">
                          <a:latin typeface="Arial Narrow" pitchFamily="34" charset="0"/>
                          <a:ea typeface="Times New Roman"/>
                          <a:cs typeface="Times New Roman"/>
                        </a:rPr>
                        <a:t> </a:t>
                      </a:r>
                    </a:p>
                  </a:txBody>
                  <a:tcPr marL="68580" marR="68580" marT="0" marB="0"/>
                </a:tc>
              </a:tr>
              <a:tr h="370840">
                <a:tc>
                  <a:txBody>
                    <a:bodyPr/>
                    <a:lstStyle/>
                    <a:p>
                      <a:pPr>
                        <a:lnSpc>
                          <a:spcPct val="115000"/>
                        </a:lnSpc>
                        <a:spcAft>
                          <a:spcPts val="0"/>
                        </a:spcAft>
                      </a:pPr>
                      <a:r>
                        <a:rPr lang="en-US" sz="2000" b="1">
                          <a:solidFill>
                            <a:srgbClr val="663300"/>
                          </a:solidFill>
                          <a:latin typeface="Arial Narrow" pitchFamily="34" charset="0"/>
                          <a:ea typeface="Times New Roman"/>
                          <a:cs typeface="Times New Roman"/>
                        </a:rPr>
                        <a:t>22</a:t>
                      </a:r>
                      <a:endParaRPr lang="ru-RU" sz="2000" b="1">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err="1">
                          <a:solidFill>
                            <a:srgbClr val="663300"/>
                          </a:solidFill>
                          <a:latin typeface="Arial Narrow" pitchFamily="34" charset="0"/>
                          <a:ea typeface="Times New Roman"/>
                          <a:cs typeface="Times New Roman"/>
                        </a:rPr>
                        <a:t>Yury</a:t>
                      </a:r>
                      <a:r>
                        <a:rPr lang="en-US" sz="2000" b="1" dirty="0">
                          <a:solidFill>
                            <a:srgbClr val="663300"/>
                          </a:solidFill>
                          <a:latin typeface="Arial Narrow" pitchFamily="34" charset="0"/>
                          <a:ea typeface="Times New Roman"/>
                          <a:cs typeface="Times New Roman"/>
                        </a:rPr>
                        <a:t> Gagarin</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u="sng">
                          <a:solidFill>
                            <a:srgbClr val="0000FF"/>
                          </a:solidFill>
                          <a:latin typeface="Arial Narrow" pitchFamily="34" charset="0"/>
                          <a:ea typeface="Times New Roman"/>
                          <a:cs typeface="Times New Roman"/>
                          <a:hlinkClick r:id="rId3"/>
                        </a:rPr>
                        <a:t>http://www.mukachevo.net/Content/img/news/p_39766_1_gallerybig.jpg</a:t>
                      </a:r>
                      <a:r>
                        <a:rPr lang="ru-RU" sz="2000">
                          <a:latin typeface="Arial Narrow" pitchFamily="34" charset="0"/>
                          <a:ea typeface="Times New Roman"/>
                          <a:cs typeface="Times New Roman"/>
                        </a:rPr>
                        <a:t> </a:t>
                      </a:r>
                    </a:p>
                  </a:txBody>
                  <a:tcPr marL="68580" marR="68580" marT="0" marB="0"/>
                </a:tc>
              </a:tr>
              <a:tr h="370840">
                <a:tc>
                  <a:txBody>
                    <a:bodyPr/>
                    <a:lstStyle/>
                    <a:p>
                      <a:pPr>
                        <a:lnSpc>
                          <a:spcPct val="115000"/>
                        </a:lnSpc>
                        <a:spcAft>
                          <a:spcPts val="0"/>
                        </a:spcAft>
                      </a:pPr>
                      <a:r>
                        <a:rPr lang="en-US" sz="2000" b="1">
                          <a:solidFill>
                            <a:srgbClr val="663300"/>
                          </a:solidFill>
                          <a:latin typeface="Arial Narrow" pitchFamily="34" charset="0"/>
                          <a:ea typeface="Times New Roman"/>
                          <a:cs typeface="Times New Roman"/>
                        </a:rPr>
                        <a:t>23</a:t>
                      </a:r>
                      <a:endParaRPr lang="ru-RU" sz="2000" b="1">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Ivan </a:t>
                      </a:r>
                      <a:r>
                        <a:rPr lang="en-US" sz="2000" b="1" dirty="0" err="1">
                          <a:solidFill>
                            <a:srgbClr val="663300"/>
                          </a:solidFill>
                          <a:latin typeface="Arial Narrow" pitchFamily="34" charset="0"/>
                          <a:ea typeface="Times New Roman"/>
                          <a:cs typeface="Times New Roman"/>
                        </a:rPr>
                        <a:t>Kruzenstern</a:t>
                      </a:r>
                      <a:r>
                        <a:rPr lang="en-US" sz="2000" b="1" dirty="0">
                          <a:solidFill>
                            <a:srgbClr val="663300"/>
                          </a:solidFill>
                          <a:latin typeface="Arial Narrow" pitchFamily="34" charset="0"/>
                          <a:ea typeface="Times New Roman"/>
                          <a:cs typeface="Times New Roman"/>
                        </a:rPr>
                        <a:t> </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ru-RU" sz="2000" u="sng">
                          <a:solidFill>
                            <a:srgbClr val="0000FF"/>
                          </a:solidFill>
                          <a:latin typeface="Arial Narrow" pitchFamily="34" charset="0"/>
                          <a:ea typeface="Times New Roman"/>
                          <a:cs typeface="Times New Roman"/>
                          <a:hlinkClick r:id="rId4"/>
                        </a:rPr>
                        <a:t>http://www.kunstkamera.ru/images/child1/23/04_.jpg</a:t>
                      </a:r>
                      <a:r>
                        <a:rPr lang="ru-RU" sz="2000">
                          <a:latin typeface="Arial Narrow" pitchFamily="34" charset="0"/>
                          <a:ea typeface="Times New Roman"/>
                          <a:cs typeface="Times New Roman"/>
                        </a:rPr>
                        <a:t> </a:t>
                      </a:r>
                    </a:p>
                  </a:txBody>
                  <a:tcPr marL="68580" marR="68580" marT="0" marB="0"/>
                </a:tc>
              </a:tr>
              <a:tr h="370840">
                <a:tc>
                  <a:txBody>
                    <a:bodyPr/>
                    <a:lstStyle/>
                    <a:p>
                      <a:pPr>
                        <a:lnSpc>
                          <a:spcPct val="115000"/>
                        </a:lnSpc>
                        <a:spcAft>
                          <a:spcPts val="0"/>
                        </a:spcAft>
                      </a:pPr>
                      <a:r>
                        <a:rPr lang="en-US" sz="2000" b="1">
                          <a:solidFill>
                            <a:srgbClr val="663300"/>
                          </a:solidFill>
                          <a:latin typeface="Arial Narrow" pitchFamily="34" charset="0"/>
                          <a:ea typeface="Times New Roman"/>
                          <a:cs typeface="Times New Roman"/>
                        </a:rPr>
                        <a:t>24</a:t>
                      </a:r>
                      <a:endParaRPr lang="ru-RU" sz="2000" b="1">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Marco Polo</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ru-RU" sz="2000" u="sng">
                          <a:solidFill>
                            <a:srgbClr val="0000FF"/>
                          </a:solidFill>
                          <a:latin typeface="Arial Narrow" pitchFamily="34" charset="0"/>
                          <a:ea typeface="Times New Roman"/>
                          <a:cs typeface="Times New Roman"/>
                          <a:hlinkClick r:id="rId5"/>
                        </a:rPr>
                        <a:t>http://www.frontpress.ro/wp-content/uploads/2011/10/marco-polo-mosaic_11363_600x450.jpg</a:t>
                      </a:r>
                      <a:r>
                        <a:rPr lang="ru-RU" sz="2000">
                          <a:latin typeface="Arial Narrow" pitchFamily="34" charset="0"/>
                          <a:ea typeface="Times New Roman"/>
                          <a:cs typeface="Times New Roman"/>
                        </a:rPr>
                        <a:t> </a:t>
                      </a:r>
                    </a:p>
                  </a:txBody>
                  <a:tcPr marL="68580" marR="68580" marT="0" marB="0"/>
                </a:tc>
              </a:tr>
              <a:tr h="370840">
                <a:tc>
                  <a:txBody>
                    <a:bodyPr/>
                    <a:lstStyle/>
                    <a:p>
                      <a:pPr>
                        <a:lnSpc>
                          <a:spcPct val="115000"/>
                        </a:lnSpc>
                        <a:spcAft>
                          <a:spcPts val="0"/>
                        </a:spcAft>
                      </a:pPr>
                      <a:r>
                        <a:rPr lang="en-US" sz="2000" b="1">
                          <a:solidFill>
                            <a:srgbClr val="663300"/>
                          </a:solidFill>
                          <a:latin typeface="Arial Narrow" pitchFamily="34" charset="0"/>
                          <a:ea typeface="Times New Roman"/>
                          <a:cs typeface="Times New Roman"/>
                        </a:rPr>
                        <a:t>25</a:t>
                      </a:r>
                      <a:endParaRPr lang="ru-RU" sz="2000" b="1">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en-US" sz="2000" b="1" dirty="0">
                          <a:solidFill>
                            <a:srgbClr val="663300"/>
                          </a:solidFill>
                          <a:latin typeface="Arial Narrow" pitchFamily="34" charset="0"/>
                          <a:ea typeface="Times New Roman"/>
                          <a:cs typeface="Times New Roman"/>
                        </a:rPr>
                        <a:t>John Cabot</a:t>
                      </a:r>
                      <a:endParaRPr lang="ru-RU" sz="2000" b="1" dirty="0">
                        <a:solidFill>
                          <a:srgbClr val="663300"/>
                        </a:solidFill>
                        <a:latin typeface="Arial Narrow" pitchFamily="34" charset="0"/>
                        <a:ea typeface="Times New Roman"/>
                        <a:cs typeface="Times New Roman"/>
                      </a:endParaRPr>
                    </a:p>
                  </a:txBody>
                  <a:tcPr marL="68580" marR="68580" marT="0" marB="0"/>
                </a:tc>
                <a:tc>
                  <a:txBody>
                    <a:bodyPr/>
                    <a:lstStyle/>
                    <a:p>
                      <a:pPr>
                        <a:lnSpc>
                          <a:spcPct val="115000"/>
                        </a:lnSpc>
                        <a:spcAft>
                          <a:spcPts val="0"/>
                        </a:spcAft>
                      </a:pPr>
                      <a:r>
                        <a:rPr lang="ru-RU" sz="2000" u="sng" dirty="0">
                          <a:solidFill>
                            <a:srgbClr val="0000FF"/>
                          </a:solidFill>
                          <a:latin typeface="Arial Narrow" pitchFamily="34" charset="0"/>
                          <a:ea typeface="Times New Roman"/>
                          <a:cs typeface="Times New Roman"/>
                          <a:hlinkClick r:id="rId6"/>
                        </a:rPr>
                        <a:t>http://www.compendium.ro/imgpers/1215.jpg</a:t>
                      </a:r>
                      <a:r>
                        <a:rPr lang="ru-RU" sz="2000" dirty="0">
                          <a:latin typeface="Arial Narrow" pitchFamily="34" charset="0"/>
                          <a:ea typeface="Times New Roman"/>
                          <a:cs typeface="Times New Roman"/>
                        </a:rPr>
                        <a:t> </a:t>
                      </a:r>
                    </a:p>
                  </a:txBody>
                  <a:tcPr marL="68580" marR="68580" marT="0" marB="0"/>
                </a:tc>
              </a:tr>
            </a:tbl>
          </a:graphicData>
        </a:graphic>
      </p:graphicFrame>
      <p:pic>
        <p:nvPicPr>
          <p:cNvPr id="6" name="Рисунок 5" descr="old-parchment-background-770.jpg"/>
          <p:cNvPicPr>
            <a:picLocks noChangeAspect="1"/>
          </p:cNvPicPr>
          <p:nvPr/>
        </p:nvPicPr>
        <p:blipFill>
          <a:blip r:embed="rId7" cstate="print"/>
          <a:stretch>
            <a:fillRect/>
          </a:stretch>
        </p:blipFill>
        <p:spPr>
          <a:xfrm>
            <a:off x="2740584" y="4071942"/>
            <a:ext cx="3500492" cy="2567180"/>
          </a:xfrm>
          <a:prstGeom prst="rect">
            <a:avLst/>
          </a:prstGeom>
          <a:effectLst>
            <a:softEdge rad="127000"/>
          </a:effectLst>
        </p:spPr>
      </p:pic>
      <p:sp>
        <p:nvSpPr>
          <p:cNvPr id="7" name="Прямоугольник 6"/>
          <p:cNvSpPr/>
          <p:nvPr/>
        </p:nvSpPr>
        <p:spPr>
          <a:xfrm>
            <a:off x="3500430" y="4143380"/>
            <a:ext cx="2167581" cy="230832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cap="none" spc="50" dirty="0" smtClean="0">
                <a:ln w="11430"/>
                <a:solidFill>
                  <a:srgbClr val="663300"/>
                </a:solidFill>
                <a:effectLst>
                  <a:outerShdw blurRad="76200" dist="50800" dir="5400000" algn="tl" rotWithShape="0">
                    <a:srgbClr val="000000">
                      <a:alpha val="65000"/>
                    </a:srgbClr>
                  </a:outerShdw>
                </a:effectLst>
                <a:latin typeface="Monotype Corsiva" pitchFamily="66" charset="0"/>
              </a:rPr>
              <a:t>T</a:t>
            </a:r>
            <a:r>
              <a:rPr lang="en-US" sz="5400" b="1" cap="none" spc="50" dirty="0" smtClean="0">
                <a:ln w="11430"/>
                <a:solidFill>
                  <a:srgbClr val="663300"/>
                </a:solidFill>
                <a:effectLst>
                  <a:outerShdw blurRad="76200" dist="50800" dir="5400000" algn="tl" rotWithShape="0">
                    <a:srgbClr val="000000">
                      <a:alpha val="65000"/>
                    </a:srgbClr>
                  </a:outerShdw>
                </a:effectLst>
                <a:latin typeface="Arial Narrow" pitchFamily="34" charset="0"/>
              </a:rPr>
              <a:t>hank </a:t>
            </a:r>
          </a:p>
          <a:p>
            <a:pPr algn="ctr"/>
            <a:r>
              <a:rPr lang="en-US" sz="7200" b="1" cap="none" spc="50" dirty="0" smtClean="0">
                <a:ln w="11430"/>
                <a:solidFill>
                  <a:srgbClr val="663300"/>
                </a:solidFill>
                <a:effectLst>
                  <a:outerShdw blurRad="76200" dist="50800" dir="5400000" algn="tl" rotWithShape="0">
                    <a:srgbClr val="000000">
                      <a:alpha val="65000"/>
                    </a:srgbClr>
                  </a:outerShdw>
                </a:effectLst>
                <a:latin typeface="Monotype Corsiva" pitchFamily="66" charset="0"/>
              </a:rPr>
              <a:t>y</a:t>
            </a:r>
            <a:r>
              <a:rPr lang="en-US" sz="5400" b="1" cap="none" spc="50" dirty="0" smtClean="0">
                <a:ln w="11430"/>
                <a:solidFill>
                  <a:srgbClr val="663300"/>
                </a:solidFill>
                <a:effectLst>
                  <a:outerShdw blurRad="76200" dist="50800" dir="5400000" algn="tl" rotWithShape="0">
                    <a:srgbClr val="000000">
                      <a:alpha val="65000"/>
                    </a:srgbClr>
                  </a:outerShdw>
                </a:effectLst>
                <a:latin typeface="Arial Narrow" pitchFamily="34" charset="0"/>
              </a:rPr>
              <a:t>ou!</a:t>
            </a:r>
            <a:endParaRPr lang="ru-RU" sz="5400" b="1" cap="none" spc="50" dirty="0">
              <a:ln w="11430"/>
              <a:solidFill>
                <a:srgbClr val="663300"/>
              </a:solidFill>
              <a:effectLst>
                <a:outerShdw blurRad="76200" dist="50800" dir="5400000" algn="tl" rotWithShape="0">
                  <a:srgbClr val="000000">
                    <a:alpha val="65000"/>
                  </a:srgbClr>
                </a:outerShdw>
              </a:effectLst>
              <a:latin typeface="Arial Narrow" pitchFamily="34" charset="0"/>
            </a:endParaRPr>
          </a:p>
        </p:txBody>
      </p:sp>
      <p:pic>
        <p:nvPicPr>
          <p:cNvPr id="8" name="Рисунок 7" descr="stamp.jpg"/>
          <p:cNvPicPr>
            <a:picLocks noChangeAspect="1"/>
          </p:cNvPicPr>
          <p:nvPr/>
        </p:nvPicPr>
        <p:blipFill>
          <a:blip r:embed="rId8"/>
          <a:stretch>
            <a:fillRect/>
          </a:stretch>
        </p:blipFill>
        <p:spPr>
          <a:xfrm>
            <a:off x="214282" y="4214818"/>
            <a:ext cx="2414479" cy="2214554"/>
          </a:xfrm>
          <a:prstGeom prst="ellipse">
            <a:avLst/>
          </a:prstGeom>
          <a:effectLst>
            <a:softEdge rad="127000"/>
          </a:effectLst>
        </p:spPr>
      </p:pic>
      <p:pic>
        <p:nvPicPr>
          <p:cNvPr id="9" name="Рисунок 8" descr="stamp.jpg"/>
          <p:cNvPicPr>
            <a:picLocks noChangeAspect="1"/>
          </p:cNvPicPr>
          <p:nvPr/>
        </p:nvPicPr>
        <p:blipFill>
          <a:blip r:embed="rId8"/>
          <a:stretch>
            <a:fillRect/>
          </a:stretch>
        </p:blipFill>
        <p:spPr>
          <a:xfrm>
            <a:off x="6429388" y="4214818"/>
            <a:ext cx="2414479" cy="2214554"/>
          </a:xfrm>
          <a:prstGeom prst="ellipse">
            <a:avLst/>
          </a:prstGeom>
          <a:effectLst>
            <a:softEdge rad="127000"/>
          </a:effec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Вертикальный свиток 11"/>
          <p:cNvSpPr/>
          <p:nvPr/>
        </p:nvSpPr>
        <p:spPr>
          <a:xfrm>
            <a:off x="1428728" y="1571612"/>
            <a:ext cx="6643734" cy="4929222"/>
          </a:xfrm>
          <a:prstGeom prst="verticalScroll">
            <a:avLst/>
          </a:prstGeom>
          <a:blipFill>
            <a:blip r:embed="rId2"/>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ru-RU" sz="3600" b="1" dirty="0" smtClean="0">
                <a:solidFill>
                  <a:schemeClr val="bg2">
                    <a:lumMod val="25000"/>
                  </a:schemeClr>
                </a:solidFill>
                <a:latin typeface="Arial Narrow" pitchFamily="34" charset="0"/>
                <a:ea typeface="Gungsuh" pitchFamily="18" charset="-127"/>
              </a:rPr>
              <a:t>Автор:</a:t>
            </a:r>
          </a:p>
          <a:p>
            <a:pPr algn="ctr"/>
            <a:r>
              <a:rPr lang="en-US" sz="3600" b="1" dirty="0" smtClean="0">
                <a:solidFill>
                  <a:schemeClr val="bg2">
                    <a:lumMod val="25000"/>
                  </a:schemeClr>
                </a:solidFill>
                <a:latin typeface="Arial Narrow" pitchFamily="34" charset="0"/>
                <a:ea typeface="Gungsuh" pitchFamily="18" charset="-127"/>
              </a:rPr>
              <a:t> </a:t>
            </a:r>
            <a:r>
              <a:rPr lang="ru-RU" sz="3600" b="1" dirty="0" smtClean="0">
                <a:solidFill>
                  <a:srgbClr val="C00000"/>
                </a:solidFill>
                <a:latin typeface="Arial Narrow" pitchFamily="34" charset="0"/>
                <a:ea typeface="Gungsuh" pitchFamily="18" charset="-127"/>
              </a:rPr>
              <a:t>Тетерина Ольга Афанасьевна</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sp>
        <p:nvSpPr>
          <p:cNvPr id="14" name="Лента лицом вверх 13"/>
          <p:cNvSpPr/>
          <p:nvPr/>
        </p:nvSpPr>
        <p:spPr>
          <a:xfrm>
            <a:off x="285720" y="214290"/>
            <a:ext cx="8572560" cy="1143008"/>
          </a:xfrm>
          <a:prstGeom prst="ribbon2">
            <a:avLst/>
          </a:prstGeom>
          <a:blipFill>
            <a:blip r:embed="rId2"/>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3200" b="1" dirty="0" smtClean="0">
                <a:ln w="1905"/>
                <a:solidFill>
                  <a:srgbClr val="663300"/>
                </a:solidFill>
                <a:effectLst>
                  <a:innerShdw blurRad="69850" dist="43180" dir="5400000">
                    <a:srgbClr val="000000">
                      <a:alpha val="65000"/>
                    </a:srgbClr>
                  </a:innerShdw>
                </a:effectLst>
                <a:latin typeface="Arial Narrow" pitchFamily="34" charset="0"/>
              </a:rPr>
              <a:t>104-199-441</a:t>
            </a:r>
            <a:endParaRPr lang="en-US" sz="2800" b="1" dirty="0" smtClean="0">
              <a:ln w="1905"/>
              <a:solidFill>
                <a:srgbClr val="663300"/>
              </a:solidFill>
              <a:effectLst>
                <a:innerShdw blurRad="69850" dist="43180" dir="5400000">
                  <a:srgbClr val="000000">
                    <a:alpha val="65000"/>
                  </a:srgbClr>
                </a:innerShdw>
              </a:effectLst>
              <a:latin typeface="Arial Narrow" pitchFamily="34" charset="0"/>
            </a:endParaRPr>
          </a:p>
        </p:txBody>
      </p:sp>
      <p:pic>
        <p:nvPicPr>
          <p:cNvPr id="15" name="Рисунок 14" descr="IMG_5577 copy.jpg"/>
          <p:cNvPicPr>
            <a:picLocks noChangeAspect="1"/>
          </p:cNvPicPr>
          <p:nvPr/>
        </p:nvPicPr>
        <p:blipFill>
          <a:blip r:embed="rId3" cstate="print">
            <a:duotone>
              <a:prstClr val="black"/>
              <a:schemeClr val="accent6">
                <a:tint val="45000"/>
                <a:satMod val="400000"/>
              </a:schemeClr>
            </a:duotone>
          </a:blip>
          <a:stretch>
            <a:fillRect/>
          </a:stretch>
        </p:blipFill>
        <p:spPr>
          <a:xfrm>
            <a:off x="4000496" y="3964785"/>
            <a:ext cx="1571636" cy="2357454"/>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Лента лицом вверх 9"/>
          <p:cNvSpPr/>
          <p:nvPr/>
        </p:nvSpPr>
        <p:spPr>
          <a:xfrm>
            <a:off x="214282" y="214290"/>
            <a:ext cx="857256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40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4000" b="1" dirty="0" smtClean="0">
                <a:ln w="1905"/>
                <a:solidFill>
                  <a:srgbClr val="663300"/>
                </a:solidFill>
                <a:effectLst>
                  <a:innerShdw blurRad="69850" dist="43180" dir="5400000">
                    <a:srgbClr val="000000">
                      <a:alpha val="65000"/>
                    </a:srgbClr>
                  </a:innerShdw>
                </a:effectLst>
                <a:latin typeface="Monotype Corsiva" pitchFamily="66" charset="0"/>
              </a:rPr>
              <a:t> 300  </a:t>
            </a:r>
            <a:r>
              <a:rPr lang="en-US" sz="3200" b="1" dirty="0" smtClean="0">
                <a:ln w="1905"/>
                <a:solidFill>
                  <a:srgbClr val="663300"/>
                </a:solidFill>
                <a:effectLst>
                  <a:innerShdw blurRad="69850" dist="43180" dir="5400000">
                    <a:srgbClr val="000000">
                      <a:alpha val="65000"/>
                    </a:srgbClr>
                  </a:innerShdw>
                </a:effectLst>
                <a:latin typeface="Arial Narrow" pitchFamily="34" charset="0"/>
              </a:rPr>
              <a:t>SCIENTISTS</a:t>
            </a:r>
            <a:endParaRPr lang="ru-RU" sz="32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11" name="Вертикальный свиток 10"/>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ea typeface="Gungsuh" pitchFamily="18" charset="-127"/>
              </a:rPr>
              <a:t>He was an English physicist, astronomer, mathematician and philosopher. He invented the first reflecting telescope.</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a:hlinkClick r:id="rId3" action="ppaction://hlinksldjump"/>
          </p:cNvPr>
          <p:cNvSpPr/>
          <p:nvPr/>
        </p:nvSpPr>
        <p:spPr>
          <a:xfrm>
            <a:off x="0" y="4572008"/>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Лента лицом вверх 9"/>
          <p:cNvSpPr/>
          <p:nvPr/>
        </p:nvSpPr>
        <p:spPr>
          <a:xfrm>
            <a:off x="214282" y="214290"/>
            <a:ext cx="857256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40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4000" b="1" dirty="0" smtClean="0">
                <a:ln w="1905"/>
                <a:solidFill>
                  <a:srgbClr val="663300"/>
                </a:solidFill>
                <a:effectLst>
                  <a:innerShdw blurRad="69850" dist="43180" dir="5400000">
                    <a:srgbClr val="000000">
                      <a:alpha val="65000"/>
                    </a:srgbClr>
                  </a:innerShdw>
                </a:effectLst>
                <a:latin typeface="Monotype Corsiva" pitchFamily="66" charset="0"/>
              </a:rPr>
              <a:t> 300  </a:t>
            </a:r>
            <a:r>
              <a:rPr lang="en-US" sz="3200" b="1" dirty="0" smtClean="0">
                <a:ln w="1905"/>
                <a:solidFill>
                  <a:srgbClr val="663300"/>
                </a:solidFill>
                <a:effectLst>
                  <a:innerShdw blurRad="69850" dist="43180" dir="5400000">
                    <a:srgbClr val="000000">
                      <a:alpha val="65000"/>
                    </a:srgbClr>
                  </a:innerShdw>
                </a:effectLst>
                <a:latin typeface="Arial Narrow" pitchFamily="34" charset="0"/>
              </a:rPr>
              <a:t>SCIENTISTS</a:t>
            </a:r>
            <a:endParaRPr lang="ru-RU" sz="32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11" name="Вертикальный свиток 10"/>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smtClean="0">
                <a:solidFill>
                  <a:srgbClr val="C00000"/>
                </a:solidFill>
                <a:latin typeface="Arial Narrow" pitchFamily="34" charset="0"/>
                <a:ea typeface="Gungsuh" pitchFamily="18" charset="-127"/>
              </a:rPr>
              <a:t>Isaac Newton</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2" name="Рисунок 11" descr="isaac newton.jpg"/>
          <p:cNvPicPr>
            <a:picLocks noChangeAspect="1"/>
          </p:cNvPicPr>
          <p:nvPr/>
        </p:nvPicPr>
        <p:blipFill>
          <a:blip r:embed="rId6">
            <a:duotone>
              <a:prstClr val="black"/>
              <a:schemeClr val="accent6">
                <a:tint val="45000"/>
                <a:satMod val="400000"/>
              </a:schemeClr>
            </a:duotone>
          </a:blip>
          <a:stretch>
            <a:fillRect/>
          </a:stretch>
        </p:blipFill>
        <p:spPr>
          <a:xfrm>
            <a:off x="2714612" y="3500437"/>
            <a:ext cx="3929090" cy="2810045"/>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429132"/>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Лента лицом вверх 8"/>
          <p:cNvSpPr/>
          <p:nvPr/>
        </p:nvSpPr>
        <p:spPr>
          <a:xfrm>
            <a:off x="214282" y="214290"/>
            <a:ext cx="857256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40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4000" b="1" dirty="0" smtClean="0">
                <a:ln w="1905"/>
                <a:solidFill>
                  <a:srgbClr val="663300"/>
                </a:solidFill>
                <a:effectLst>
                  <a:innerShdw blurRad="69850" dist="43180" dir="5400000">
                    <a:srgbClr val="000000">
                      <a:alpha val="65000"/>
                    </a:srgbClr>
                  </a:innerShdw>
                </a:effectLst>
                <a:latin typeface="Monotype Corsiva" pitchFamily="66" charset="0"/>
              </a:rPr>
              <a:t> 400  </a:t>
            </a:r>
            <a:r>
              <a:rPr lang="en-US" sz="3200" b="1" dirty="0" smtClean="0">
                <a:ln w="1905"/>
                <a:solidFill>
                  <a:srgbClr val="663300"/>
                </a:solidFill>
                <a:effectLst>
                  <a:innerShdw blurRad="69850" dist="43180" dir="5400000">
                    <a:srgbClr val="000000">
                      <a:alpha val="65000"/>
                    </a:srgbClr>
                  </a:innerShdw>
                </a:effectLst>
                <a:latin typeface="Arial Narrow" pitchFamily="34" charset="0"/>
              </a:rPr>
              <a:t>SCIENTISTS</a:t>
            </a:r>
            <a:endParaRPr lang="ru-RU" sz="32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10" name="Вертикальный свиток 9"/>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dirty="0" smtClean="0">
                <a:solidFill>
                  <a:schemeClr val="bg2">
                    <a:lumMod val="25000"/>
                  </a:schemeClr>
                </a:solidFill>
                <a:latin typeface="Arial Narrow" pitchFamily="34" charset="0"/>
                <a:ea typeface="Gungsuh" pitchFamily="18" charset="-127"/>
              </a:rPr>
              <a:t>He was a Scottish scientist and inventor. He invented the first working telephone in 1876.</a:t>
            </a:r>
            <a:endParaRPr lang="ru-RU" sz="3600" b="1" dirty="0">
              <a:solidFill>
                <a:schemeClr val="bg2">
                  <a:lumMod val="25000"/>
                </a:schemeClr>
              </a:solidFill>
              <a:latin typeface="Arial Narrow" pitchFamily="34" charset="0"/>
              <a:ea typeface="Gungsuh" pitchFamily="18" charset="-127"/>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hlinkClick r:id="rId3" action="ppaction://hlinksldjump"/>
          </p:cNvPr>
          <p:cNvSpPr/>
          <p:nvPr/>
        </p:nvSpPr>
        <p:spPr>
          <a:xfrm>
            <a:off x="0" y="4500570"/>
            <a:ext cx="1548000" cy="1440000"/>
          </a:xfrm>
          <a:prstGeom prst="ellipse">
            <a:avLst/>
          </a:prstGeom>
          <a:blipFill>
            <a:blip r:embed="rId4" cstate="print"/>
            <a:stretch>
              <a:fillRect/>
            </a:stretch>
          </a:blip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Лента лицом вверх 8"/>
          <p:cNvSpPr/>
          <p:nvPr/>
        </p:nvSpPr>
        <p:spPr>
          <a:xfrm>
            <a:off x="214282" y="214290"/>
            <a:ext cx="8572560" cy="1000132"/>
          </a:xfrm>
          <a:prstGeom prst="ribbon2">
            <a:avLst/>
          </a:prstGeom>
          <a:blipFill>
            <a:blip r:embed="rId5"/>
            <a:tile tx="0" ty="0" sx="100000" sy="100000" flip="none" algn="tl"/>
          </a:blipFill>
          <a:ln>
            <a:solidFill>
              <a:schemeClr val="bg2">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ln w="1905"/>
                <a:solidFill>
                  <a:srgbClr val="663300"/>
                </a:solidFill>
                <a:effectLst>
                  <a:innerShdw blurRad="69850" dist="43180" dir="5400000">
                    <a:srgbClr val="000000">
                      <a:alpha val="65000"/>
                    </a:srgbClr>
                  </a:innerShdw>
                </a:effectLst>
                <a:latin typeface="Monotype Corsiva" pitchFamily="66" charset="0"/>
              </a:rPr>
              <a:t>G</a:t>
            </a:r>
            <a:r>
              <a:rPr lang="en-US" sz="4000" b="1" baseline="30000" dirty="0" smtClean="0">
                <a:ln w="1905"/>
                <a:solidFill>
                  <a:srgbClr val="663300"/>
                </a:solidFill>
                <a:effectLst>
                  <a:innerShdw blurRad="69850" dist="43180" dir="5400000">
                    <a:srgbClr val="000000">
                      <a:alpha val="65000"/>
                    </a:srgbClr>
                  </a:innerShdw>
                </a:effectLst>
                <a:latin typeface="Monotype Corsiva" pitchFamily="66" charset="0"/>
              </a:rPr>
              <a:t>M</a:t>
            </a:r>
            <a:r>
              <a:rPr lang="en-US" sz="4000" b="1" dirty="0" smtClean="0">
                <a:ln w="1905"/>
                <a:solidFill>
                  <a:srgbClr val="663300"/>
                </a:solidFill>
                <a:effectLst>
                  <a:innerShdw blurRad="69850" dist="43180" dir="5400000">
                    <a:srgbClr val="000000">
                      <a:alpha val="65000"/>
                    </a:srgbClr>
                  </a:innerShdw>
                </a:effectLst>
                <a:latin typeface="Monotype Corsiva" pitchFamily="66" charset="0"/>
              </a:rPr>
              <a:t> 400  </a:t>
            </a:r>
            <a:r>
              <a:rPr lang="en-US" sz="3200" b="1" dirty="0" smtClean="0">
                <a:ln w="1905"/>
                <a:solidFill>
                  <a:srgbClr val="663300"/>
                </a:solidFill>
                <a:effectLst>
                  <a:innerShdw blurRad="69850" dist="43180" dir="5400000">
                    <a:srgbClr val="000000">
                      <a:alpha val="65000"/>
                    </a:srgbClr>
                  </a:innerShdw>
                </a:effectLst>
                <a:latin typeface="Arial Narrow" pitchFamily="34" charset="0"/>
              </a:rPr>
              <a:t>SCIENTISTS</a:t>
            </a:r>
            <a:endParaRPr lang="ru-RU" sz="3200" b="1" baseline="30000" dirty="0">
              <a:ln w="1905"/>
              <a:solidFill>
                <a:srgbClr val="663300"/>
              </a:solidFill>
              <a:effectLst>
                <a:innerShdw blurRad="69850" dist="43180" dir="5400000">
                  <a:srgbClr val="000000">
                    <a:alpha val="65000"/>
                  </a:srgbClr>
                </a:innerShdw>
              </a:effectLst>
              <a:latin typeface="Arial Narrow" pitchFamily="34" charset="0"/>
            </a:endParaRPr>
          </a:p>
        </p:txBody>
      </p:sp>
      <p:sp>
        <p:nvSpPr>
          <p:cNvPr id="10" name="Вертикальный свиток 9"/>
          <p:cNvSpPr/>
          <p:nvPr/>
        </p:nvSpPr>
        <p:spPr>
          <a:xfrm>
            <a:off x="1428728" y="1571612"/>
            <a:ext cx="6643734" cy="4929222"/>
          </a:xfrm>
          <a:prstGeom prst="verticalScroll">
            <a:avLst/>
          </a:prstGeom>
          <a:blipFill>
            <a:blip r:embed="rId5"/>
            <a:tile tx="0" ty="0" sx="100000" sy="100000" flip="none" algn="tl"/>
          </a:blip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3600" b="1" dirty="0" smtClean="0">
                <a:solidFill>
                  <a:schemeClr val="bg2">
                    <a:lumMod val="25000"/>
                  </a:schemeClr>
                </a:solidFill>
                <a:latin typeface="Arial Narrow" pitchFamily="34" charset="0"/>
                <a:ea typeface="Gungsuh" pitchFamily="18" charset="-127"/>
              </a:rPr>
              <a:t>What do you know about </a:t>
            </a:r>
            <a:r>
              <a:rPr lang="en-US" sz="3600" b="1" dirty="0" smtClean="0">
                <a:solidFill>
                  <a:srgbClr val="C00000"/>
                </a:solidFill>
                <a:latin typeface="Arial Narrow" pitchFamily="34" charset="0"/>
                <a:ea typeface="Gungsuh" pitchFamily="18" charset="-127"/>
              </a:rPr>
              <a:t>Alexander Graham Bell</a:t>
            </a:r>
            <a:r>
              <a:rPr lang="en-US" sz="3600" b="1" dirty="0" smtClean="0">
                <a:solidFill>
                  <a:schemeClr val="bg2">
                    <a:lumMod val="25000"/>
                  </a:schemeClr>
                </a:solidFill>
                <a:latin typeface="Arial Narrow" pitchFamily="34" charset="0"/>
                <a:ea typeface="Gungsuh" pitchFamily="18" charset="-127"/>
              </a:rPr>
              <a:t>? </a:t>
            </a:r>
            <a:endParaRPr lang="ru-RU" sz="3600" b="1" dirty="0">
              <a:solidFill>
                <a:schemeClr val="bg2">
                  <a:lumMod val="25000"/>
                </a:schemeClr>
              </a:solidFill>
              <a:latin typeface="Arial Narrow" pitchFamily="34" charset="0"/>
              <a:ea typeface="Gungsuh" pitchFamily="18" charset="-127"/>
            </a:endParaRPr>
          </a:p>
        </p:txBody>
      </p:sp>
      <p:pic>
        <p:nvPicPr>
          <p:cNvPr id="11" name="Рисунок 10" descr="alexander graham bell.jpg"/>
          <p:cNvPicPr>
            <a:picLocks noChangeAspect="1"/>
          </p:cNvPicPr>
          <p:nvPr/>
        </p:nvPicPr>
        <p:blipFill>
          <a:blip r:embed="rId6">
            <a:duotone>
              <a:prstClr val="black"/>
              <a:schemeClr val="accent6">
                <a:tint val="45000"/>
                <a:satMod val="400000"/>
              </a:schemeClr>
            </a:duotone>
          </a:blip>
          <a:stretch>
            <a:fillRect/>
          </a:stretch>
        </p:blipFill>
        <p:spPr>
          <a:xfrm>
            <a:off x="2928926" y="3500438"/>
            <a:ext cx="3500462" cy="2857520"/>
          </a:xfrm>
          <a:prstGeom prst="rect">
            <a:avLst/>
          </a:prstGeom>
          <a:ln>
            <a:noFill/>
          </a:ln>
          <a:effectLst>
            <a:outerShdw blurRad="50800" dist="38100" dir="2700000" algn="tl" rotWithShape="0">
              <a:prstClr val="black">
                <a:alpha val="40000"/>
              </a:prstClr>
            </a:outerShdw>
            <a:softEdge rad="112500"/>
          </a:effectLst>
        </p:spPr>
      </p:pic>
    </p:spTree>
  </p:cSld>
  <p:clrMapOvr>
    <a:masterClrMapping/>
  </p:clrMapOvr>
  <p:transition>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641</TotalTime>
  <Words>1321</Words>
  <Application>Microsoft Office PowerPoint</Application>
  <PresentationFormat>Экран (4:3)</PresentationFormat>
  <Paragraphs>232</Paragraphs>
  <Slides>55</Slides>
  <Notes>0</Notes>
  <HiddenSlides>4</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55</vt:i4>
      </vt:variant>
    </vt:vector>
  </HeadingPairs>
  <TitlesOfParts>
    <vt:vector size="63" baseType="lpstr">
      <vt:lpstr>Gungsuh</vt:lpstr>
      <vt:lpstr>Arial</vt:lpstr>
      <vt:lpstr>Arial Narrow</vt:lpstr>
      <vt:lpstr>Calibri</vt:lpstr>
      <vt:lpstr>Courier New</vt:lpstr>
      <vt:lpstr>Monotype Corsiva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Источники иллюстраций</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Vlad</dc:creator>
  <cp:lastModifiedBy>Vlad</cp:lastModifiedBy>
  <cp:revision>80</cp:revision>
  <dcterms:modified xsi:type="dcterms:W3CDTF">2014-03-07T22:04:50Z</dcterms:modified>
</cp:coreProperties>
</file>