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8"/>
  </p:notesMasterIdLst>
  <p:sldIdLst>
    <p:sldId id="303" r:id="rId2"/>
    <p:sldId id="297" r:id="rId3"/>
    <p:sldId id="304" r:id="rId4"/>
    <p:sldId id="315" r:id="rId5"/>
    <p:sldId id="306" r:id="rId6"/>
    <p:sldId id="317" r:id="rId7"/>
    <p:sldId id="309" r:id="rId8"/>
    <p:sldId id="292" r:id="rId9"/>
    <p:sldId id="311" r:id="rId10"/>
    <p:sldId id="294" r:id="rId11"/>
    <p:sldId id="293" r:id="rId12"/>
    <p:sldId id="286" r:id="rId13"/>
    <p:sldId id="334" r:id="rId14"/>
    <p:sldId id="326" r:id="rId15"/>
    <p:sldId id="328" r:id="rId16"/>
    <p:sldId id="325" r:id="rId17"/>
    <p:sldId id="322" r:id="rId18"/>
    <p:sldId id="319" r:id="rId19"/>
    <p:sldId id="262" r:id="rId20"/>
    <p:sldId id="263" r:id="rId21"/>
    <p:sldId id="273" r:id="rId22"/>
    <p:sldId id="265" r:id="rId23"/>
    <p:sldId id="321" r:id="rId24"/>
    <p:sldId id="290" r:id="rId25"/>
    <p:sldId id="276" r:id="rId26"/>
    <p:sldId id="338" r:id="rId27"/>
    <p:sldId id="291" r:id="rId28"/>
    <p:sldId id="331" r:id="rId29"/>
    <p:sldId id="336" r:id="rId30"/>
    <p:sldId id="329" r:id="rId31"/>
    <p:sldId id="299" r:id="rId32"/>
    <p:sldId id="339" r:id="rId33"/>
    <p:sldId id="340" r:id="rId34"/>
    <p:sldId id="341" r:id="rId35"/>
    <p:sldId id="272" r:id="rId36"/>
    <p:sldId id="332" r:id="rId37"/>
  </p:sldIdLst>
  <p:sldSz cx="10080625" cy="7559675"/>
  <p:notesSz cx="7559675" cy="10691813"/>
  <p:defaultTextStyle>
    <a:defPPr>
      <a:defRPr lang="en-GB"/>
    </a:defPPr>
    <a:lvl1pPr algn="l" defTabSz="449263" rtl="0" fontAlgn="base" hangingPunct="0">
      <a:lnSpc>
        <a:spcPct val="93000"/>
      </a:lnSpc>
      <a:spcBef>
        <a:spcPct val="0"/>
      </a:spcBef>
      <a:spcAft>
        <a:spcPct val="0"/>
      </a:spcAft>
      <a:buClr>
        <a:srgbClr val="000000"/>
      </a:buClr>
      <a:buSzPct val="100000"/>
      <a:buFont typeface="Times New Roman" pitchFamily="18" charset="0"/>
      <a:defRPr kern="1200">
        <a:solidFill>
          <a:schemeClr val="bg1"/>
        </a:solidFill>
        <a:latin typeface="Arial" charset="0"/>
        <a:ea typeface="MS Gothic" pitchFamily="49" charset="-128"/>
        <a:cs typeface="+mn-cs"/>
      </a:defRPr>
    </a:lvl1pPr>
    <a:lvl2pPr marL="742950" indent="-285750" algn="l" defTabSz="449263" rtl="0" fontAlgn="base" hangingPunct="0">
      <a:lnSpc>
        <a:spcPct val="93000"/>
      </a:lnSpc>
      <a:spcBef>
        <a:spcPct val="0"/>
      </a:spcBef>
      <a:spcAft>
        <a:spcPct val="0"/>
      </a:spcAft>
      <a:buClr>
        <a:srgbClr val="000000"/>
      </a:buClr>
      <a:buSzPct val="100000"/>
      <a:buFont typeface="Times New Roman" pitchFamily="18" charset="0"/>
      <a:defRPr kern="1200">
        <a:solidFill>
          <a:schemeClr val="bg1"/>
        </a:solidFill>
        <a:latin typeface="Arial" charset="0"/>
        <a:ea typeface="MS Gothic" pitchFamily="49" charset="-128"/>
        <a:cs typeface="+mn-cs"/>
      </a:defRPr>
    </a:lvl2pPr>
    <a:lvl3pPr marL="1143000" indent="-228600" algn="l" defTabSz="449263" rtl="0" fontAlgn="base" hangingPunct="0">
      <a:lnSpc>
        <a:spcPct val="93000"/>
      </a:lnSpc>
      <a:spcBef>
        <a:spcPct val="0"/>
      </a:spcBef>
      <a:spcAft>
        <a:spcPct val="0"/>
      </a:spcAft>
      <a:buClr>
        <a:srgbClr val="000000"/>
      </a:buClr>
      <a:buSzPct val="100000"/>
      <a:buFont typeface="Times New Roman" pitchFamily="18" charset="0"/>
      <a:defRPr kern="1200">
        <a:solidFill>
          <a:schemeClr val="bg1"/>
        </a:solidFill>
        <a:latin typeface="Arial" charset="0"/>
        <a:ea typeface="MS Gothic" pitchFamily="49" charset="-128"/>
        <a:cs typeface="+mn-cs"/>
      </a:defRPr>
    </a:lvl3pPr>
    <a:lvl4pPr marL="1600200" indent="-228600" algn="l" defTabSz="449263" rtl="0" fontAlgn="base" hangingPunct="0">
      <a:lnSpc>
        <a:spcPct val="93000"/>
      </a:lnSpc>
      <a:spcBef>
        <a:spcPct val="0"/>
      </a:spcBef>
      <a:spcAft>
        <a:spcPct val="0"/>
      </a:spcAft>
      <a:buClr>
        <a:srgbClr val="000000"/>
      </a:buClr>
      <a:buSzPct val="100000"/>
      <a:buFont typeface="Times New Roman" pitchFamily="18" charset="0"/>
      <a:defRPr kern="1200">
        <a:solidFill>
          <a:schemeClr val="bg1"/>
        </a:solidFill>
        <a:latin typeface="Arial" charset="0"/>
        <a:ea typeface="MS Gothic" pitchFamily="49" charset="-128"/>
        <a:cs typeface="+mn-cs"/>
      </a:defRPr>
    </a:lvl4pPr>
    <a:lvl5pPr marL="2057400" indent="-228600" algn="l" defTabSz="449263" rtl="0" fontAlgn="base" hangingPunct="0">
      <a:lnSpc>
        <a:spcPct val="93000"/>
      </a:lnSpc>
      <a:spcBef>
        <a:spcPct val="0"/>
      </a:spcBef>
      <a:spcAft>
        <a:spcPct val="0"/>
      </a:spcAft>
      <a:buClr>
        <a:srgbClr val="000000"/>
      </a:buClr>
      <a:buSzPct val="100000"/>
      <a:buFont typeface="Times New Roman" pitchFamily="18"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0" d="100"/>
          <a:sy n="70" d="100"/>
        </p:scale>
        <p:origin x="-264" y="-10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7559675" cy="10691813"/>
          </a:xfrm>
          <a:prstGeom prst="roundRect">
            <a:avLst>
              <a:gd name="adj" fmla="val 19"/>
            </a:avLst>
          </a:prstGeom>
          <a:solidFill>
            <a:srgbClr val="FFFFFF"/>
          </a:solidFill>
          <a:ln w="9360">
            <a:noFill/>
            <a:miter lim="800000"/>
            <a:headEnd/>
            <a:tailEnd/>
          </a:ln>
          <a:effectLst/>
        </p:spPr>
        <p:txBody>
          <a:bodyPr wrap="none" anchor="ctr"/>
          <a:lstStyle/>
          <a:p>
            <a:pPr>
              <a:defRPr/>
            </a:pPr>
            <a:endParaRPr lang="ru-RU"/>
          </a:p>
        </p:txBody>
      </p:sp>
      <p:sp>
        <p:nvSpPr>
          <p:cNvPr id="2050" name="AutoShape 2"/>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pPr>
              <a:defRPr/>
            </a:pPr>
            <a:endParaRPr lang="ru-RU"/>
          </a:p>
        </p:txBody>
      </p:sp>
      <p:sp>
        <p:nvSpPr>
          <p:cNvPr id="2051" name="AutoShape 3"/>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pPr>
              <a:defRPr/>
            </a:pPr>
            <a:endParaRPr lang="ru-RU"/>
          </a:p>
        </p:txBody>
      </p:sp>
      <p:sp>
        <p:nvSpPr>
          <p:cNvPr id="2052" name="AutoShape 4"/>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pPr>
              <a:defRPr/>
            </a:pPr>
            <a:endParaRPr lang="ru-RU"/>
          </a:p>
        </p:txBody>
      </p:sp>
      <p:sp>
        <p:nvSpPr>
          <p:cNvPr id="2053" name="AutoShape 5"/>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pPr>
              <a:defRPr/>
            </a:pPr>
            <a:endParaRPr lang="ru-RU"/>
          </a:p>
        </p:txBody>
      </p:sp>
      <p:sp>
        <p:nvSpPr>
          <p:cNvPr id="2054" name="AutoShape 6"/>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pPr>
              <a:defRPr/>
            </a:pPr>
            <a:endParaRPr lang="ru-RU"/>
          </a:p>
        </p:txBody>
      </p:sp>
      <p:sp>
        <p:nvSpPr>
          <p:cNvPr id="38920" name="Rectangle 7"/>
          <p:cNvSpPr>
            <a:spLocks noGrp="1" noChangeArrowheads="1"/>
          </p:cNvSpPr>
          <p:nvPr>
            <p:ph type="sldImg"/>
          </p:nvPr>
        </p:nvSpPr>
        <p:spPr bwMode="auto">
          <a:xfrm>
            <a:off x="1544638" y="1069975"/>
            <a:ext cx="4459287" cy="3652838"/>
          </a:xfrm>
          <a:prstGeom prst="rect">
            <a:avLst/>
          </a:prstGeom>
          <a:noFill/>
          <a:ln w="9525">
            <a:noFill/>
            <a:round/>
            <a:headEnd/>
            <a:tailEnd/>
          </a:ln>
        </p:spPr>
      </p:sp>
      <p:sp>
        <p:nvSpPr>
          <p:cNvPr id="2056" name="Rectangle 8"/>
          <p:cNvSpPr>
            <a:spLocks noGrp="1" noChangeArrowheads="1"/>
          </p:cNvSpPr>
          <p:nvPr>
            <p:ph type="body"/>
          </p:nvPr>
        </p:nvSpPr>
        <p:spPr bwMode="auto">
          <a:xfrm>
            <a:off x="1152525" y="5089525"/>
            <a:ext cx="5248275" cy="405606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ru-RU" noProof="0" smtClean="0"/>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Text Box 1"/>
          <p:cNvSpPr txBox="1">
            <a:spLocks noChangeArrowheads="1"/>
          </p:cNvSpPr>
          <p:nvPr/>
        </p:nvSpPr>
        <p:spPr bwMode="auto">
          <a:xfrm>
            <a:off x="1544638" y="1069975"/>
            <a:ext cx="4470400" cy="3663950"/>
          </a:xfrm>
          <a:prstGeom prst="rect">
            <a:avLst/>
          </a:prstGeom>
          <a:solidFill>
            <a:srgbClr val="FFFFFF"/>
          </a:solidFill>
          <a:ln w="9360">
            <a:solidFill>
              <a:srgbClr val="000000"/>
            </a:solidFill>
            <a:miter lim="800000"/>
            <a:headEnd/>
            <a:tailEnd/>
          </a:ln>
        </p:spPr>
        <p:txBody>
          <a:bodyPr wrap="none" anchor="ctr"/>
          <a:lstStyle/>
          <a:p>
            <a:endParaRPr lang="ru-RU"/>
          </a:p>
        </p:txBody>
      </p:sp>
      <p:sp>
        <p:nvSpPr>
          <p:cNvPr id="39939" name="Rectangle 2"/>
          <p:cNvSpPr>
            <a:spLocks noChangeArrowheads="1"/>
          </p:cNvSpPr>
          <p:nvPr>
            <p:ph type="body"/>
          </p:nvPr>
        </p:nvSpPr>
        <p:spPr>
          <a:xfrm>
            <a:off x="1152525" y="5089525"/>
            <a:ext cx="5249863" cy="4057650"/>
          </a:xfrm>
          <a:noFill/>
          <a:ln/>
        </p:spPr>
        <p:txBody>
          <a:bodyPr wrap="none" anchor="ctr"/>
          <a:lstStyle/>
          <a:p>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Образ слайда 1"/>
          <p:cNvSpPr>
            <a:spLocks noGrp="1" noRot="1" noChangeAspect="1" noTextEdit="1"/>
          </p:cNvSpPr>
          <p:nvPr>
            <p:ph type="sldImg"/>
          </p:nvPr>
        </p:nvSpPr>
        <p:spPr>
          <a:xfrm>
            <a:off x="1339850" y="1069975"/>
            <a:ext cx="4868863" cy="3652838"/>
          </a:xfrm>
        </p:spPr>
      </p:sp>
      <p:sp>
        <p:nvSpPr>
          <p:cNvPr id="49155" name="Заметки 2"/>
          <p:cNvSpPr>
            <a:spLocks noGrp="1"/>
          </p:cNvSpPr>
          <p:nvPr>
            <p:ph type="body" idx="1"/>
          </p:nvPr>
        </p:nvSpPr>
        <p:spPr>
          <a:noFill/>
          <a:ln/>
        </p:spPr>
        <p:txBody>
          <a:bodyPr/>
          <a:lstStyle/>
          <a:p>
            <a:endParaRPr lang="ru-RU"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1"/>
          <p:cNvSpPr>
            <a:spLocks noChangeArrowheads="1" noTextEdit="1"/>
          </p:cNvSpPr>
          <p:nvPr>
            <p:ph type="sldImg"/>
          </p:nvPr>
        </p:nvSpPr>
        <p:spPr>
          <a:xfrm>
            <a:off x="1339850" y="1069975"/>
            <a:ext cx="4870450" cy="3654425"/>
          </a:xfrm>
          <a:solidFill>
            <a:srgbClr val="FFFFFF"/>
          </a:solidFill>
          <a:ln>
            <a:solidFill>
              <a:srgbClr val="000000"/>
            </a:solidFill>
            <a:miter lim="800000"/>
          </a:ln>
        </p:spPr>
      </p:sp>
      <p:sp>
        <p:nvSpPr>
          <p:cNvPr id="50179" name="Rectangle 2"/>
          <p:cNvSpPr>
            <a:spLocks noChangeArrowheads="1"/>
          </p:cNvSpPr>
          <p:nvPr>
            <p:ph type="body" idx="1"/>
          </p:nvPr>
        </p:nvSpPr>
        <p:spPr>
          <a:xfrm>
            <a:off x="1152525" y="5089525"/>
            <a:ext cx="5249863" cy="3967163"/>
          </a:xfrm>
          <a:noFill/>
          <a:ln/>
        </p:spPr>
        <p:txBody>
          <a:bodyPr wrap="none" anchor="ctr"/>
          <a:lstStyle/>
          <a:p>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Text Box 1"/>
          <p:cNvSpPr txBox="1">
            <a:spLocks noChangeArrowheads="1"/>
          </p:cNvSpPr>
          <p:nvPr/>
        </p:nvSpPr>
        <p:spPr bwMode="auto">
          <a:xfrm>
            <a:off x="1544638" y="1069975"/>
            <a:ext cx="4470400" cy="3663950"/>
          </a:xfrm>
          <a:prstGeom prst="rect">
            <a:avLst/>
          </a:prstGeom>
          <a:solidFill>
            <a:srgbClr val="FFFFFF"/>
          </a:solidFill>
          <a:ln w="9360">
            <a:solidFill>
              <a:srgbClr val="000000"/>
            </a:solidFill>
            <a:miter lim="800000"/>
            <a:headEnd/>
            <a:tailEnd/>
          </a:ln>
        </p:spPr>
        <p:txBody>
          <a:bodyPr wrap="none" anchor="ctr"/>
          <a:lstStyle/>
          <a:p>
            <a:endParaRPr lang="ru-RU"/>
          </a:p>
        </p:txBody>
      </p:sp>
      <p:sp>
        <p:nvSpPr>
          <p:cNvPr id="40963" name="Rectangle 2"/>
          <p:cNvSpPr>
            <a:spLocks noChangeArrowheads="1"/>
          </p:cNvSpPr>
          <p:nvPr>
            <p:ph type="body"/>
          </p:nvPr>
        </p:nvSpPr>
        <p:spPr>
          <a:xfrm>
            <a:off x="1152525" y="5089525"/>
            <a:ext cx="5249863" cy="4057650"/>
          </a:xfrm>
          <a:noFill/>
          <a:ln/>
        </p:spPr>
        <p:txBody>
          <a:bodyPr wrap="none" anchor="ctr"/>
          <a:lstStyle/>
          <a:p>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Text Box 1"/>
          <p:cNvSpPr txBox="1">
            <a:spLocks noChangeArrowheads="1"/>
          </p:cNvSpPr>
          <p:nvPr/>
        </p:nvSpPr>
        <p:spPr bwMode="auto">
          <a:xfrm>
            <a:off x="1544638" y="1069975"/>
            <a:ext cx="4470400" cy="3663950"/>
          </a:xfrm>
          <a:prstGeom prst="rect">
            <a:avLst/>
          </a:prstGeom>
          <a:solidFill>
            <a:srgbClr val="FFFFFF"/>
          </a:solidFill>
          <a:ln w="9360">
            <a:solidFill>
              <a:srgbClr val="000000"/>
            </a:solidFill>
            <a:miter lim="800000"/>
            <a:headEnd/>
            <a:tailEnd/>
          </a:ln>
        </p:spPr>
        <p:txBody>
          <a:bodyPr wrap="none" anchor="ctr"/>
          <a:lstStyle/>
          <a:p>
            <a:endParaRPr lang="ru-RU"/>
          </a:p>
        </p:txBody>
      </p:sp>
      <p:sp>
        <p:nvSpPr>
          <p:cNvPr id="41987" name="Rectangle 2"/>
          <p:cNvSpPr>
            <a:spLocks noChangeArrowheads="1"/>
          </p:cNvSpPr>
          <p:nvPr>
            <p:ph type="body"/>
          </p:nvPr>
        </p:nvSpPr>
        <p:spPr>
          <a:xfrm>
            <a:off x="1152525" y="5089525"/>
            <a:ext cx="5249863" cy="4057650"/>
          </a:xfrm>
          <a:noFill/>
          <a:ln/>
        </p:spPr>
        <p:txBody>
          <a:bodyPr wrap="none" anchor="ctr"/>
          <a:lstStyle/>
          <a:p>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Text Box 1"/>
          <p:cNvSpPr txBox="1">
            <a:spLocks noChangeArrowheads="1"/>
          </p:cNvSpPr>
          <p:nvPr/>
        </p:nvSpPr>
        <p:spPr bwMode="auto">
          <a:xfrm>
            <a:off x="1544638" y="1069975"/>
            <a:ext cx="4470400" cy="3663950"/>
          </a:xfrm>
          <a:prstGeom prst="rect">
            <a:avLst/>
          </a:prstGeom>
          <a:solidFill>
            <a:srgbClr val="FFFFFF"/>
          </a:solidFill>
          <a:ln w="9360">
            <a:solidFill>
              <a:srgbClr val="000000"/>
            </a:solidFill>
            <a:miter lim="800000"/>
            <a:headEnd/>
            <a:tailEnd/>
          </a:ln>
        </p:spPr>
        <p:txBody>
          <a:bodyPr wrap="none" anchor="ctr"/>
          <a:lstStyle/>
          <a:p>
            <a:endParaRPr lang="ru-RU"/>
          </a:p>
        </p:txBody>
      </p:sp>
      <p:sp>
        <p:nvSpPr>
          <p:cNvPr id="43011" name="Rectangle 2"/>
          <p:cNvSpPr>
            <a:spLocks noChangeArrowheads="1"/>
          </p:cNvSpPr>
          <p:nvPr>
            <p:ph type="body"/>
          </p:nvPr>
        </p:nvSpPr>
        <p:spPr>
          <a:xfrm>
            <a:off x="1152525" y="5089525"/>
            <a:ext cx="5249863" cy="4057650"/>
          </a:xfrm>
          <a:noFill/>
          <a:ln/>
        </p:spPr>
        <p:txBody>
          <a:bodyPr wrap="none" anchor="ctr"/>
          <a:lstStyle/>
          <a:p>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Text Box 1"/>
          <p:cNvSpPr txBox="1">
            <a:spLocks noChangeArrowheads="1"/>
          </p:cNvSpPr>
          <p:nvPr/>
        </p:nvSpPr>
        <p:spPr bwMode="auto">
          <a:xfrm>
            <a:off x="1544638" y="1069975"/>
            <a:ext cx="4464050" cy="3657600"/>
          </a:xfrm>
          <a:prstGeom prst="rect">
            <a:avLst/>
          </a:prstGeom>
          <a:solidFill>
            <a:srgbClr val="FFFFFF"/>
          </a:solidFill>
          <a:ln w="9360">
            <a:solidFill>
              <a:srgbClr val="000000"/>
            </a:solidFill>
            <a:miter lim="800000"/>
            <a:headEnd/>
            <a:tailEnd/>
          </a:ln>
        </p:spPr>
        <p:txBody>
          <a:bodyPr wrap="none" anchor="ctr"/>
          <a:lstStyle/>
          <a:p>
            <a:endParaRPr lang="ru-RU"/>
          </a:p>
        </p:txBody>
      </p:sp>
      <p:sp>
        <p:nvSpPr>
          <p:cNvPr id="44035" name="Rectangle 2"/>
          <p:cNvSpPr>
            <a:spLocks noChangeArrowheads="1"/>
          </p:cNvSpPr>
          <p:nvPr>
            <p:ph type="body"/>
          </p:nvPr>
        </p:nvSpPr>
        <p:spPr>
          <a:xfrm>
            <a:off x="1152525" y="5089525"/>
            <a:ext cx="5249863" cy="4057650"/>
          </a:xfrm>
          <a:noFill/>
          <a:ln/>
        </p:spPr>
        <p:txBody>
          <a:bodyPr wrap="none" anchor="ctr"/>
          <a:lstStyle/>
          <a:p>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1544638" y="1069975"/>
            <a:ext cx="4464050" cy="3657600"/>
          </a:xfrm>
          <a:prstGeom prst="rect">
            <a:avLst/>
          </a:prstGeom>
          <a:solidFill>
            <a:srgbClr val="FFFFFF"/>
          </a:solidFill>
          <a:ln w="9360">
            <a:solidFill>
              <a:srgbClr val="000000"/>
            </a:solidFill>
            <a:miter lim="800000"/>
            <a:headEnd/>
            <a:tailEnd/>
          </a:ln>
        </p:spPr>
        <p:txBody>
          <a:bodyPr wrap="none" anchor="ctr"/>
          <a:lstStyle/>
          <a:p>
            <a:endParaRPr lang="ru-RU"/>
          </a:p>
        </p:txBody>
      </p:sp>
      <p:sp>
        <p:nvSpPr>
          <p:cNvPr id="45059" name="Rectangle 3"/>
          <p:cNvSpPr>
            <a:spLocks noChangeArrowheads="1"/>
          </p:cNvSpPr>
          <p:nvPr>
            <p:ph type="body"/>
          </p:nvPr>
        </p:nvSpPr>
        <p:spPr>
          <a:xfrm>
            <a:off x="1152525" y="5089525"/>
            <a:ext cx="5249863" cy="4057650"/>
          </a:xfrm>
          <a:noFill/>
          <a:ln/>
        </p:spPr>
        <p:txBody>
          <a:bodyPr wrap="none" anchor="ctr"/>
          <a:lstStyle/>
          <a:p>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Text Box 1"/>
          <p:cNvSpPr txBox="1">
            <a:spLocks noChangeArrowheads="1"/>
          </p:cNvSpPr>
          <p:nvPr/>
        </p:nvSpPr>
        <p:spPr bwMode="auto">
          <a:xfrm>
            <a:off x="1544638" y="1069975"/>
            <a:ext cx="4464050" cy="3657600"/>
          </a:xfrm>
          <a:prstGeom prst="rect">
            <a:avLst/>
          </a:prstGeom>
          <a:solidFill>
            <a:srgbClr val="FFFFFF"/>
          </a:solidFill>
          <a:ln w="9360">
            <a:solidFill>
              <a:srgbClr val="000000"/>
            </a:solidFill>
            <a:miter lim="800000"/>
            <a:headEnd/>
            <a:tailEnd/>
          </a:ln>
        </p:spPr>
        <p:txBody>
          <a:bodyPr wrap="none" anchor="ctr"/>
          <a:lstStyle/>
          <a:p>
            <a:endParaRPr lang="ru-RU"/>
          </a:p>
        </p:txBody>
      </p:sp>
      <p:sp>
        <p:nvSpPr>
          <p:cNvPr id="46083" name="Rectangle 2"/>
          <p:cNvSpPr>
            <a:spLocks noChangeArrowheads="1"/>
          </p:cNvSpPr>
          <p:nvPr>
            <p:ph type="body"/>
          </p:nvPr>
        </p:nvSpPr>
        <p:spPr>
          <a:xfrm>
            <a:off x="1152525" y="5089525"/>
            <a:ext cx="5249863" cy="4057650"/>
          </a:xfrm>
          <a:noFill/>
          <a:ln/>
        </p:spPr>
        <p:txBody>
          <a:bodyPr wrap="none" anchor="ctr"/>
          <a:lstStyle/>
          <a:p>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Text Box 1"/>
          <p:cNvSpPr txBox="1">
            <a:spLocks noChangeArrowheads="1"/>
          </p:cNvSpPr>
          <p:nvPr/>
        </p:nvSpPr>
        <p:spPr bwMode="auto">
          <a:xfrm>
            <a:off x="1544638" y="1069975"/>
            <a:ext cx="4464050" cy="3657600"/>
          </a:xfrm>
          <a:prstGeom prst="rect">
            <a:avLst/>
          </a:prstGeom>
          <a:solidFill>
            <a:srgbClr val="FFFFFF"/>
          </a:solidFill>
          <a:ln w="9360">
            <a:solidFill>
              <a:srgbClr val="000000"/>
            </a:solidFill>
            <a:miter lim="800000"/>
            <a:headEnd/>
            <a:tailEnd/>
          </a:ln>
        </p:spPr>
        <p:txBody>
          <a:bodyPr wrap="none" anchor="ctr"/>
          <a:lstStyle/>
          <a:p>
            <a:endParaRPr lang="ru-RU"/>
          </a:p>
        </p:txBody>
      </p:sp>
      <p:sp>
        <p:nvSpPr>
          <p:cNvPr id="47107" name="Rectangle 2"/>
          <p:cNvSpPr>
            <a:spLocks noChangeArrowheads="1"/>
          </p:cNvSpPr>
          <p:nvPr>
            <p:ph type="body"/>
          </p:nvPr>
        </p:nvSpPr>
        <p:spPr>
          <a:xfrm>
            <a:off x="1152525" y="5089525"/>
            <a:ext cx="5249863" cy="4057650"/>
          </a:xfrm>
          <a:noFill/>
          <a:ln/>
        </p:spPr>
        <p:txBody>
          <a:bodyPr wrap="none" anchor="ctr"/>
          <a:lstStyle/>
          <a:p>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Text Box 1"/>
          <p:cNvSpPr txBox="1">
            <a:spLocks noChangeArrowheads="1"/>
          </p:cNvSpPr>
          <p:nvPr/>
        </p:nvSpPr>
        <p:spPr bwMode="auto">
          <a:xfrm>
            <a:off x="1544638" y="1069975"/>
            <a:ext cx="4468812" cy="3662363"/>
          </a:xfrm>
          <a:prstGeom prst="rect">
            <a:avLst/>
          </a:prstGeom>
          <a:solidFill>
            <a:srgbClr val="FFFFFF"/>
          </a:solidFill>
          <a:ln w="9360">
            <a:solidFill>
              <a:srgbClr val="000000"/>
            </a:solidFill>
            <a:miter lim="800000"/>
            <a:headEnd/>
            <a:tailEnd/>
          </a:ln>
        </p:spPr>
        <p:txBody>
          <a:bodyPr wrap="none" anchor="ctr"/>
          <a:lstStyle/>
          <a:p>
            <a:endParaRPr lang="ru-RU"/>
          </a:p>
        </p:txBody>
      </p:sp>
      <p:sp>
        <p:nvSpPr>
          <p:cNvPr id="48131" name="Rectangle 2"/>
          <p:cNvSpPr>
            <a:spLocks noChangeArrowheads="1"/>
          </p:cNvSpPr>
          <p:nvPr>
            <p:ph type="body"/>
          </p:nvPr>
        </p:nvSpPr>
        <p:spPr>
          <a:xfrm>
            <a:off x="1152525" y="5089525"/>
            <a:ext cx="5249863" cy="4057650"/>
          </a:xfrm>
          <a:noFill/>
          <a:ln/>
        </p:spPr>
        <p:txBody>
          <a:bodyPr wrap="none" anchor="ctr"/>
          <a:lstStyle/>
          <a:p>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299325" y="266700"/>
            <a:ext cx="2263775" cy="64801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03238" y="266700"/>
            <a:ext cx="6643687" cy="64801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266700"/>
            <a:ext cx="9059862" cy="1311275"/>
          </a:xfrm>
        </p:spPr>
        <p:txBody>
          <a:bodyPr/>
          <a:lstStyle/>
          <a:p>
            <a:r>
              <a:rPr lang="ru-RU" smtClean="0"/>
              <a:t>Образец заголовка</a:t>
            </a:r>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лип">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266700"/>
            <a:ext cx="9059862" cy="1311275"/>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503238" y="1768475"/>
            <a:ext cx="4452937" cy="4978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лип 3"/>
          <p:cNvSpPr>
            <a:spLocks noGrp="1"/>
          </p:cNvSpPr>
          <p:nvPr>
            <p:ph type="clipArt" sz="half" idx="2"/>
          </p:nvPr>
        </p:nvSpPr>
        <p:spPr>
          <a:xfrm>
            <a:off x="5108575" y="1768475"/>
            <a:ext cx="4454525" cy="4978400"/>
          </a:xfrm>
        </p:spPr>
        <p:txBody>
          <a:bodyPr/>
          <a:lstStyle/>
          <a:p>
            <a:pPr lvl="0"/>
            <a:endParaRPr lang="ru-RU" noProof="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503238" y="1768475"/>
            <a:ext cx="4452937" cy="497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08575" y="1768475"/>
            <a:ext cx="4454525" cy="497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5" name="Line 1"/>
          <p:cNvSpPr>
            <a:spLocks noChangeShapeType="1"/>
          </p:cNvSpPr>
          <p:nvPr/>
        </p:nvSpPr>
        <p:spPr bwMode="auto">
          <a:xfrm>
            <a:off x="615950" y="7032625"/>
            <a:ext cx="8910638" cy="1588"/>
          </a:xfrm>
          <a:prstGeom prst="line">
            <a:avLst/>
          </a:prstGeom>
          <a:noFill/>
          <a:ln w="36000">
            <a:solidFill>
              <a:srgbClr val="263E60"/>
            </a:solidFill>
            <a:round/>
            <a:headEnd/>
            <a:tailEnd/>
          </a:ln>
          <a:effectLst/>
        </p:spPr>
        <p:txBody>
          <a:bodyPr/>
          <a:lstStyle/>
          <a:p>
            <a:pPr>
              <a:defRPr/>
            </a:pPr>
            <a:endParaRPr lang="ru-RU"/>
          </a:p>
        </p:txBody>
      </p:sp>
      <p:sp>
        <p:nvSpPr>
          <p:cNvPr id="1026" name="Line 2"/>
          <p:cNvSpPr>
            <a:spLocks noChangeShapeType="1"/>
          </p:cNvSpPr>
          <p:nvPr/>
        </p:nvSpPr>
        <p:spPr bwMode="auto">
          <a:xfrm>
            <a:off x="615950" y="1273175"/>
            <a:ext cx="8910638" cy="1588"/>
          </a:xfrm>
          <a:prstGeom prst="line">
            <a:avLst/>
          </a:prstGeom>
          <a:noFill/>
          <a:ln w="36000">
            <a:solidFill>
              <a:srgbClr val="263E60"/>
            </a:solidFill>
            <a:round/>
            <a:headEnd/>
            <a:tailEnd/>
          </a:ln>
          <a:effectLst/>
        </p:spPr>
        <p:txBody>
          <a:bodyPr/>
          <a:lstStyle/>
          <a:p>
            <a:pPr>
              <a:defRPr/>
            </a:pPr>
            <a:endParaRPr lang="ru-RU"/>
          </a:p>
        </p:txBody>
      </p:sp>
      <p:sp>
        <p:nvSpPr>
          <p:cNvPr id="1027" name="Text Box 3"/>
          <p:cNvSpPr txBox="1">
            <a:spLocks noChangeArrowheads="1"/>
          </p:cNvSpPr>
          <p:nvPr/>
        </p:nvSpPr>
        <p:spPr bwMode="auto">
          <a:xfrm>
            <a:off x="615950" y="7148513"/>
            <a:ext cx="2576513" cy="344487"/>
          </a:xfrm>
          <a:prstGeom prst="rect">
            <a:avLst/>
          </a:prstGeom>
          <a:noFill/>
          <a:ln w="9525">
            <a:noFill/>
            <a:round/>
            <a:headEnd/>
            <a:tailEnd/>
          </a:ln>
          <a:effectLst/>
        </p:spPr>
        <p:txBody>
          <a:bodyPr lIns="90000" tIns="45000" rIns="90000" bIns="45000"/>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solidFill>
                  <a:srgbClr val="000000"/>
                </a:solidFill>
              </a:rPr>
              <a:t>  </a:t>
            </a:r>
          </a:p>
        </p:txBody>
      </p:sp>
      <p:sp>
        <p:nvSpPr>
          <p:cNvPr id="1028" name="Text Box 4"/>
          <p:cNvSpPr txBox="1">
            <a:spLocks noChangeArrowheads="1"/>
          </p:cNvSpPr>
          <p:nvPr/>
        </p:nvSpPr>
        <p:spPr bwMode="auto">
          <a:xfrm>
            <a:off x="8513763" y="7115175"/>
            <a:ext cx="1095375" cy="344488"/>
          </a:xfrm>
          <a:prstGeom prst="rect">
            <a:avLst/>
          </a:prstGeom>
          <a:noFill/>
          <a:ln w="9525">
            <a:noFill/>
            <a:round/>
            <a:headEnd/>
            <a:tailEnd/>
          </a:ln>
          <a:effectLst/>
        </p:spPr>
        <p:txBody>
          <a:bodyPr lIns="90000" tIns="45000" rIns="90000" bIns="45000"/>
          <a:lstStyle/>
          <a:p>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F94D60E2-FEFA-46E0-8C83-6CD62B46036F}" type="slidenum">
              <a:rPr lang="ru-RU">
                <a:solidFill>
                  <a:srgbClr val="000000"/>
                </a:solidFill>
              </a:rPr>
              <a:pPr algn="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a:t>
            </a:fld>
            <a:endParaRPr lang="ru-RU">
              <a:solidFill>
                <a:srgbClr val="000000"/>
              </a:solidFill>
            </a:endParaRPr>
          </a:p>
        </p:txBody>
      </p:sp>
      <p:sp>
        <p:nvSpPr>
          <p:cNvPr id="1029" name="AutoShape 5"/>
          <p:cNvSpPr>
            <a:spLocks noChangeArrowheads="1"/>
          </p:cNvSpPr>
          <p:nvPr/>
        </p:nvSpPr>
        <p:spPr bwMode="auto">
          <a:xfrm>
            <a:off x="682625" y="465138"/>
            <a:ext cx="615950" cy="615950"/>
          </a:xfrm>
          <a:prstGeom prst="roundRect">
            <a:avLst>
              <a:gd name="adj" fmla="val 255"/>
            </a:avLst>
          </a:prstGeom>
          <a:noFill/>
          <a:ln w="36000">
            <a:solidFill>
              <a:srgbClr val="263E60"/>
            </a:solidFill>
            <a:round/>
            <a:headEnd/>
            <a:tailEnd/>
          </a:ln>
          <a:effectLst/>
        </p:spPr>
        <p:txBody>
          <a:bodyPr wrap="none" anchor="ctr"/>
          <a:lstStyle/>
          <a:p>
            <a:pPr>
              <a:defRPr/>
            </a:pPr>
            <a:endParaRPr lang="ru-RU"/>
          </a:p>
        </p:txBody>
      </p:sp>
      <p:sp>
        <p:nvSpPr>
          <p:cNvPr id="1030" name="AutoShape 6"/>
          <p:cNvSpPr>
            <a:spLocks noChangeArrowheads="1"/>
          </p:cNvSpPr>
          <p:nvPr/>
        </p:nvSpPr>
        <p:spPr bwMode="auto">
          <a:xfrm>
            <a:off x="862013" y="285750"/>
            <a:ext cx="615950" cy="615950"/>
          </a:xfrm>
          <a:prstGeom prst="roundRect">
            <a:avLst>
              <a:gd name="adj" fmla="val 255"/>
            </a:avLst>
          </a:prstGeom>
          <a:noFill/>
          <a:ln w="36000">
            <a:solidFill>
              <a:srgbClr val="263E60"/>
            </a:solidFill>
            <a:round/>
            <a:headEnd/>
            <a:tailEnd/>
          </a:ln>
          <a:effectLst/>
        </p:spPr>
        <p:txBody>
          <a:bodyPr wrap="none" anchor="ctr"/>
          <a:lstStyle/>
          <a:p>
            <a:pPr>
              <a:defRPr/>
            </a:pPr>
            <a:endParaRPr lang="ru-RU"/>
          </a:p>
        </p:txBody>
      </p:sp>
      <p:sp>
        <p:nvSpPr>
          <p:cNvPr id="1031" name="AutoShape 7"/>
          <p:cNvSpPr>
            <a:spLocks noChangeArrowheads="1"/>
          </p:cNvSpPr>
          <p:nvPr/>
        </p:nvSpPr>
        <p:spPr bwMode="auto">
          <a:xfrm>
            <a:off x="1077913" y="574675"/>
            <a:ext cx="615950" cy="615950"/>
          </a:xfrm>
          <a:prstGeom prst="roundRect">
            <a:avLst>
              <a:gd name="adj" fmla="val 255"/>
            </a:avLst>
          </a:prstGeom>
          <a:noFill/>
          <a:ln w="36000">
            <a:solidFill>
              <a:srgbClr val="263E60"/>
            </a:solidFill>
            <a:round/>
            <a:headEnd/>
            <a:tailEnd/>
          </a:ln>
          <a:effectLst/>
        </p:spPr>
        <p:txBody>
          <a:bodyPr wrap="none" anchor="ctr"/>
          <a:lstStyle/>
          <a:p>
            <a:pPr>
              <a:defRPr/>
            </a:pPr>
            <a:endParaRPr lang="ru-RU"/>
          </a:p>
        </p:txBody>
      </p:sp>
      <p:sp>
        <p:nvSpPr>
          <p:cNvPr id="1033" name="Rectangle 8"/>
          <p:cNvSpPr>
            <a:spLocks noGrp="1" noChangeArrowheads="1"/>
          </p:cNvSpPr>
          <p:nvPr>
            <p:ph type="title"/>
          </p:nvPr>
        </p:nvSpPr>
        <p:spPr bwMode="auto">
          <a:xfrm>
            <a:off x="503238" y="266700"/>
            <a:ext cx="9059862" cy="1311275"/>
          </a:xfrm>
          <a:prstGeom prst="rect">
            <a:avLst/>
          </a:prstGeom>
          <a:noFill/>
          <a:ln w="9525">
            <a:noFill/>
            <a:round/>
            <a:headEnd/>
            <a:tailEnd/>
          </a:ln>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1034" name="Rectangle 9"/>
          <p:cNvSpPr>
            <a:spLocks noGrp="1" noChangeArrowheads="1"/>
          </p:cNvSpPr>
          <p:nvPr>
            <p:ph type="body" idx="1"/>
          </p:nvPr>
        </p:nvSpPr>
        <p:spPr bwMode="auto">
          <a:xfrm>
            <a:off x="503238" y="1768475"/>
            <a:ext cx="9059862" cy="4978400"/>
          </a:xfrm>
          <a:prstGeom prst="rect">
            <a:avLst/>
          </a:prstGeom>
          <a:noFill/>
          <a:ln w="9525">
            <a:noFill/>
            <a:round/>
            <a:headEnd/>
            <a:tailEnd/>
          </a:ln>
        </p:spPr>
        <p:txBody>
          <a:bodyPr vert="horz" wrap="square" lIns="0" tIns="792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49263" rtl="0" eaLnBrk="0" fontAlgn="base" hangingPunct="0">
        <a:lnSpc>
          <a:spcPct val="98000"/>
        </a:lnSpc>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9263" rtl="0" eaLnBrk="0" fontAlgn="base" hangingPunct="0">
        <a:lnSpc>
          <a:spcPct val="98000"/>
        </a:lnSpc>
        <a:spcBef>
          <a:spcPct val="0"/>
        </a:spcBef>
        <a:spcAft>
          <a:spcPct val="0"/>
        </a:spcAft>
        <a:buClr>
          <a:srgbClr val="000000"/>
        </a:buClr>
        <a:buSzPct val="100000"/>
        <a:buFont typeface="Times New Roman" pitchFamily="18" charset="0"/>
        <a:defRPr sz="4400">
          <a:solidFill>
            <a:srgbClr val="000000"/>
          </a:solidFill>
          <a:latin typeface="Bitstream Vera Serif" pitchFamily="16" charset="0"/>
        </a:defRPr>
      </a:lvl2pPr>
      <a:lvl3pPr algn="ctr" defTabSz="449263" rtl="0" eaLnBrk="0" fontAlgn="base" hangingPunct="0">
        <a:lnSpc>
          <a:spcPct val="98000"/>
        </a:lnSpc>
        <a:spcBef>
          <a:spcPct val="0"/>
        </a:spcBef>
        <a:spcAft>
          <a:spcPct val="0"/>
        </a:spcAft>
        <a:buClr>
          <a:srgbClr val="000000"/>
        </a:buClr>
        <a:buSzPct val="100000"/>
        <a:buFont typeface="Times New Roman" pitchFamily="18" charset="0"/>
        <a:defRPr sz="4400">
          <a:solidFill>
            <a:srgbClr val="000000"/>
          </a:solidFill>
          <a:latin typeface="Bitstream Vera Serif" pitchFamily="16" charset="0"/>
        </a:defRPr>
      </a:lvl3pPr>
      <a:lvl4pPr algn="ctr" defTabSz="449263" rtl="0" eaLnBrk="0" fontAlgn="base" hangingPunct="0">
        <a:lnSpc>
          <a:spcPct val="98000"/>
        </a:lnSpc>
        <a:spcBef>
          <a:spcPct val="0"/>
        </a:spcBef>
        <a:spcAft>
          <a:spcPct val="0"/>
        </a:spcAft>
        <a:buClr>
          <a:srgbClr val="000000"/>
        </a:buClr>
        <a:buSzPct val="100000"/>
        <a:buFont typeface="Times New Roman" pitchFamily="18" charset="0"/>
        <a:defRPr sz="4400">
          <a:solidFill>
            <a:srgbClr val="000000"/>
          </a:solidFill>
          <a:latin typeface="Bitstream Vera Serif" pitchFamily="16" charset="0"/>
        </a:defRPr>
      </a:lvl4pPr>
      <a:lvl5pPr algn="ctr" defTabSz="449263" rtl="0" eaLnBrk="0" fontAlgn="base" hangingPunct="0">
        <a:lnSpc>
          <a:spcPct val="98000"/>
        </a:lnSpc>
        <a:spcBef>
          <a:spcPct val="0"/>
        </a:spcBef>
        <a:spcAft>
          <a:spcPct val="0"/>
        </a:spcAft>
        <a:buClr>
          <a:srgbClr val="000000"/>
        </a:buClr>
        <a:buSzPct val="100000"/>
        <a:buFont typeface="Times New Roman" pitchFamily="18" charset="0"/>
        <a:defRPr sz="4400">
          <a:solidFill>
            <a:srgbClr val="000000"/>
          </a:solidFill>
          <a:latin typeface="Bitstream Vera Serif" pitchFamily="16" charset="0"/>
        </a:defRPr>
      </a:lvl5pPr>
      <a:lvl6pPr marL="2514600" indent="-228600" algn="ctr" defTabSz="449263" rtl="0" fontAlgn="base" hangingPunct="0">
        <a:lnSpc>
          <a:spcPct val="98000"/>
        </a:lnSpc>
        <a:spcBef>
          <a:spcPct val="0"/>
        </a:spcBef>
        <a:spcAft>
          <a:spcPct val="0"/>
        </a:spcAft>
        <a:buClr>
          <a:srgbClr val="000000"/>
        </a:buClr>
        <a:buSzPct val="100000"/>
        <a:buFont typeface="Times New Roman" pitchFamily="18" charset="0"/>
        <a:defRPr sz="4400">
          <a:solidFill>
            <a:srgbClr val="000000"/>
          </a:solidFill>
          <a:latin typeface="Bitstream Vera Serif" pitchFamily="16" charset="0"/>
        </a:defRPr>
      </a:lvl6pPr>
      <a:lvl7pPr marL="2971800" indent="-228600" algn="ctr" defTabSz="449263" rtl="0" fontAlgn="base" hangingPunct="0">
        <a:lnSpc>
          <a:spcPct val="98000"/>
        </a:lnSpc>
        <a:spcBef>
          <a:spcPct val="0"/>
        </a:spcBef>
        <a:spcAft>
          <a:spcPct val="0"/>
        </a:spcAft>
        <a:buClr>
          <a:srgbClr val="000000"/>
        </a:buClr>
        <a:buSzPct val="100000"/>
        <a:buFont typeface="Times New Roman" pitchFamily="18" charset="0"/>
        <a:defRPr sz="4400">
          <a:solidFill>
            <a:srgbClr val="000000"/>
          </a:solidFill>
          <a:latin typeface="Bitstream Vera Serif" pitchFamily="16" charset="0"/>
        </a:defRPr>
      </a:lvl7pPr>
      <a:lvl8pPr marL="3429000" indent="-228600" algn="ctr" defTabSz="449263" rtl="0" fontAlgn="base" hangingPunct="0">
        <a:lnSpc>
          <a:spcPct val="98000"/>
        </a:lnSpc>
        <a:spcBef>
          <a:spcPct val="0"/>
        </a:spcBef>
        <a:spcAft>
          <a:spcPct val="0"/>
        </a:spcAft>
        <a:buClr>
          <a:srgbClr val="000000"/>
        </a:buClr>
        <a:buSzPct val="100000"/>
        <a:buFont typeface="Times New Roman" pitchFamily="18" charset="0"/>
        <a:defRPr sz="4400">
          <a:solidFill>
            <a:srgbClr val="000000"/>
          </a:solidFill>
          <a:latin typeface="Bitstream Vera Serif" pitchFamily="16" charset="0"/>
        </a:defRPr>
      </a:lvl8pPr>
      <a:lvl9pPr marL="3886200" indent="-228600" algn="ctr" defTabSz="449263" rtl="0" fontAlgn="base" hangingPunct="0">
        <a:lnSpc>
          <a:spcPct val="98000"/>
        </a:lnSpc>
        <a:spcBef>
          <a:spcPct val="0"/>
        </a:spcBef>
        <a:spcAft>
          <a:spcPct val="0"/>
        </a:spcAft>
        <a:buClr>
          <a:srgbClr val="000000"/>
        </a:buClr>
        <a:buSzPct val="100000"/>
        <a:buFont typeface="Times New Roman" pitchFamily="18" charset="0"/>
        <a:defRPr sz="4400">
          <a:solidFill>
            <a:srgbClr val="000000"/>
          </a:solidFill>
          <a:latin typeface="Bitstream Vera Serif" pitchFamily="16" charset="0"/>
        </a:defRPr>
      </a:lvl9pPr>
    </p:titleStyle>
    <p:bodyStyle>
      <a:lvl1pPr marL="342900" indent="-342900" algn="l" defTabSz="449263" rtl="0" eaLnBrk="0" fontAlgn="base" hangingPunct="0">
        <a:lnSpc>
          <a:spcPct val="98000"/>
        </a:lnSpc>
        <a:spcBef>
          <a:spcPct val="0"/>
        </a:spcBef>
        <a:spcAft>
          <a:spcPts val="1425"/>
        </a:spcAft>
        <a:buClr>
          <a:srgbClr val="000000"/>
        </a:buClr>
        <a:buSzPct val="100000"/>
        <a:buFont typeface="Times New Roman" pitchFamily="18" charset="0"/>
        <a:buChar char="•"/>
        <a:defRPr sz="3200">
          <a:solidFill>
            <a:srgbClr val="000000"/>
          </a:solidFill>
          <a:latin typeface="+mn-lt"/>
          <a:ea typeface="+mn-ea"/>
          <a:cs typeface="+mn-cs"/>
        </a:defRPr>
      </a:lvl1pPr>
      <a:lvl2pPr marL="742950" indent="-285750" algn="l" defTabSz="449263" rtl="0" eaLnBrk="0" fontAlgn="base" hangingPunct="0">
        <a:lnSpc>
          <a:spcPct val="98000"/>
        </a:lnSpc>
        <a:spcBef>
          <a:spcPct val="0"/>
        </a:spcBef>
        <a:spcAft>
          <a:spcPts val="1138"/>
        </a:spcAft>
        <a:buClr>
          <a:srgbClr val="000000"/>
        </a:buClr>
        <a:buSzPct val="100000"/>
        <a:buFont typeface="Times New Roman" pitchFamily="18" charset="0"/>
        <a:buChar char="–"/>
        <a:defRPr sz="2800">
          <a:solidFill>
            <a:srgbClr val="000000"/>
          </a:solidFill>
          <a:latin typeface="+mn-lt"/>
        </a:defRPr>
      </a:lvl2pPr>
      <a:lvl3pPr marL="1143000" indent="-228600" algn="l" defTabSz="449263" rtl="0" eaLnBrk="0" fontAlgn="base" hangingPunct="0">
        <a:lnSpc>
          <a:spcPct val="98000"/>
        </a:lnSpc>
        <a:spcBef>
          <a:spcPct val="0"/>
        </a:spcBef>
        <a:spcAft>
          <a:spcPts val="850"/>
        </a:spcAft>
        <a:buClr>
          <a:srgbClr val="000000"/>
        </a:buClr>
        <a:buSzPct val="100000"/>
        <a:buFont typeface="Times New Roman" pitchFamily="18" charset="0"/>
        <a:buChar char="•"/>
        <a:defRPr sz="2400">
          <a:solidFill>
            <a:srgbClr val="000000"/>
          </a:solidFill>
          <a:latin typeface="+mn-lt"/>
        </a:defRPr>
      </a:lvl3pPr>
      <a:lvl4pPr marL="1600200" indent="-228600" algn="l" defTabSz="449263" rtl="0" eaLnBrk="0" fontAlgn="base" hangingPunct="0">
        <a:lnSpc>
          <a:spcPct val="98000"/>
        </a:lnSpc>
        <a:spcBef>
          <a:spcPct val="0"/>
        </a:spcBef>
        <a:spcAft>
          <a:spcPts val="575"/>
        </a:spcAft>
        <a:buClr>
          <a:srgbClr val="000000"/>
        </a:buClr>
        <a:buSzPct val="100000"/>
        <a:buFont typeface="Times New Roman" pitchFamily="18" charset="0"/>
        <a:buChar char="–"/>
        <a:defRPr sz="2000">
          <a:solidFill>
            <a:srgbClr val="000000"/>
          </a:solidFill>
          <a:latin typeface="+mn-lt"/>
        </a:defRPr>
      </a:lvl4pPr>
      <a:lvl5pPr marL="2057400" indent="-228600" algn="l" defTabSz="449263" rtl="0" eaLnBrk="0" fontAlgn="base" hangingPunct="0">
        <a:lnSpc>
          <a:spcPct val="98000"/>
        </a:lnSpc>
        <a:spcBef>
          <a:spcPct val="0"/>
        </a:spcBef>
        <a:spcAft>
          <a:spcPts val="288"/>
        </a:spcAft>
        <a:buClr>
          <a:srgbClr val="000000"/>
        </a:buClr>
        <a:buSzPct val="100000"/>
        <a:buFont typeface="Times New Roman" pitchFamily="18" charset="0"/>
        <a:buChar char="»"/>
        <a:defRPr sz="2000">
          <a:solidFill>
            <a:srgbClr val="000000"/>
          </a:solidFill>
          <a:latin typeface="+mn-lt"/>
        </a:defRPr>
      </a:lvl5pPr>
      <a:lvl6pPr marL="2514600" indent="-228600" algn="l" defTabSz="449263" rtl="0" fontAlgn="base" hangingPunct="0">
        <a:lnSpc>
          <a:spcPct val="98000"/>
        </a:lnSpc>
        <a:spcBef>
          <a:spcPct val="0"/>
        </a:spcBef>
        <a:spcAft>
          <a:spcPts val="288"/>
        </a:spcAft>
        <a:buClr>
          <a:srgbClr val="000000"/>
        </a:buClr>
        <a:buSzPct val="100000"/>
        <a:buFont typeface="Times New Roman" pitchFamily="18" charset="0"/>
        <a:defRPr sz="2000">
          <a:solidFill>
            <a:srgbClr val="000000"/>
          </a:solidFill>
          <a:latin typeface="+mn-lt"/>
        </a:defRPr>
      </a:lvl6pPr>
      <a:lvl7pPr marL="2971800" indent="-228600" algn="l" defTabSz="449263" rtl="0" fontAlgn="base" hangingPunct="0">
        <a:lnSpc>
          <a:spcPct val="98000"/>
        </a:lnSpc>
        <a:spcBef>
          <a:spcPct val="0"/>
        </a:spcBef>
        <a:spcAft>
          <a:spcPts val="288"/>
        </a:spcAft>
        <a:buClr>
          <a:srgbClr val="000000"/>
        </a:buClr>
        <a:buSzPct val="100000"/>
        <a:buFont typeface="Times New Roman" pitchFamily="18" charset="0"/>
        <a:defRPr sz="2000">
          <a:solidFill>
            <a:srgbClr val="000000"/>
          </a:solidFill>
          <a:latin typeface="+mn-lt"/>
        </a:defRPr>
      </a:lvl7pPr>
      <a:lvl8pPr marL="3429000" indent="-228600" algn="l" defTabSz="449263" rtl="0" fontAlgn="base" hangingPunct="0">
        <a:lnSpc>
          <a:spcPct val="98000"/>
        </a:lnSpc>
        <a:spcBef>
          <a:spcPct val="0"/>
        </a:spcBef>
        <a:spcAft>
          <a:spcPts val="288"/>
        </a:spcAft>
        <a:buClr>
          <a:srgbClr val="000000"/>
        </a:buClr>
        <a:buSzPct val="100000"/>
        <a:buFont typeface="Times New Roman" pitchFamily="18" charset="0"/>
        <a:defRPr sz="2000">
          <a:solidFill>
            <a:srgbClr val="000000"/>
          </a:solidFill>
          <a:latin typeface="+mn-lt"/>
        </a:defRPr>
      </a:lvl8pPr>
      <a:lvl9pPr marL="3886200" indent="-228600" algn="l" defTabSz="449263" rtl="0" fontAlgn="base" hangingPunct="0">
        <a:lnSpc>
          <a:spcPct val="98000"/>
        </a:lnSpc>
        <a:spcBef>
          <a:spcPct val="0"/>
        </a:spcBef>
        <a:spcAft>
          <a:spcPts val="288"/>
        </a:spcAft>
        <a:buClr>
          <a:srgbClr val="000000"/>
        </a:buClr>
        <a:buSzPct val="100000"/>
        <a:buFont typeface="Times New Roman" pitchFamily="18" charset="0"/>
        <a:defRPr sz="2000">
          <a:solidFill>
            <a:srgbClr val="000000"/>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audio" Target="file:///C:\Users\111\Downloads\vals_snezhinok_tajny_snezhnoy_korolevy.mp3" TargetMode="Externa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audio" Target="file:///D:\!!!Festival\__Temp\645226\&#1055;&#1088;&#1077;&#1079;&#1077;&#1085;&#1090;&#1072;&#1094;&#1080;&#1103;%20&#1080;%20&#1084;&#1091;&#1079;&#1099;&#1082;&#1072;%20&#1082;%20&#1085;&#1077;&#1081;\Zimnyaya_vyuga.mp3" TargetMode="External"/><Relationship Id="rId5" Type="http://schemas.openxmlformats.org/officeDocument/2006/relationships/image" Target="../media/image12.png"/><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2.png"/><Relationship Id="rId2" Type="http://schemas.openxmlformats.org/officeDocument/2006/relationships/slideLayout" Target="../slideLayouts/slideLayout13.xml"/><Relationship Id="rId1" Type="http://schemas.openxmlformats.org/officeDocument/2006/relationships/audio" Target="file:///D:\!!!Festival\__Temp\645226\&#1055;&#1088;&#1077;&#1079;&#1077;&#1085;&#1090;&#1072;&#1094;&#1080;&#1103;%20&#1080;%20&#1084;&#1091;&#1079;&#1099;&#1082;&#1072;%20&#1082;%20&#1085;&#1077;&#1081;\&#1040;&#1085;&#1090;&#1086;&#1085;&#1080;&#1086;%20&#1042;&#1080;&#1074;&#1072;&#1083;&#1100;&#1076;&#1080;%20-%20&#1047;&#1080;&#1084;&#1072;.mp3" TargetMode="Externa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hyperlink" Target="http://www.gramota.ru/slovari/dic/?word=%F0%E8%E7%E0&amp;all=x"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hyperlink" Target="http://www.gramota.ru/slovari/dic/?word=%F0%E8%E7%E0&amp;all=x" TargetMode="Externa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audio" Target="file:///D:\!!!Festival\__Temp\645226\&#1055;&#1088;&#1077;&#1079;&#1077;&#1085;&#1090;&#1072;&#1094;&#1080;&#1103;%20&#1080;%20&#1084;&#1091;&#1079;&#1099;&#1082;&#1072;%20&#1082;%20&#1085;&#1077;&#1081;\zimniy-vals.mp3" TargetMode="External"/><Relationship Id="rId5" Type="http://schemas.openxmlformats.org/officeDocument/2006/relationships/image" Target="../media/image20.jpe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pPr eaLnBrk="1" hangingPunct="1"/>
            <a:endParaRPr lang="ru-RU" smtClean="0"/>
          </a:p>
        </p:txBody>
      </p:sp>
      <p:sp>
        <p:nvSpPr>
          <p:cNvPr id="2051" name="Rectangle 3"/>
          <p:cNvSpPr>
            <a:spLocks noGrp="1" noChangeArrowheads="1"/>
          </p:cNvSpPr>
          <p:nvPr>
            <p:ph type="body" idx="1"/>
          </p:nvPr>
        </p:nvSpPr>
        <p:spPr/>
        <p:txBody>
          <a:bodyPr/>
          <a:lstStyle/>
          <a:p>
            <a:pPr eaLnBrk="1" hangingPunct="1"/>
            <a:endParaRPr lang="ru-RU" smtClean="0"/>
          </a:p>
        </p:txBody>
      </p:sp>
      <p:pic>
        <p:nvPicPr>
          <p:cNvPr id="2052" name="Picture 4"/>
          <p:cNvPicPr>
            <a:picLocks noChangeAspect="1" noChangeArrowheads="1"/>
          </p:cNvPicPr>
          <p:nvPr/>
        </p:nvPicPr>
        <p:blipFill>
          <a:blip r:embed="rId2" cstate="email"/>
          <a:srcRect/>
          <a:stretch>
            <a:fillRect/>
          </a:stretch>
        </p:blipFill>
        <p:spPr bwMode="auto">
          <a:xfrm>
            <a:off x="0" y="0"/>
            <a:ext cx="10152063" cy="7559675"/>
          </a:xfrm>
          <a:prstGeom prst="rect">
            <a:avLst/>
          </a:prstGeom>
          <a:noFill/>
          <a:ln w="9525">
            <a:noFill/>
            <a:miter lim="800000"/>
            <a:headEnd/>
            <a:tailEnd/>
          </a:ln>
        </p:spPr>
      </p:pic>
      <p:sp>
        <p:nvSpPr>
          <p:cNvPr id="2053" name="Rectangle 5"/>
          <p:cNvSpPr>
            <a:spLocks noChangeArrowheads="1"/>
          </p:cNvSpPr>
          <p:nvPr/>
        </p:nvSpPr>
        <p:spPr bwMode="auto">
          <a:xfrm>
            <a:off x="968375" y="850900"/>
            <a:ext cx="8715375" cy="3965575"/>
          </a:xfrm>
          <a:prstGeom prst="rect">
            <a:avLst/>
          </a:prstGeom>
          <a:noFill/>
          <a:ln w="9525">
            <a:noFill/>
            <a:miter lim="800000"/>
            <a:headEnd/>
            <a:tailEnd/>
          </a:ln>
        </p:spPr>
        <p:txBody>
          <a:bodyPr lIns="100794" tIns="50397" rIns="100794" bIns="50397" anchor="ctr">
            <a:spAutoFit/>
          </a:bodyPr>
          <a:lstStyle/>
          <a:p>
            <a:r>
              <a:rPr lang="ru-RU" b="1"/>
              <a:t>Афанасий Фет</a:t>
            </a:r>
            <a:r>
              <a:rPr lang="ru-RU"/>
              <a:t/>
            </a:r>
            <a:br>
              <a:rPr lang="ru-RU"/>
            </a:br>
            <a:r>
              <a:rPr lang="ru-RU"/>
              <a:t/>
            </a:r>
            <a:br>
              <a:rPr lang="ru-RU"/>
            </a:br>
            <a:r>
              <a:rPr lang="ru-RU"/>
              <a:t>Скрип шагов вдоль улиц белых,</a:t>
            </a:r>
            <a:br>
              <a:rPr lang="ru-RU"/>
            </a:br>
            <a:r>
              <a:rPr lang="ru-RU"/>
              <a:t>Огоньки вдали;</a:t>
            </a:r>
            <a:br>
              <a:rPr lang="ru-RU"/>
            </a:br>
            <a:r>
              <a:rPr lang="ru-RU"/>
              <a:t>На стенах оледенелых</a:t>
            </a:r>
            <a:br>
              <a:rPr lang="ru-RU"/>
            </a:br>
            <a:r>
              <a:rPr lang="ru-RU"/>
              <a:t>Блещут хрустали.</a:t>
            </a:r>
            <a:br>
              <a:rPr lang="ru-RU"/>
            </a:br>
            <a:r>
              <a:rPr lang="ru-RU"/>
              <a:t>От ресниц нависнул в очи</a:t>
            </a:r>
            <a:br>
              <a:rPr lang="ru-RU"/>
            </a:br>
            <a:r>
              <a:rPr lang="ru-RU"/>
              <a:t>Серебристый пух,</a:t>
            </a:r>
            <a:br>
              <a:rPr lang="ru-RU"/>
            </a:br>
            <a:r>
              <a:rPr lang="ru-RU"/>
              <a:t>Тишина холодной ночи</a:t>
            </a:r>
            <a:br>
              <a:rPr lang="ru-RU"/>
            </a:br>
            <a:r>
              <a:rPr lang="ru-RU"/>
              <a:t>Занимает дух.</a:t>
            </a:r>
            <a:br>
              <a:rPr lang="ru-RU"/>
            </a:br>
            <a:r>
              <a:rPr lang="ru-RU"/>
              <a:t/>
            </a:r>
            <a:br>
              <a:rPr lang="ru-RU"/>
            </a:br>
            <a:r>
              <a:rPr lang="ru-RU"/>
              <a:t>Ветер спит, и все немеет,</a:t>
            </a:r>
            <a:br>
              <a:rPr lang="ru-RU"/>
            </a:br>
            <a:r>
              <a:rPr lang="ru-RU"/>
              <a:t>Только бы уснуть;</a:t>
            </a:r>
            <a:br>
              <a:rPr lang="ru-RU"/>
            </a:br>
            <a:r>
              <a:rPr lang="ru-RU"/>
              <a:t>Ясный воздух сам робеет</a:t>
            </a:r>
            <a:br>
              <a:rPr lang="ru-RU"/>
            </a:br>
            <a:r>
              <a:rPr lang="ru-RU"/>
              <a:t>На мороз дохнуть </a:t>
            </a:r>
          </a:p>
        </p:txBody>
      </p:sp>
      <p:sp>
        <p:nvSpPr>
          <p:cNvPr id="9224" name="Rectangle 8"/>
          <p:cNvSpPr>
            <a:spLocks noChangeArrowheads="1"/>
          </p:cNvSpPr>
          <p:nvPr/>
        </p:nvSpPr>
        <p:spPr bwMode="auto">
          <a:xfrm>
            <a:off x="896938" y="2493963"/>
            <a:ext cx="8929687" cy="2563812"/>
          </a:xfrm>
          <a:prstGeom prst="rect">
            <a:avLst/>
          </a:prstGeom>
          <a:noFill/>
          <a:ln w="9525">
            <a:noFill/>
            <a:miter lim="800000"/>
            <a:headEnd/>
            <a:tailEnd/>
          </a:ln>
        </p:spPr>
        <p:txBody>
          <a:bodyPr lIns="100794" tIns="50397" rIns="100794" bIns="50397">
            <a:spAutoFit/>
          </a:bodyPr>
          <a:lstStyle/>
          <a:p>
            <a:pPr algn="just">
              <a:defRPr/>
            </a:pPr>
            <a:r>
              <a:rPr lang="ru-RU" b="1" dirty="0"/>
              <a:t>Афанасий</a:t>
            </a:r>
            <a:endParaRPr lang="ru-RU" sz="2800" dirty="0">
              <a:solidFill>
                <a:schemeClr val="accent6">
                  <a:lumMod val="75000"/>
                </a:schemeClr>
              </a:solidFill>
              <a:latin typeface="Times New Roman" pitchFamily="18" charset="0"/>
              <a:cs typeface="Times New Roman" pitchFamily="18" charset="0"/>
            </a:endParaRPr>
          </a:p>
          <a:p>
            <a:pPr>
              <a:defRPr/>
            </a:pPr>
            <a:r>
              <a:rPr lang="ru-RU" dirty="0"/>
              <a:t/>
            </a:r>
            <a:br>
              <a:rPr lang="ru-RU" dirty="0"/>
            </a:br>
            <a:r>
              <a:rPr lang="ru-RU" dirty="0"/>
              <a:t>Тишина холодной ночи</a:t>
            </a:r>
            <a:br>
              <a:rPr lang="ru-RU" dirty="0"/>
            </a:br>
            <a:r>
              <a:rPr lang="ru-RU" dirty="0"/>
              <a:t>Занимает дух.</a:t>
            </a:r>
            <a:br>
              <a:rPr lang="ru-RU" dirty="0"/>
            </a:br>
            <a:r>
              <a:rPr lang="ru-RU" dirty="0"/>
              <a:t/>
            </a:r>
            <a:br>
              <a:rPr lang="ru-RU" dirty="0"/>
            </a:br>
            <a:r>
              <a:rPr lang="ru-RU" dirty="0"/>
              <a:t>Ветер спит, и все немеет,</a:t>
            </a:r>
            <a:br>
              <a:rPr lang="ru-RU" dirty="0"/>
            </a:br>
            <a:r>
              <a:rPr lang="ru-RU" dirty="0"/>
              <a:t>Только бы уснуть;</a:t>
            </a:r>
            <a:br>
              <a:rPr lang="ru-RU" dirty="0"/>
            </a:br>
            <a:r>
              <a:rPr lang="ru-RU" dirty="0"/>
              <a:t>Ясный воздух сам робеет</a:t>
            </a:r>
            <a:br>
              <a:rPr lang="ru-RU" dirty="0"/>
            </a:br>
            <a:r>
              <a:rPr lang="ru-RU" dirty="0"/>
              <a:t>На мороз дохнуть </a:t>
            </a:r>
          </a:p>
        </p:txBody>
      </p:sp>
      <p:sp>
        <p:nvSpPr>
          <p:cNvPr id="15" name="Прямоугольник 14"/>
          <p:cNvSpPr/>
          <p:nvPr/>
        </p:nvSpPr>
        <p:spPr>
          <a:xfrm>
            <a:off x="1111222" y="1065193"/>
            <a:ext cx="8643998" cy="7190943"/>
          </a:xfrm>
          <a:prstGeom prst="rect">
            <a:avLst/>
          </a:prstGeom>
          <a:noFill/>
        </p:spPr>
        <p:txBody>
          <a:bodyPr>
            <a:spAutoFit/>
          </a:bodyPr>
          <a:lstStyle/>
          <a:p>
            <a:pPr algn="ctr">
              <a:defRPr/>
            </a:pPr>
            <a:r>
              <a:rPr lang="ru-RU" sz="8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rPr>
              <a:t>Открытый урок</a:t>
            </a:r>
          </a:p>
          <a:p>
            <a:pPr algn="ctr">
              <a:defRPr/>
            </a:pPr>
            <a:r>
              <a:rPr lang="ru-RU" sz="8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rPr>
              <a:t>русского языка </a:t>
            </a:r>
          </a:p>
          <a:p>
            <a:pPr algn="ctr">
              <a:defRPr/>
            </a:pPr>
            <a:r>
              <a:rPr lang="ru-RU" sz="8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rPr>
              <a:t>в 7 классе</a:t>
            </a:r>
            <a:endParaRPr lang="ru-RU" sz="4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endParaRPr>
          </a:p>
          <a:p>
            <a:pPr algn="ctr">
              <a:defRPr/>
            </a:pPr>
            <a:endParaRPr lang="ru-RU" sz="320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endParaRPr>
          </a:p>
          <a:p>
            <a:pPr algn="ctr">
              <a:defRPr/>
            </a:pPr>
            <a:endParaRPr lang="ru-RU" sz="3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endParaRPr>
          </a:p>
          <a:p>
            <a:pPr algn="ctr">
              <a:defRPr/>
            </a:pPr>
            <a:r>
              <a:rPr lang="ru-RU" sz="2800" i="1" spc="50" dirty="0">
                <a:ln w="12700" cmpd="sng">
                  <a:solidFill>
                    <a:schemeClr val="accent6">
                      <a:satMod val="120000"/>
                      <a:shade val="80000"/>
                    </a:schemeClr>
                  </a:solidFill>
                  <a:prstDash val="solid"/>
                </a:ln>
                <a:solidFill>
                  <a:schemeClr val="accent1">
                    <a:lumMod val="75000"/>
                  </a:schemeClr>
                </a:solidFill>
                <a:effectLst>
                  <a:glow rad="53100">
                    <a:schemeClr val="accent6">
                      <a:satMod val="180000"/>
                      <a:alpha val="30000"/>
                    </a:schemeClr>
                  </a:glow>
                </a:effectLst>
                <a:latin typeface="Times New Roman" pitchFamily="18" charset="0"/>
                <a:cs typeface="Times New Roman" pitchFamily="18" charset="0"/>
              </a:rPr>
              <a:t>Разработала и провела </a:t>
            </a:r>
          </a:p>
          <a:p>
            <a:pPr algn="ctr">
              <a:defRPr/>
            </a:pPr>
            <a:r>
              <a:rPr lang="ru-RU" sz="2800" i="1" spc="50" dirty="0">
                <a:ln w="12700" cmpd="sng">
                  <a:solidFill>
                    <a:schemeClr val="accent6">
                      <a:satMod val="120000"/>
                      <a:shade val="80000"/>
                    </a:schemeClr>
                  </a:solidFill>
                  <a:prstDash val="solid"/>
                </a:ln>
                <a:solidFill>
                  <a:schemeClr val="accent1">
                    <a:lumMod val="75000"/>
                  </a:schemeClr>
                </a:solidFill>
                <a:effectLst>
                  <a:glow rad="53100">
                    <a:schemeClr val="accent6">
                      <a:satMod val="180000"/>
                      <a:alpha val="30000"/>
                    </a:schemeClr>
                  </a:glow>
                </a:effectLst>
                <a:latin typeface="Times New Roman" pitchFamily="18" charset="0"/>
                <a:cs typeface="Times New Roman" pitchFamily="18" charset="0"/>
              </a:rPr>
              <a:t>учитель МБОУ «</a:t>
            </a:r>
            <a:r>
              <a:rPr lang="ru-RU" sz="2800" i="1" spc="50" dirty="0" err="1">
                <a:ln w="12700" cmpd="sng">
                  <a:solidFill>
                    <a:schemeClr val="accent6">
                      <a:satMod val="120000"/>
                      <a:shade val="80000"/>
                    </a:schemeClr>
                  </a:solidFill>
                  <a:prstDash val="solid"/>
                </a:ln>
                <a:solidFill>
                  <a:schemeClr val="accent1">
                    <a:lumMod val="75000"/>
                  </a:schemeClr>
                </a:solidFill>
                <a:effectLst>
                  <a:glow rad="53100">
                    <a:schemeClr val="accent6">
                      <a:satMod val="180000"/>
                      <a:alpha val="30000"/>
                    </a:schemeClr>
                  </a:glow>
                </a:effectLst>
                <a:latin typeface="Times New Roman" pitchFamily="18" charset="0"/>
                <a:cs typeface="Times New Roman" pitchFamily="18" charset="0"/>
              </a:rPr>
              <a:t>Самофаловская</a:t>
            </a:r>
            <a:r>
              <a:rPr lang="ru-RU" sz="2800" i="1" spc="50" dirty="0">
                <a:ln w="12700" cmpd="sng">
                  <a:solidFill>
                    <a:schemeClr val="accent6">
                      <a:satMod val="120000"/>
                      <a:shade val="80000"/>
                    </a:schemeClr>
                  </a:solidFill>
                  <a:prstDash val="solid"/>
                </a:ln>
                <a:solidFill>
                  <a:schemeClr val="accent1">
                    <a:lumMod val="75000"/>
                  </a:schemeClr>
                </a:solidFill>
                <a:effectLst>
                  <a:glow rad="53100">
                    <a:schemeClr val="accent6">
                      <a:satMod val="180000"/>
                      <a:alpha val="30000"/>
                    </a:schemeClr>
                  </a:glow>
                </a:effectLst>
                <a:latin typeface="Times New Roman" pitchFamily="18" charset="0"/>
                <a:cs typeface="Times New Roman" pitchFamily="18" charset="0"/>
              </a:rPr>
              <a:t> </a:t>
            </a:r>
            <a:r>
              <a:rPr lang="ru-RU" sz="2800" i="1" spc="50" dirty="0" err="1">
                <a:ln w="12700" cmpd="sng">
                  <a:solidFill>
                    <a:schemeClr val="accent6">
                      <a:satMod val="120000"/>
                      <a:shade val="80000"/>
                    </a:schemeClr>
                  </a:solidFill>
                  <a:prstDash val="solid"/>
                </a:ln>
                <a:solidFill>
                  <a:schemeClr val="accent1">
                    <a:lumMod val="75000"/>
                  </a:schemeClr>
                </a:solidFill>
                <a:effectLst>
                  <a:glow rad="53100">
                    <a:schemeClr val="accent6">
                      <a:satMod val="180000"/>
                      <a:alpha val="30000"/>
                    </a:schemeClr>
                  </a:glow>
                </a:effectLst>
                <a:latin typeface="Times New Roman" pitchFamily="18" charset="0"/>
                <a:cs typeface="Times New Roman" pitchFamily="18" charset="0"/>
              </a:rPr>
              <a:t>сош</a:t>
            </a:r>
            <a:r>
              <a:rPr lang="ru-RU" sz="2800" i="1" spc="50" dirty="0">
                <a:ln w="12700" cmpd="sng">
                  <a:solidFill>
                    <a:schemeClr val="accent6">
                      <a:satMod val="120000"/>
                      <a:shade val="80000"/>
                    </a:schemeClr>
                  </a:solidFill>
                  <a:prstDash val="solid"/>
                </a:ln>
                <a:solidFill>
                  <a:schemeClr val="accent1">
                    <a:lumMod val="75000"/>
                  </a:schemeClr>
                </a:solidFill>
                <a:effectLst>
                  <a:glow rad="53100">
                    <a:schemeClr val="accent6">
                      <a:satMod val="180000"/>
                      <a:alpha val="30000"/>
                    </a:schemeClr>
                  </a:glow>
                </a:effectLst>
                <a:latin typeface="Times New Roman" pitchFamily="18" charset="0"/>
                <a:cs typeface="Times New Roman" pitchFamily="18" charset="0"/>
              </a:rPr>
              <a:t>»</a:t>
            </a:r>
          </a:p>
          <a:p>
            <a:pPr algn="ctr">
              <a:defRPr/>
            </a:pPr>
            <a:r>
              <a:rPr lang="ru-RU" sz="2800" i="1" spc="50" dirty="0" err="1">
                <a:ln w="12700" cmpd="sng">
                  <a:solidFill>
                    <a:schemeClr val="accent6">
                      <a:satMod val="120000"/>
                      <a:shade val="80000"/>
                    </a:schemeClr>
                  </a:solidFill>
                  <a:prstDash val="solid"/>
                </a:ln>
                <a:solidFill>
                  <a:schemeClr val="accent1">
                    <a:lumMod val="75000"/>
                  </a:schemeClr>
                </a:solidFill>
                <a:effectLst>
                  <a:glow rad="53100">
                    <a:schemeClr val="accent6">
                      <a:satMod val="180000"/>
                      <a:alpha val="30000"/>
                    </a:schemeClr>
                  </a:glow>
                </a:effectLst>
                <a:latin typeface="Times New Roman" pitchFamily="18" charset="0"/>
                <a:cs typeface="Times New Roman" pitchFamily="18" charset="0"/>
              </a:rPr>
              <a:t>Науменко</a:t>
            </a:r>
            <a:r>
              <a:rPr lang="ru-RU" sz="2800" i="1" spc="50" dirty="0">
                <a:ln w="12700" cmpd="sng">
                  <a:solidFill>
                    <a:schemeClr val="accent6">
                      <a:satMod val="120000"/>
                      <a:shade val="80000"/>
                    </a:schemeClr>
                  </a:solidFill>
                  <a:prstDash val="solid"/>
                </a:ln>
                <a:solidFill>
                  <a:schemeClr val="accent1">
                    <a:lumMod val="75000"/>
                  </a:schemeClr>
                </a:solidFill>
                <a:effectLst>
                  <a:glow rad="53100">
                    <a:schemeClr val="accent6">
                      <a:satMod val="180000"/>
                      <a:alpha val="30000"/>
                    </a:schemeClr>
                  </a:glow>
                </a:effectLst>
                <a:latin typeface="Times New Roman" pitchFamily="18" charset="0"/>
                <a:cs typeface="Times New Roman" pitchFamily="18" charset="0"/>
              </a:rPr>
              <a:t> Людмила Ивановна</a:t>
            </a:r>
          </a:p>
          <a:p>
            <a:pPr algn="ctr">
              <a:defRPr/>
            </a:pPr>
            <a:r>
              <a:rPr lang="ru-RU" sz="2800" i="1" spc="50" dirty="0">
                <a:ln w="12700" cmpd="sng">
                  <a:solidFill>
                    <a:schemeClr val="accent6">
                      <a:satMod val="120000"/>
                      <a:shade val="80000"/>
                    </a:schemeClr>
                  </a:solidFill>
                  <a:prstDash val="solid"/>
                </a:ln>
                <a:solidFill>
                  <a:schemeClr val="accent1">
                    <a:lumMod val="75000"/>
                  </a:schemeClr>
                </a:solidFill>
                <a:effectLst>
                  <a:glow rad="53100">
                    <a:schemeClr val="accent6">
                      <a:satMod val="180000"/>
                      <a:alpha val="30000"/>
                    </a:schemeClr>
                  </a:glow>
                </a:effectLst>
                <a:latin typeface="Times New Roman" pitchFamily="18" charset="0"/>
                <a:cs typeface="Times New Roman" pitchFamily="18" charset="0"/>
              </a:rPr>
              <a:t>2013 год</a:t>
            </a:r>
          </a:p>
          <a:p>
            <a:pPr algn="ctr">
              <a:defRPr/>
            </a:pPr>
            <a:endParaRPr lang="ru-RU" sz="8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503238" y="266700"/>
            <a:ext cx="9059862" cy="369888"/>
          </a:xfrm>
        </p:spPr>
        <p:txBody>
          <a:bodyPr/>
          <a:lstStyle/>
          <a:p>
            <a:r>
              <a:rPr lang="ru-RU" smtClean="0"/>
              <a:t>               .      </a:t>
            </a:r>
          </a:p>
        </p:txBody>
      </p:sp>
      <p:sp>
        <p:nvSpPr>
          <p:cNvPr id="11267" name="Rectangle 1"/>
          <p:cNvSpPr>
            <a:spLocks noChangeArrowheads="1"/>
          </p:cNvSpPr>
          <p:nvPr/>
        </p:nvSpPr>
        <p:spPr bwMode="auto">
          <a:xfrm>
            <a:off x="0" y="0"/>
            <a:ext cx="1468438" cy="234950"/>
          </a:xfrm>
          <a:prstGeom prst="rect">
            <a:avLst/>
          </a:prstGeom>
          <a:noFill/>
          <a:ln w="9525">
            <a:noFill/>
            <a:miter lim="800000"/>
            <a:headEnd/>
            <a:tailEnd/>
          </a:ln>
        </p:spPr>
        <p:txBody>
          <a:bodyPr anchor="ctr">
            <a:spAutoFit/>
          </a:bodyPr>
          <a:lstStyle/>
          <a:p>
            <a:pPr eaLnBrk="0"/>
            <a:r>
              <a:rPr lang="ru-RU" sz="1000">
                <a:solidFill>
                  <a:srgbClr val="000000"/>
                </a:solidFill>
                <a:cs typeface="Arial" charset="0"/>
              </a:rPr>
              <a:t>1</a:t>
            </a:r>
            <a:endParaRPr lang="ru-RU"/>
          </a:p>
        </p:txBody>
      </p:sp>
      <p:sp>
        <p:nvSpPr>
          <p:cNvPr id="11268" name="Rectangle 2"/>
          <p:cNvSpPr>
            <a:spLocks noChangeArrowheads="1"/>
          </p:cNvSpPr>
          <p:nvPr/>
        </p:nvSpPr>
        <p:spPr bwMode="auto">
          <a:xfrm>
            <a:off x="0" y="1065213"/>
            <a:ext cx="46038" cy="25306337"/>
          </a:xfrm>
          <a:prstGeom prst="rect">
            <a:avLst/>
          </a:prstGeom>
          <a:noFill/>
          <a:ln w="9525">
            <a:noFill/>
            <a:miter lim="800000"/>
            <a:headEnd/>
            <a:tailEnd/>
          </a:ln>
        </p:spPr>
        <p:txBody>
          <a:bodyPr anchor="ctr">
            <a:spAutoFit/>
          </a:bodyPr>
          <a:lstStyle/>
          <a:p>
            <a:pPr eaLnBrk="0"/>
            <a:r>
              <a:rPr lang="ru-RU" sz="1000">
                <a:solidFill>
                  <a:srgbClr val="000000"/>
                </a:solidFill>
                <a:cs typeface="Arial" charset="0"/>
              </a:rPr>
              <a:t>1. (не) брежный</a:t>
            </a:r>
            <a:endParaRPr lang="ru-RU" sz="900"/>
          </a:p>
          <a:p>
            <a:pPr eaLnBrk="0">
              <a:lnSpc>
                <a:spcPct val="100000"/>
              </a:lnSpc>
              <a:buClrTx/>
              <a:buSzTx/>
              <a:buFontTx/>
              <a:buNone/>
            </a:pPr>
            <a:r>
              <a:rPr lang="ru-RU" sz="1000">
                <a:solidFill>
                  <a:srgbClr val="000000"/>
                </a:solidFill>
                <a:cs typeface="Arial" charset="0"/>
              </a:rPr>
              <a:t>2. (не) покорённы</a:t>
            </a:r>
            <a:endParaRPr lang="ru-RU" sz="900"/>
          </a:p>
          <a:p>
            <a:pPr eaLnBrk="0">
              <a:lnSpc>
                <a:spcPct val="100000"/>
              </a:lnSpc>
              <a:buClrTx/>
              <a:buSzTx/>
              <a:buFontTx/>
              <a:buNone/>
            </a:pPr>
            <a:r>
              <a:rPr lang="ru-RU" sz="1000">
                <a:solidFill>
                  <a:srgbClr val="000000"/>
                </a:solidFill>
                <a:cs typeface="Arial" charset="0"/>
              </a:rPr>
              <a:t>3. (не) застроен</a:t>
            </a:r>
            <a:endParaRPr lang="ru-RU" sz="900"/>
          </a:p>
          <a:p>
            <a:pPr eaLnBrk="0">
              <a:lnSpc>
                <a:spcPct val="100000"/>
              </a:lnSpc>
              <a:buClrTx/>
              <a:buSzTx/>
              <a:buFontTx/>
              <a:buNone/>
            </a:pPr>
            <a:r>
              <a:rPr lang="ru-RU" sz="1000">
                <a:solidFill>
                  <a:srgbClr val="000000"/>
                </a:solidFill>
                <a:cs typeface="Arial" charset="0"/>
              </a:rPr>
              <a:t>4. (не) вспаханный</a:t>
            </a:r>
            <a:endParaRPr lang="ru-RU" sz="900"/>
          </a:p>
          <a:p>
            <a:pPr eaLnBrk="0">
              <a:lnSpc>
                <a:spcPct val="100000"/>
              </a:lnSpc>
              <a:buClrTx/>
              <a:buSzTx/>
              <a:buFontTx/>
              <a:buNone/>
            </a:pPr>
            <a:r>
              <a:rPr lang="ru-RU" sz="1000">
                <a:solidFill>
                  <a:srgbClr val="000000"/>
                </a:solidFill>
                <a:cs typeface="Arial" charset="0"/>
              </a:rPr>
              <a:t>5. (не) виданный</a:t>
            </a:r>
            <a:endParaRPr lang="ru-RU" sz="900"/>
          </a:p>
          <a:p>
            <a:pPr eaLnBrk="0">
              <a:lnSpc>
                <a:spcPct val="100000"/>
              </a:lnSpc>
              <a:buClrTx/>
              <a:buSzTx/>
              <a:buFontTx/>
              <a:buNone/>
            </a:pPr>
            <a:r>
              <a:rPr lang="ru-RU" sz="1000">
                <a:solidFill>
                  <a:srgbClr val="000000"/>
                </a:solidFill>
                <a:cs typeface="Arial" charset="0"/>
              </a:rPr>
              <a:t>6. (не) навидя</a:t>
            </a:r>
            <a:endParaRPr lang="ru-RU" sz="900"/>
          </a:p>
          <a:p>
            <a:pPr eaLnBrk="0">
              <a:lnSpc>
                <a:spcPct val="100000"/>
              </a:lnSpc>
              <a:buClrTx/>
              <a:buSzTx/>
              <a:buFontTx/>
              <a:buNone/>
            </a:pPr>
            <a:r>
              <a:rPr lang="ru-RU" sz="1000">
                <a:solidFill>
                  <a:srgbClr val="000000"/>
                </a:solidFill>
                <a:cs typeface="Arial" charset="0"/>
              </a:rPr>
              <a:t>7. (не) спеша</a:t>
            </a:r>
            <a:endParaRPr lang="ru-RU" sz="900"/>
          </a:p>
          <a:p>
            <a:pPr eaLnBrk="0">
              <a:lnSpc>
                <a:spcPct val="100000"/>
              </a:lnSpc>
              <a:buClrTx/>
              <a:buSzTx/>
              <a:buFontTx/>
              <a:buNone/>
            </a:pPr>
            <a:r>
              <a:rPr lang="ru-RU" sz="1000">
                <a:solidFill>
                  <a:srgbClr val="000000"/>
                </a:solidFill>
                <a:cs typeface="Arial" charset="0"/>
              </a:rPr>
              <a:t>8. (не) просмотренный мною</a:t>
            </a:r>
            <a:endParaRPr lang="ru-RU" sz="900"/>
          </a:p>
          <a:p>
            <a:pPr eaLnBrk="0">
              <a:lnSpc>
                <a:spcPct val="100000"/>
              </a:lnSpc>
              <a:buClrTx/>
              <a:buSzTx/>
              <a:buFontTx/>
              <a:buNone/>
            </a:pPr>
            <a:r>
              <a:rPr lang="ru-RU" sz="1000">
                <a:solidFill>
                  <a:srgbClr val="000000"/>
                </a:solidFill>
                <a:cs typeface="Arial" charset="0"/>
              </a:rPr>
              <a:t>9. (не) сверкая</a:t>
            </a:r>
            <a:endParaRPr lang="ru-RU" sz="1000">
              <a:solidFill>
                <a:srgbClr val="000000"/>
              </a:solidFill>
            </a:endParaRPr>
          </a:p>
          <a:p>
            <a:pPr eaLnBrk="0">
              <a:lnSpc>
                <a:spcPct val="100000"/>
              </a:lnSpc>
              <a:buClrTx/>
              <a:buSzTx/>
              <a:buFontTx/>
              <a:buNone/>
            </a:pPr>
            <a:r>
              <a:rPr lang="ru-RU" sz="1000">
                <a:solidFill>
                  <a:srgbClr val="000000"/>
                </a:solidFill>
              </a:rPr>
              <a:t>10. (не) стуча</a:t>
            </a:r>
            <a:r>
              <a:rPr lang="ru-RU" sz="900"/>
              <a:t> </a:t>
            </a:r>
            <a:endParaRPr lang="ru-RU"/>
          </a:p>
        </p:txBody>
      </p:sp>
      <p:sp>
        <p:nvSpPr>
          <p:cNvPr id="11269" name="Rectangle 3"/>
          <p:cNvSpPr>
            <a:spLocks noChangeArrowheads="1"/>
          </p:cNvSpPr>
          <p:nvPr/>
        </p:nvSpPr>
        <p:spPr bwMode="auto">
          <a:xfrm>
            <a:off x="0" y="0"/>
            <a:ext cx="255588" cy="234950"/>
          </a:xfrm>
          <a:prstGeom prst="rect">
            <a:avLst/>
          </a:prstGeom>
          <a:noFill/>
          <a:ln w="9525">
            <a:noFill/>
            <a:miter lim="800000"/>
            <a:headEnd/>
            <a:tailEnd/>
          </a:ln>
        </p:spPr>
        <p:txBody>
          <a:bodyPr wrap="none" anchor="ctr">
            <a:spAutoFit/>
          </a:bodyPr>
          <a:lstStyle/>
          <a:p>
            <a:pPr eaLnBrk="0"/>
            <a:r>
              <a:rPr lang="ru-RU" sz="1000">
                <a:solidFill>
                  <a:srgbClr val="000000"/>
                </a:solidFill>
                <a:cs typeface="Arial" charset="0"/>
              </a:rPr>
              <a:t>1</a:t>
            </a:r>
            <a:endParaRPr lang="ru-RU"/>
          </a:p>
        </p:txBody>
      </p:sp>
      <p:graphicFrame>
        <p:nvGraphicFramePr>
          <p:cNvPr id="6" name="Таблица 5"/>
          <p:cNvGraphicFramePr>
            <a:graphicFrameLocks noGrp="1"/>
          </p:cNvGraphicFramePr>
          <p:nvPr/>
        </p:nvGraphicFramePr>
        <p:xfrm>
          <a:off x="468313" y="1636713"/>
          <a:ext cx="8858250" cy="6552946"/>
        </p:xfrm>
        <a:graphic>
          <a:graphicData uri="http://schemas.openxmlformats.org/drawingml/2006/table">
            <a:tbl>
              <a:tblPr/>
              <a:tblGrid>
                <a:gridCol w="4572000"/>
                <a:gridCol w="4286250"/>
              </a:tblGrid>
              <a:tr h="5072063">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endParaRPr kumimoji="0" lang="ru-RU" sz="24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1</a:t>
                      </a:r>
                      <a:r>
                        <a:rPr kumimoji="0" lang="ru-RU" sz="2800" b="1" i="1"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 (не)ощущая холода</a:t>
                      </a:r>
                      <a:endParaRPr kumimoji="0" lang="ru-RU" sz="2800" b="1" i="1"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1" i="1"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2. (не)виданная красота</a:t>
                      </a:r>
                      <a:endParaRPr kumimoji="0" lang="ru-RU" sz="2800" b="1" i="1"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1" i="1"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3. </a:t>
                      </a:r>
                      <a:r>
                        <a:rPr kumimoji="0" lang="ru-RU" sz="2800" b="1" i="1" u="none" strike="noStrike" cap="none" normalizeH="0" baseline="0" smtClean="0">
                          <a:ln>
                            <a:noFill/>
                          </a:ln>
                          <a:solidFill>
                            <a:srgbClr val="000000"/>
                          </a:solidFill>
                          <a:effectLst/>
                          <a:latin typeface="Times New Roman" pitchFamily="18" charset="0"/>
                          <a:ea typeface="MS Gothic" pitchFamily="49" charset="-128"/>
                          <a:cs typeface="Times New Roman" pitchFamily="18" charset="0"/>
                        </a:rPr>
                        <a:t>(не)запорошена </a:t>
                      </a:r>
                      <a:r>
                        <a:rPr kumimoji="0" lang="ru-RU" sz="2800" b="1" i="1"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снегом</a:t>
                      </a:r>
                      <a:endParaRPr kumimoji="0" lang="ru-RU" sz="2800" b="1" i="1"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1" i="1"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4. (не)согретая солнцем</a:t>
                      </a:r>
                      <a:endParaRPr kumimoji="0" lang="ru-RU" sz="2800" b="1" i="1"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1" i="1"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5. (не)</a:t>
                      </a:r>
                      <a:r>
                        <a:rPr kumimoji="0" lang="ru-RU" sz="2800" b="1" i="1" u="none" strike="noStrike" cap="none" normalizeH="0" baseline="0" dirty="0" err="1" smtClean="0">
                          <a:ln>
                            <a:noFill/>
                          </a:ln>
                          <a:solidFill>
                            <a:srgbClr val="000000"/>
                          </a:solidFill>
                          <a:effectLst/>
                          <a:latin typeface="Times New Roman" pitchFamily="18" charset="0"/>
                          <a:ea typeface="MS Gothic" pitchFamily="49" charset="-128"/>
                          <a:cs typeface="Times New Roman" pitchFamily="18" charset="0"/>
                        </a:rPr>
                        <a:t>навидя</a:t>
                      </a:r>
                      <a:r>
                        <a:rPr kumimoji="0" lang="ru-RU" sz="2800" b="1" i="1"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 </a:t>
                      </a:r>
                      <a:endParaRPr kumimoji="0" lang="ru-RU" sz="2800" b="1" i="1"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1" i="1"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6. (не)сверкая в тени</a:t>
                      </a:r>
                      <a:endParaRPr kumimoji="0" lang="ru-RU" sz="2800" b="1" i="1"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1" i="1"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7. (не)растаявший снег</a:t>
                      </a: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1" i="1"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8.(не)торопясь домой</a:t>
                      </a:r>
                      <a:endParaRPr kumimoji="0" lang="ru-RU" sz="2800" b="1" i="1"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400" b="1" i="1"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 </a:t>
                      </a:r>
                      <a:endParaRPr kumimoji="0" lang="ru-RU" sz="2400" b="1" i="1"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endParaRPr kumimoji="0" lang="ru-RU" sz="2400" b="1" i="1"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noFill/>
                  </a:tcPr>
                </a:tc>
              </a:tr>
            </a:tbl>
          </a:graphicData>
        </a:graphic>
      </p:graphicFrame>
      <p:sp>
        <p:nvSpPr>
          <p:cNvPr id="7" name="Прямоугольник 6"/>
          <p:cNvSpPr/>
          <p:nvPr/>
        </p:nvSpPr>
        <p:spPr>
          <a:xfrm>
            <a:off x="3040048" y="493689"/>
            <a:ext cx="6715172" cy="172387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60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Орфограммы</a:t>
            </a:r>
          </a:p>
          <a:p>
            <a:pPr algn="ctr">
              <a:defRPr/>
            </a:pPr>
            <a:r>
              <a:rPr lang="ru-RU" sz="3200" b="1" i="1" spc="50" dirty="0">
                <a:ln w="11430"/>
                <a:solidFill>
                  <a:schemeClr val="tx1"/>
                </a:solidFill>
                <a:effectLst>
                  <a:outerShdw blurRad="76200" dist="50800" dir="5400000" algn="tl" rotWithShape="0">
                    <a:srgbClr val="000000">
                      <a:alpha val="65000"/>
                    </a:srgbClr>
                  </a:outerShdw>
                </a:effectLst>
                <a:latin typeface="Times New Roman" pitchFamily="18" charset="0"/>
                <a:cs typeface="Times New Roman" pitchFamily="18" charset="0"/>
              </a:rPr>
              <a:t>Графический диктант</a:t>
            </a:r>
            <a:r>
              <a:rPr lang="ru-RU" sz="5400" b="1" spc="50" dirty="0">
                <a:ln w="11430"/>
                <a:solidFill>
                  <a:schemeClr val="tx1"/>
                </a:solidFill>
                <a:effectLst>
                  <a:outerShdw blurRad="76200" dist="50800" dir="5400000" algn="tl" rotWithShape="0">
                    <a:srgbClr val="000000">
                      <a:alpha val="65000"/>
                    </a:srgbClr>
                  </a:outerShdw>
                </a:effectLst>
              </a:rPr>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5404" y="207937"/>
            <a:ext cx="9059862" cy="1311275"/>
          </a:xfrm>
        </p:spPr>
        <p:txBody>
          <a:bodyPr/>
          <a:lstStyle/>
          <a:p>
            <a:pPr>
              <a:defRPr/>
            </a:pPr>
            <a:r>
              <a:rPr lang="ru-RU" sz="54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ПРОВЕРЬ   СЕБЯ</a:t>
            </a:r>
            <a:endParaRPr lang="ru-RU" sz="54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graphicFrame>
        <p:nvGraphicFramePr>
          <p:cNvPr id="3" name="Таблица 2"/>
          <p:cNvGraphicFramePr>
            <a:graphicFrameLocks noGrp="1"/>
          </p:cNvGraphicFramePr>
          <p:nvPr/>
        </p:nvGraphicFramePr>
        <p:xfrm>
          <a:off x="611188" y="1454150"/>
          <a:ext cx="9469437" cy="5643563"/>
        </p:xfrm>
        <a:graphic>
          <a:graphicData uri="http://schemas.openxmlformats.org/drawingml/2006/table">
            <a:tbl>
              <a:tblPr/>
              <a:tblGrid>
                <a:gridCol w="4968875"/>
                <a:gridCol w="4500562"/>
              </a:tblGrid>
              <a:tr h="5643563">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1. (не)ощущая холода</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2. (не)виданная красота</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3. (не) запорошена снегом</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4. (не)согретая солнцем</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5. (не)</a:t>
                      </a:r>
                      <a:r>
                        <a:rPr kumimoji="0" lang="ru-RU" sz="2800" b="0" i="0" u="none" strike="noStrike" cap="none" normalizeH="0" baseline="0" dirty="0" err="1" smtClean="0">
                          <a:ln>
                            <a:noFill/>
                          </a:ln>
                          <a:solidFill>
                            <a:srgbClr val="000000"/>
                          </a:solidFill>
                          <a:effectLst/>
                          <a:latin typeface="Times New Roman" pitchFamily="18" charset="0"/>
                          <a:ea typeface="MS Gothic" pitchFamily="49" charset="-128"/>
                          <a:cs typeface="Times New Roman" pitchFamily="18" charset="0"/>
                        </a:rPr>
                        <a:t>навидя</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6. (не)сверкая на солнце</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7. (не)растаявший снег</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8</a:t>
                      </a: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 (не)торопясь домой</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1.раздельно - (</a:t>
                      </a:r>
                      <a:r>
                        <a:rPr kumimoji="0" lang="ru-RU" sz="2800" b="0" i="0" u="none" strike="noStrike" cap="none" normalizeH="0" baseline="0" dirty="0" err="1" smtClean="0">
                          <a:ln>
                            <a:noFill/>
                          </a:ln>
                          <a:solidFill>
                            <a:srgbClr val="000000"/>
                          </a:solidFill>
                          <a:effectLst/>
                          <a:latin typeface="Times New Roman" pitchFamily="18" charset="0"/>
                          <a:ea typeface="MS Gothic" pitchFamily="49" charset="-128"/>
                          <a:cs typeface="Times New Roman" pitchFamily="18" charset="0"/>
                        </a:rPr>
                        <a:t>дееприч</a:t>
                      </a: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2.слитно + (</a:t>
                      </a:r>
                      <a:r>
                        <a:rPr kumimoji="0" lang="ru-RU" sz="2800" b="0" i="0" u="none" strike="noStrike" cap="none" normalizeH="0" baseline="0" dirty="0" err="1" smtClean="0">
                          <a:ln>
                            <a:noFill/>
                          </a:ln>
                          <a:solidFill>
                            <a:srgbClr val="000000"/>
                          </a:solidFill>
                          <a:effectLst/>
                          <a:latin typeface="Times New Roman" pitchFamily="18" charset="0"/>
                          <a:ea typeface="MS Gothic" pitchFamily="49" charset="-128"/>
                          <a:cs typeface="Times New Roman" pitchFamily="18" charset="0"/>
                        </a:rPr>
                        <a:t>прил</a:t>
                      </a: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3. раздельно - (</a:t>
                      </a:r>
                      <a:r>
                        <a:rPr kumimoji="0" lang="ru-RU" sz="2800" b="0" i="0" u="none" strike="noStrike" cap="none" normalizeH="0" baseline="0" dirty="0" err="1" smtClean="0">
                          <a:ln>
                            <a:noFill/>
                          </a:ln>
                          <a:solidFill>
                            <a:srgbClr val="000000"/>
                          </a:solidFill>
                          <a:effectLst/>
                          <a:latin typeface="Times New Roman" pitchFamily="18" charset="0"/>
                          <a:ea typeface="MS Gothic" pitchFamily="49" charset="-128"/>
                          <a:cs typeface="Times New Roman" pitchFamily="18" charset="0"/>
                        </a:rPr>
                        <a:t>кр.прич</a:t>
                      </a: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4.раздельно- (</a:t>
                      </a:r>
                      <a:r>
                        <a:rPr kumimoji="0" lang="ru-RU" sz="2800" b="0" i="0" u="none" strike="noStrike" cap="none" normalizeH="0" baseline="0" dirty="0" err="1" smtClean="0">
                          <a:ln>
                            <a:noFill/>
                          </a:ln>
                          <a:solidFill>
                            <a:srgbClr val="000000"/>
                          </a:solidFill>
                          <a:effectLst/>
                          <a:latin typeface="Times New Roman" pitchFamily="18" charset="0"/>
                          <a:ea typeface="MS Gothic" pitchFamily="49" charset="-128"/>
                          <a:cs typeface="Times New Roman" pitchFamily="18" charset="0"/>
                        </a:rPr>
                        <a:t>причаст</a:t>
                      </a: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5.слитно + (</a:t>
                      </a:r>
                      <a:r>
                        <a:rPr kumimoji="0" lang="ru-RU" sz="2800" b="0" i="0" u="none" strike="noStrike" cap="none" normalizeH="0" baseline="0" dirty="0" err="1" smtClean="0">
                          <a:ln>
                            <a:noFill/>
                          </a:ln>
                          <a:solidFill>
                            <a:srgbClr val="000000"/>
                          </a:solidFill>
                          <a:effectLst/>
                          <a:latin typeface="Times New Roman" pitchFamily="18" charset="0"/>
                          <a:ea typeface="MS Gothic" pitchFamily="49" charset="-128"/>
                          <a:cs typeface="Times New Roman" pitchFamily="18" charset="0"/>
                        </a:rPr>
                        <a:t>дееприч</a:t>
                      </a: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6.раздельно  - (</a:t>
                      </a:r>
                      <a:r>
                        <a:rPr kumimoji="0" lang="ru-RU" sz="2800" b="0" i="0" u="none" strike="noStrike" cap="none" normalizeH="0" baseline="0" dirty="0" err="1" smtClean="0">
                          <a:ln>
                            <a:noFill/>
                          </a:ln>
                          <a:solidFill>
                            <a:srgbClr val="000000"/>
                          </a:solidFill>
                          <a:effectLst/>
                          <a:latin typeface="Times New Roman" pitchFamily="18" charset="0"/>
                          <a:ea typeface="MS Gothic" pitchFamily="49" charset="-128"/>
                          <a:cs typeface="Times New Roman" pitchFamily="18" charset="0"/>
                        </a:rPr>
                        <a:t>дееприч</a:t>
                      </a: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7.слитно +(</a:t>
                      </a:r>
                      <a:r>
                        <a:rPr kumimoji="0" lang="ru-RU" sz="2800" b="0" i="0" u="none" strike="noStrike" cap="none" normalizeH="0" baseline="0" dirty="0" err="1" smtClean="0">
                          <a:ln>
                            <a:noFill/>
                          </a:ln>
                          <a:solidFill>
                            <a:srgbClr val="000000"/>
                          </a:solidFill>
                          <a:effectLst/>
                          <a:latin typeface="Times New Roman" pitchFamily="18" charset="0"/>
                          <a:ea typeface="MS Gothic" pitchFamily="49" charset="-128"/>
                          <a:cs typeface="Times New Roman" pitchFamily="18" charset="0"/>
                        </a:rPr>
                        <a:t>прич</a:t>
                      </a: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8. раздельно –(</a:t>
                      </a:r>
                      <a:r>
                        <a:rPr kumimoji="0" lang="ru-RU" sz="2800" b="0" i="0" u="none" strike="noStrike" cap="none" normalizeH="0" baseline="0" dirty="0" err="1" smtClean="0">
                          <a:ln>
                            <a:noFill/>
                          </a:ln>
                          <a:solidFill>
                            <a:srgbClr val="000000"/>
                          </a:solidFill>
                          <a:effectLst/>
                          <a:latin typeface="Times New Roman" pitchFamily="18" charset="0"/>
                          <a:ea typeface="MS Gothic" pitchFamily="49" charset="-128"/>
                          <a:cs typeface="Times New Roman" pitchFamily="18" charset="0"/>
                        </a:rPr>
                        <a:t>дееприч</a:t>
                      </a:r>
                      <a:r>
                        <a:rPr kumimoji="0" lang="ru-RU" sz="2800" b="0" i="0" u="none" strike="noStrike" cap="none" normalizeH="0" baseline="0" dirty="0" smtClean="0">
                          <a:ln>
                            <a:noFill/>
                          </a:ln>
                          <a:solidFill>
                            <a:srgbClr val="000000"/>
                          </a:solidFill>
                          <a:effectLst/>
                          <a:latin typeface="Times New Roman" pitchFamily="18" charset="0"/>
                          <a:ea typeface="MS Gothic" pitchFamily="49" charset="-128"/>
                          <a:cs typeface="Times New Roman" pitchFamily="18" charset="0"/>
                        </a:rPr>
                        <a:t>)</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txBody>
                  <a:tcPr marL="47625" marR="47625" marT="47625" marB="47625" anchor="ctr"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4"/>
          <p:cNvSpPr>
            <a:spLocks noGrp="1"/>
          </p:cNvSpPr>
          <p:nvPr>
            <p:ph type="title"/>
          </p:nvPr>
        </p:nvSpPr>
        <p:spPr>
          <a:xfrm>
            <a:off x="1325563" y="266700"/>
            <a:ext cx="8755062" cy="1311275"/>
          </a:xfrm>
        </p:spPr>
        <p:txBody>
          <a:bodyPr/>
          <a:lstStyle/>
          <a:p>
            <a:pPr>
              <a:defRPr/>
            </a:pPr>
            <a:r>
              <a:rPr lang="ru-RU" sz="6000" b="1" dirty="0" smtClean="0">
                <a:solidFill>
                  <a:schemeClr val="accent6">
                    <a:lumMod val="75000"/>
                  </a:schemeClr>
                </a:solidFill>
                <a:latin typeface="Times New Roman" pitchFamily="18" charset="0"/>
                <a:cs typeface="Times New Roman" pitchFamily="18" charset="0"/>
              </a:rPr>
              <a:t>Охарактеризуйте схемы</a:t>
            </a:r>
          </a:p>
        </p:txBody>
      </p:sp>
      <p:sp>
        <p:nvSpPr>
          <p:cNvPr id="6" name="Прямоугольник 5"/>
          <p:cNvSpPr/>
          <p:nvPr/>
        </p:nvSpPr>
        <p:spPr>
          <a:xfrm>
            <a:off x="611188" y="2708275"/>
            <a:ext cx="8286750" cy="4229100"/>
          </a:xfrm>
          <a:prstGeom prst="rect">
            <a:avLst/>
          </a:prstGeom>
        </p:spPr>
        <p:txBody>
          <a:bodyPr>
            <a:spAutoFit/>
          </a:bodyPr>
          <a:lstStyle/>
          <a:p>
            <a:pPr>
              <a:lnSpc>
                <a:spcPct val="80000"/>
              </a:lnSpc>
              <a:buFontTx/>
              <a:buNone/>
              <a:defRPr/>
            </a:pPr>
            <a:r>
              <a:rPr lang="ru-RU" b="1" i="1" dirty="0"/>
              <a:t> </a:t>
            </a:r>
            <a:r>
              <a:rPr lang="ru-RU" sz="2800" b="1" i="1" dirty="0">
                <a:solidFill>
                  <a:schemeClr val="tx1">
                    <a:lumMod val="95000"/>
                    <a:lumOff val="5000"/>
                  </a:schemeClr>
                </a:solidFill>
                <a:latin typeface="Times New Roman" pitchFamily="18" charset="0"/>
                <a:cs typeface="Times New Roman" pitchFamily="18" charset="0"/>
              </a:rPr>
              <a:t>Что делая?  </a:t>
            </a:r>
            <a:r>
              <a:rPr lang="ru-RU" sz="2800" b="1" dirty="0">
                <a:solidFill>
                  <a:schemeClr val="tx1">
                    <a:lumMod val="95000"/>
                    <a:lumOff val="5000"/>
                  </a:schemeClr>
                </a:solidFill>
                <a:latin typeface="Times New Roman" pitchFamily="18" charset="0"/>
                <a:cs typeface="Times New Roman" pitchFamily="18" charset="0"/>
              </a:rPr>
              <a:t>                                                                                                    </a:t>
            </a:r>
          </a:p>
          <a:p>
            <a:pPr>
              <a:lnSpc>
                <a:spcPct val="80000"/>
              </a:lnSpc>
              <a:buFontTx/>
              <a:buNone/>
              <a:defRPr/>
            </a:pPr>
            <a:r>
              <a:rPr lang="ru-RU" sz="3200" b="1" dirty="0">
                <a:solidFill>
                  <a:schemeClr val="accent6">
                    <a:lumMod val="75000"/>
                  </a:schemeClr>
                </a:solidFill>
                <a:latin typeface="Times New Roman" pitchFamily="18" charset="0"/>
                <a:cs typeface="Times New Roman" pitchFamily="18" charset="0"/>
              </a:rPr>
              <a:t>          </a:t>
            </a:r>
            <a:r>
              <a:rPr lang="ru-RU" sz="3200" b="1" dirty="0" err="1">
                <a:solidFill>
                  <a:schemeClr val="accent6">
                    <a:lumMod val="75000"/>
                  </a:schemeClr>
                </a:solidFill>
                <a:latin typeface="Times New Roman" pitchFamily="18" charset="0"/>
                <a:cs typeface="Times New Roman" pitchFamily="18" charset="0"/>
              </a:rPr>
              <a:t>х</a:t>
            </a:r>
            <a:endParaRPr lang="ru-RU" sz="3200" b="1" dirty="0">
              <a:solidFill>
                <a:schemeClr val="accent6">
                  <a:lumMod val="75000"/>
                </a:schemeClr>
              </a:solidFill>
              <a:latin typeface="Times New Roman" pitchFamily="18" charset="0"/>
              <a:cs typeface="Times New Roman" pitchFamily="18" charset="0"/>
            </a:endParaRPr>
          </a:p>
          <a:p>
            <a:pPr>
              <a:lnSpc>
                <a:spcPct val="80000"/>
              </a:lnSpc>
              <a:buFontTx/>
              <a:buNone/>
              <a:defRPr/>
            </a:pPr>
            <a:r>
              <a:rPr lang="ru-RU" sz="2400" b="1" dirty="0">
                <a:solidFill>
                  <a:schemeClr val="tx1">
                    <a:lumMod val="95000"/>
                    <a:lumOff val="5000"/>
                  </a:schemeClr>
                </a:solidFill>
                <a:latin typeface="Times New Roman" pitchFamily="18" charset="0"/>
                <a:cs typeface="Times New Roman" pitchFamily="18" charset="0"/>
              </a:rPr>
              <a:t> 1</a:t>
            </a:r>
            <a:r>
              <a:rPr lang="ru-RU" sz="3200" b="1" dirty="0">
                <a:solidFill>
                  <a:srgbClr val="FF0000"/>
                </a:solidFill>
                <a:latin typeface="Times New Roman" pitchFamily="18" charset="0"/>
                <a:cs typeface="Times New Roman" pitchFamily="18" charset="0"/>
              </a:rPr>
              <a:t>.  ГЛАГОЛ</a:t>
            </a:r>
            <a:r>
              <a:rPr lang="ru-RU" sz="3600" b="1" dirty="0">
                <a:solidFill>
                  <a:schemeClr val="accent6">
                    <a:lumMod val="75000"/>
                  </a:schemeClr>
                </a:solidFill>
                <a:latin typeface="Times New Roman" pitchFamily="18" charset="0"/>
                <a:cs typeface="Times New Roman" pitchFamily="18" charset="0"/>
              </a:rPr>
              <a:t>, / деепричастный оборот/,…</a:t>
            </a:r>
          </a:p>
          <a:p>
            <a:pPr>
              <a:lnSpc>
                <a:spcPct val="80000"/>
              </a:lnSpc>
              <a:buFontTx/>
              <a:buNone/>
              <a:defRPr/>
            </a:pPr>
            <a:r>
              <a:rPr lang="ru-RU" sz="3600" b="1" dirty="0">
                <a:solidFill>
                  <a:schemeClr val="accent6">
                    <a:lumMod val="75000"/>
                  </a:schemeClr>
                </a:solidFill>
                <a:latin typeface="Times New Roman" pitchFamily="18" charset="0"/>
                <a:cs typeface="Times New Roman" pitchFamily="18" charset="0"/>
              </a:rPr>
              <a:t>                      - . - . - . - . - . - . - . - . - . - </a:t>
            </a:r>
          </a:p>
          <a:p>
            <a:pPr>
              <a:lnSpc>
                <a:spcPct val="80000"/>
              </a:lnSpc>
              <a:buFontTx/>
              <a:buNone/>
              <a:defRPr/>
            </a:pPr>
            <a:r>
              <a:rPr lang="ru-RU" sz="2400" b="1" dirty="0">
                <a:latin typeface="Times New Roman" pitchFamily="18" charset="0"/>
                <a:cs typeface="Times New Roman" pitchFamily="18" charset="0"/>
              </a:rPr>
              <a:t>                                                      </a:t>
            </a:r>
          </a:p>
          <a:p>
            <a:pPr>
              <a:lnSpc>
                <a:spcPct val="80000"/>
              </a:lnSpc>
              <a:buFontTx/>
              <a:buNone/>
              <a:defRPr/>
            </a:pPr>
            <a:r>
              <a:rPr lang="ru-RU" sz="2400" b="1" dirty="0">
                <a:latin typeface="Times New Roman" pitchFamily="18" charset="0"/>
                <a:cs typeface="Times New Roman" pitchFamily="18" charset="0"/>
              </a:rPr>
              <a:t>                                   </a:t>
            </a:r>
            <a:endParaRPr lang="ru-RU" sz="2400" b="1" i="1" dirty="0">
              <a:latin typeface="Times New Roman" pitchFamily="18" charset="0"/>
              <a:cs typeface="Times New Roman" pitchFamily="18" charset="0"/>
            </a:endParaRPr>
          </a:p>
          <a:p>
            <a:pPr>
              <a:lnSpc>
                <a:spcPct val="80000"/>
              </a:lnSpc>
              <a:buFontTx/>
              <a:buNone/>
              <a:defRPr/>
            </a:pPr>
            <a:r>
              <a:rPr lang="ru-RU" sz="3200" b="1" i="1" dirty="0">
                <a:solidFill>
                  <a:schemeClr val="tx1">
                    <a:lumMod val="95000"/>
                    <a:lumOff val="5000"/>
                  </a:schemeClr>
                </a:solidFill>
                <a:latin typeface="Times New Roman" pitchFamily="18" charset="0"/>
                <a:cs typeface="Times New Roman" pitchFamily="18" charset="0"/>
              </a:rPr>
              <a:t>                </a:t>
            </a:r>
          </a:p>
          <a:p>
            <a:pPr>
              <a:lnSpc>
                <a:spcPct val="80000"/>
              </a:lnSpc>
              <a:buFontTx/>
              <a:buNone/>
              <a:defRPr/>
            </a:pPr>
            <a:r>
              <a:rPr lang="ru-RU" sz="3200" b="1" i="1" dirty="0">
                <a:solidFill>
                  <a:schemeClr val="tx1">
                    <a:lumMod val="95000"/>
                    <a:lumOff val="5000"/>
                  </a:schemeClr>
                </a:solidFill>
                <a:latin typeface="Times New Roman" pitchFamily="18" charset="0"/>
                <a:cs typeface="Times New Roman" pitchFamily="18" charset="0"/>
              </a:rPr>
              <a:t> Что сделав</a:t>
            </a:r>
            <a:r>
              <a:rPr lang="ru-RU" sz="3200" b="1" i="1" dirty="0">
                <a:solidFill>
                  <a:schemeClr val="accent6">
                    <a:lumMod val="75000"/>
                  </a:schemeClr>
                </a:solidFill>
                <a:latin typeface="Times New Roman" pitchFamily="18" charset="0"/>
                <a:cs typeface="Times New Roman" pitchFamily="18" charset="0"/>
              </a:rPr>
              <a:t>?</a:t>
            </a:r>
            <a:r>
              <a:rPr lang="ru-RU" sz="3200" b="1" dirty="0">
                <a:solidFill>
                  <a:schemeClr val="accent6">
                    <a:lumMod val="75000"/>
                  </a:schemeClr>
                </a:solidFill>
                <a:latin typeface="Times New Roman" pitchFamily="18" charset="0"/>
                <a:cs typeface="Times New Roman" pitchFamily="18" charset="0"/>
              </a:rPr>
              <a:t>  </a:t>
            </a:r>
            <a:r>
              <a:rPr lang="ru-RU" sz="3200" b="1" dirty="0">
                <a:latin typeface="Times New Roman" pitchFamily="18" charset="0"/>
                <a:cs typeface="Times New Roman" pitchFamily="18" charset="0"/>
              </a:rPr>
              <a:t>                                                                         </a:t>
            </a:r>
          </a:p>
          <a:p>
            <a:pPr>
              <a:lnSpc>
                <a:spcPct val="80000"/>
              </a:lnSpc>
              <a:buFontTx/>
              <a:buNone/>
              <a:defRPr/>
            </a:pPr>
            <a:r>
              <a:rPr lang="ru-RU" sz="3200" b="1" dirty="0">
                <a:solidFill>
                  <a:schemeClr val="accent6">
                    <a:lumMod val="75000"/>
                  </a:schemeClr>
                </a:solidFill>
                <a:latin typeface="Times New Roman" pitchFamily="18" charset="0"/>
                <a:cs typeface="Times New Roman" pitchFamily="18" charset="0"/>
              </a:rPr>
              <a:t>                                                                   </a:t>
            </a:r>
            <a:r>
              <a:rPr lang="ru-RU" sz="3200" b="1" dirty="0" err="1">
                <a:solidFill>
                  <a:schemeClr val="accent6">
                    <a:lumMod val="75000"/>
                  </a:schemeClr>
                </a:solidFill>
                <a:latin typeface="Times New Roman" pitchFamily="18" charset="0"/>
                <a:cs typeface="Times New Roman" pitchFamily="18" charset="0"/>
              </a:rPr>
              <a:t>х</a:t>
            </a:r>
            <a:r>
              <a:rPr lang="ru-RU" sz="3200" b="1" dirty="0">
                <a:solidFill>
                  <a:schemeClr val="accent6">
                    <a:lumMod val="75000"/>
                  </a:schemeClr>
                </a:solidFill>
                <a:latin typeface="Times New Roman" pitchFamily="18" charset="0"/>
                <a:cs typeface="Times New Roman" pitchFamily="18" charset="0"/>
              </a:rPr>
              <a:t>                                             </a:t>
            </a:r>
            <a:r>
              <a:rPr lang="ru-RU" sz="2800" b="1" dirty="0">
                <a:solidFill>
                  <a:schemeClr val="accent6">
                    <a:lumMod val="75000"/>
                  </a:schemeClr>
                </a:solidFill>
                <a:latin typeface="Times New Roman" pitchFamily="18" charset="0"/>
                <a:cs typeface="Times New Roman" pitchFamily="18" charset="0"/>
              </a:rPr>
              <a:t>                                                                               </a:t>
            </a:r>
          </a:p>
          <a:p>
            <a:pPr>
              <a:lnSpc>
                <a:spcPct val="80000"/>
              </a:lnSpc>
              <a:buFontTx/>
              <a:buNone/>
              <a:defRPr/>
            </a:pPr>
            <a:r>
              <a:rPr lang="ru-RU" sz="2400" b="1" dirty="0">
                <a:solidFill>
                  <a:schemeClr val="tx1">
                    <a:lumMod val="95000"/>
                    <a:lumOff val="5000"/>
                  </a:schemeClr>
                </a:solidFill>
                <a:latin typeface="Times New Roman" pitchFamily="18" charset="0"/>
                <a:cs typeface="Times New Roman" pitchFamily="18" charset="0"/>
              </a:rPr>
              <a:t>2</a:t>
            </a:r>
            <a:r>
              <a:rPr lang="ru-RU" sz="3600" b="1" dirty="0">
                <a:solidFill>
                  <a:schemeClr val="accent6">
                    <a:lumMod val="75000"/>
                  </a:schemeClr>
                </a:solidFill>
                <a:latin typeface="Times New Roman" pitchFamily="18" charset="0"/>
                <a:cs typeface="Times New Roman" pitchFamily="18" charset="0"/>
              </a:rPr>
              <a:t>. …,/ деепричастный оборот/,  </a:t>
            </a:r>
            <a:r>
              <a:rPr lang="ru-RU" sz="3200" b="1" dirty="0">
                <a:solidFill>
                  <a:srgbClr val="FF0000"/>
                </a:solidFill>
                <a:latin typeface="Times New Roman" pitchFamily="18" charset="0"/>
                <a:cs typeface="Times New Roman" pitchFamily="18" charset="0"/>
              </a:rPr>
              <a:t>ГЛАГОЛ</a:t>
            </a:r>
          </a:p>
          <a:p>
            <a:pPr>
              <a:lnSpc>
                <a:spcPct val="80000"/>
              </a:lnSpc>
              <a:buFontTx/>
              <a:buNone/>
              <a:defRPr/>
            </a:pPr>
            <a:r>
              <a:rPr lang="ru-RU" sz="2400" i="1" dirty="0">
                <a:solidFill>
                  <a:schemeClr val="accent6">
                    <a:lumMod val="75000"/>
                  </a:schemeClr>
                </a:solidFill>
                <a:latin typeface="Times New Roman" pitchFamily="18" charset="0"/>
                <a:cs typeface="Times New Roman" pitchFamily="18" charset="0"/>
              </a:rPr>
              <a:t>         </a:t>
            </a:r>
            <a:r>
              <a:rPr lang="ru-RU" sz="2400" b="1" i="1" dirty="0">
                <a:solidFill>
                  <a:schemeClr val="accent6">
                    <a:lumMod val="75000"/>
                  </a:schemeClr>
                </a:solidFill>
                <a:latin typeface="Times New Roman" pitchFamily="18" charset="0"/>
                <a:cs typeface="Times New Roman" pitchFamily="18" charset="0"/>
              </a:rPr>
              <a:t>-.-.-.-.-.-.-.-.-.-.-.-.-.-.-.-.-.-.-.-.-.-.-.-.-.-.-.-.-.</a:t>
            </a:r>
            <a:r>
              <a:rPr lang="ru-RU" sz="2400" i="1" dirty="0">
                <a:solidFill>
                  <a:schemeClr val="accent6">
                    <a:lumMod val="75000"/>
                  </a:schemeClr>
                </a:solidFill>
                <a:latin typeface="Times New Roman" pitchFamily="18" charset="0"/>
                <a:cs typeface="Times New Roman" pitchFamily="18" charset="0"/>
              </a:rPr>
              <a:t>  </a:t>
            </a:r>
          </a:p>
        </p:txBody>
      </p:sp>
      <p:sp>
        <p:nvSpPr>
          <p:cNvPr id="13316" name="Прямоугольник 6"/>
          <p:cNvSpPr>
            <a:spLocks noChangeArrowheads="1"/>
          </p:cNvSpPr>
          <p:nvPr/>
        </p:nvSpPr>
        <p:spPr bwMode="auto">
          <a:xfrm>
            <a:off x="396875" y="1350963"/>
            <a:ext cx="9429750" cy="1293812"/>
          </a:xfrm>
          <a:prstGeom prst="rect">
            <a:avLst/>
          </a:prstGeom>
          <a:noFill/>
          <a:ln w="9525">
            <a:noFill/>
            <a:miter lim="800000"/>
            <a:headEnd/>
            <a:tailEnd/>
          </a:ln>
        </p:spPr>
        <p:txBody>
          <a:bodyPr>
            <a:spAutoFit/>
          </a:bodyPr>
          <a:lstStyle/>
          <a:p>
            <a:pPr algn="ctr">
              <a:buFontTx/>
              <a:buNone/>
            </a:pPr>
            <a:r>
              <a:rPr lang="ru-RU" sz="2800" b="1">
                <a:solidFill>
                  <a:srgbClr val="C00000"/>
                </a:solidFill>
                <a:latin typeface="Times New Roman" pitchFamily="18" charset="0"/>
                <a:cs typeface="Times New Roman" pitchFamily="18" charset="0"/>
              </a:rPr>
              <a:t>Знаки препинания – это как нотные знаки. </a:t>
            </a:r>
            <a:endParaRPr lang="ru-RU" sz="2800">
              <a:solidFill>
                <a:srgbClr val="C00000"/>
              </a:solidFill>
              <a:latin typeface="Times New Roman" pitchFamily="18" charset="0"/>
              <a:cs typeface="Times New Roman" pitchFamily="18" charset="0"/>
            </a:endParaRPr>
          </a:p>
          <a:p>
            <a:pPr algn="ctr">
              <a:buFontTx/>
              <a:buNone/>
            </a:pPr>
            <a:r>
              <a:rPr lang="ru-RU" sz="2800" b="1">
                <a:solidFill>
                  <a:srgbClr val="C00000"/>
                </a:solidFill>
                <a:latin typeface="Times New Roman" pitchFamily="18" charset="0"/>
                <a:cs typeface="Times New Roman" pitchFamily="18" charset="0"/>
              </a:rPr>
              <a:t>Они твердо держат текст и не дают ему рассыпаться.</a:t>
            </a:r>
          </a:p>
          <a:p>
            <a:pPr algn="r">
              <a:buFontTx/>
              <a:buNone/>
            </a:pPr>
            <a:r>
              <a:rPr lang="ru-RU" sz="2800" b="1" i="1">
                <a:solidFill>
                  <a:srgbClr val="C00000"/>
                </a:solidFill>
                <a:latin typeface="Times New Roman" pitchFamily="18" charset="0"/>
                <a:cs typeface="Times New Roman" pitchFamily="18" charset="0"/>
              </a:rPr>
              <a:t>К.Г. Паустовский</a:t>
            </a:r>
            <a:r>
              <a:rPr lang="ru-RU" sz="2800">
                <a:solidFill>
                  <a:srgbClr val="C00000"/>
                </a:solidFill>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Grp="1" noChangeArrowheads="1"/>
          </p:cNvSpPr>
          <p:nvPr>
            <p:ph type="title"/>
          </p:nvPr>
        </p:nvSpPr>
        <p:spPr>
          <a:xfrm>
            <a:off x="1397000" y="179388"/>
            <a:ext cx="8501063" cy="1619250"/>
          </a:xfrm>
        </p:spPr>
        <p:txBody>
          <a:bodyPr/>
          <a:lstStyle/>
          <a:p>
            <a:pPr eaLnBrk="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5400" b="1" dirty="0" smtClean="0">
                <a:solidFill>
                  <a:schemeClr val="accent6">
                    <a:lumMod val="75000"/>
                  </a:schemeClr>
                </a:solidFill>
                <a:latin typeface="Times New Roman" pitchFamily="18" charset="0"/>
                <a:cs typeface="Times New Roman" pitchFamily="18" charset="0"/>
              </a:rPr>
              <a:t>Прочитайте выразительно</a:t>
            </a:r>
          </a:p>
        </p:txBody>
      </p:sp>
      <p:sp>
        <p:nvSpPr>
          <p:cNvPr id="2" name="Rectangle 2"/>
          <p:cNvSpPr>
            <a:spLocks noGrp="1" noChangeArrowheads="1"/>
          </p:cNvSpPr>
          <p:nvPr>
            <p:ph type="body" idx="1"/>
          </p:nvPr>
        </p:nvSpPr>
        <p:spPr>
          <a:xfrm>
            <a:off x="182563" y="1260475"/>
            <a:ext cx="9356725" cy="5407025"/>
          </a:xfrm>
        </p:spPr>
        <p:txBody>
          <a:bodyPr/>
          <a:lstStyle/>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mtClean="0"/>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mtClean="0"/>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mtClean="0"/>
              <a:t>     </a:t>
            </a:r>
            <a:r>
              <a:rPr lang="ru-RU" b="1" smtClean="0">
                <a:solidFill>
                  <a:srgbClr val="FF0000"/>
                </a:solidFill>
              </a:rPr>
              <a:t> </a:t>
            </a:r>
            <a:r>
              <a:rPr lang="ru-RU" sz="4000" b="1" smtClean="0">
                <a:solidFill>
                  <a:srgbClr val="FF0000"/>
                </a:solidFill>
              </a:rPr>
              <a:t>  </a:t>
            </a:r>
            <a:r>
              <a:rPr lang="ru-RU" sz="4000" b="1" smtClean="0">
                <a:solidFill>
                  <a:srgbClr val="3DEB3D"/>
                </a:solidFill>
              </a:rPr>
              <a:t>  </a:t>
            </a: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solidFill>
                  <a:srgbClr val="3DEB3D"/>
                </a:solidFill>
              </a:rPr>
              <a:t>               </a:t>
            </a:r>
            <a:r>
              <a:rPr lang="ru-RU" sz="4400" b="1" smtClean="0">
                <a:solidFill>
                  <a:srgbClr val="008000"/>
                </a:solidFill>
              </a:rPr>
              <a:t>_._._._._                             </a:t>
            </a: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4400" b="1" smtClean="0">
              <a:solidFill>
                <a:srgbClr val="008000"/>
              </a:solidFill>
            </a:endParaRP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400" b="1" smtClean="0">
                <a:solidFill>
                  <a:srgbClr val="008000"/>
                </a:solidFill>
              </a:rPr>
              <a:t>   _._._._._._._._._._._._._._._._._._</a:t>
            </a: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4400" b="1" smtClean="0">
              <a:solidFill>
                <a:srgbClr val="008000"/>
              </a:solidFill>
            </a:endParaRPr>
          </a:p>
        </p:txBody>
      </p:sp>
      <p:sp>
        <p:nvSpPr>
          <p:cNvPr id="14340" name="WordArt 3"/>
          <p:cNvSpPr>
            <a:spLocks noChangeArrowheads="1" noChangeShapeType="1" noTextEdit="1"/>
          </p:cNvSpPr>
          <p:nvPr/>
        </p:nvSpPr>
        <p:spPr bwMode="auto">
          <a:xfrm>
            <a:off x="682625" y="2279650"/>
            <a:ext cx="9215438" cy="1787525"/>
          </a:xfrm>
          <a:prstGeom prst="rect">
            <a:avLst/>
          </a:prstGeom>
        </p:spPr>
        <p:txBody>
          <a:bodyPr wrap="none" fromWordArt="1">
            <a:prstTxWarp prst="textCurveDown">
              <a:avLst>
                <a:gd name="adj" fmla="val 0"/>
              </a:avLst>
            </a:prstTxWarp>
          </a:bodyPr>
          <a:lstStyle/>
          <a:p>
            <a:pPr algn="ctr"/>
            <a:r>
              <a:rPr lang="ru-RU" sz="3600" kern="10">
                <a:ln w="9360">
                  <a:solidFill>
                    <a:srgbClr val="000000"/>
                  </a:solidFill>
                  <a:miter lim="800000"/>
                  <a:headEnd/>
                  <a:tailEnd/>
                </a:ln>
                <a:gradFill rotWithShape="1">
                  <a:gsLst>
                    <a:gs pos="0">
                      <a:srgbClr val="FFFFFF"/>
                    </a:gs>
                    <a:gs pos="100000">
                      <a:srgbClr val="000080"/>
                    </a:gs>
                  </a:gsLst>
                  <a:lin ang="2700000" scaled="1"/>
                </a:gradFill>
                <a:latin typeface="Arial Black"/>
              </a:rPr>
              <a:t>Зима , смеясь, от счастья плачет, </a:t>
            </a:r>
          </a:p>
        </p:txBody>
      </p:sp>
      <p:sp>
        <p:nvSpPr>
          <p:cNvPr id="14341" name="WordArt 4"/>
          <p:cNvSpPr>
            <a:spLocks noChangeArrowheads="1" noChangeShapeType="1" noTextEdit="1"/>
          </p:cNvSpPr>
          <p:nvPr/>
        </p:nvSpPr>
        <p:spPr bwMode="auto">
          <a:xfrm>
            <a:off x="1439863" y="4645025"/>
            <a:ext cx="6840537" cy="706438"/>
          </a:xfrm>
          <a:prstGeom prst="rect">
            <a:avLst/>
          </a:prstGeom>
        </p:spPr>
        <p:txBody>
          <a:bodyPr wrap="none" fromWordArt="1">
            <a:prstTxWarp prst="textCurveDown">
              <a:avLst>
                <a:gd name="adj" fmla="val 0"/>
              </a:avLst>
            </a:prstTxWarp>
          </a:bodyPr>
          <a:lstStyle/>
          <a:p>
            <a:pPr algn="ctr"/>
            <a:r>
              <a:rPr lang="ru-RU" sz="3600" kern="10">
                <a:ln w="9360">
                  <a:solidFill>
                    <a:srgbClr val="000000"/>
                  </a:solidFill>
                  <a:miter lim="800000"/>
                  <a:headEnd/>
                  <a:tailEnd/>
                </a:ln>
                <a:gradFill rotWithShape="1">
                  <a:gsLst>
                    <a:gs pos="0">
                      <a:srgbClr val="FFFFFF"/>
                    </a:gs>
                    <a:gs pos="100000">
                      <a:srgbClr val="000080"/>
                    </a:gs>
                  </a:gsLst>
                  <a:lin ang="2700000" scaled="1"/>
                </a:gradFill>
                <a:latin typeface="Arial Black"/>
              </a:rPr>
              <a:t>весны качая колыбель.</a:t>
            </a:r>
          </a:p>
        </p:txBody>
      </p:sp>
      <p:sp>
        <p:nvSpPr>
          <p:cNvPr id="14342" name="WordArt 5"/>
          <p:cNvSpPr>
            <a:spLocks noChangeArrowheads="1" noChangeShapeType="1" noTextEdit="1"/>
          </p:cNvSpPr>
          <p:nvPr/>
        </p:nvSpPr>
        <p:spPr bwMode="auto">
          <a:xfrm>
            <a:off x="6300788" y="6119813"/>
            <a:ext cx="3240087" cy="900112"/>
          </a:xfrm>
          <a:prstGeom prst="rect">
            <a:avLst/>
          </a:prstGeom>
        </p:spPr>
        <p:txBody>
          <a:bodyPr wrap="none" fromWordArt="1">
            <a:prstTxWarp prst="textCurveDown">
              <a:avLst>
                <a:gd name="adj" fmla="val 0"/>
              </a:avLst>
            </a:prstTxWarp>
          </a:bodyPr>
          <a:lstStyle/>
          <a:p>
            <a:pPr algn="ctr"/>
            <a:r>
              <a:rPr lang="ru-RU" sz="3600" kern="10">
                <a:ln w="9360">
                  <a:solidFill>
                    <a:srgbClr val="000000"/>
                  </a:solidFill>
                  <a:miter lim="800000"/>
                  <a:headEnd/>
                  <a:tailEnd/>
                </a:ln>
                <a:gradFill rotWithShape="1">
                  <a:gsLst>
                    <a:gs pos="0">
                      <a:srgbClr val="FFFFFF"/>
                    </a:gs>
                    <a:gs pos="100000">
                      <a:srgbClr val="000080"/>
                    </a:gs>
                  </a:gsLst>
                  <a:lin ang="2700000" scaled="1"/>
                </a:gradFill>
                <a:effectLst>
                  <a:outerShdw dist="152735" dir="2700000" algn="ctr" rotWithShape="0">
                    <a:srgbClr val="868686"/>
                  </a:outerShdw>
                </a:effectLst>
                <a:latin typeface="Arial Black"/>
              </a:rPr>
              <a:t>И. Северянин</a:t>
            </a:r>
          </a:p>
        </p:txBody>
      </p:sp>
      <p:sp>
        <p:nvSpPr>
          <p:cNvPr id="3" name="WordArt 6"/>
          <p:cNvSpPr>
            <a:spLocks noChangeArrowheads="1" noChangeShapeType="1" noTextEdit="1"/>
          </p:cNvSpPr>
          <p:nvPr/>
        </p:nvSpPr>
        <p:spPr bwMode="auto">
          <a:xfrm>
            <a:off x="2339975" y="1800225"/>
            <a:ext cx="2160588" cy="927100"/>
          </a:xfrm>
          <a:prstGeom prst="rect">
            <a:avLst/>
          </a:prstGeom>
        </p:spPr>
        <p:txBody>
          <a:bodyPr wrap="none" fromWordArt="1">
            <a:prstTxWarp prst="textFadeUp">
              <a:avLst>
                <a:gd name="adj" fmla="val 338"/>
              </a:avLst>
            </a:prstTxWarp>
          </a:bodyPr>
          <a:lstStyle/>
          <a:p>
            <a:pPr algn="ctr"/>
            <a:r>
              <a:rPr lang="ru-RU" sz="3600" kern="10">
                <a:ln w="9360">
                  <a:solidFill>
                    <a:srgbClr val="000000"/>
                  </a:solidFill>
                  <a:miter lim="800000"/>
                  <a:headEnd/>
                  <a:tailEnd/>
                </a:ln>
                <a:solidFill>
                  <a:srgbClr val="FF3366"/>
                </a:solidFill>
                <a:latin typeface="Arial Black"/>
              </a:rPr>
              <a:t>одиночное</a:t>
            </a:r>
          </a:p>
          <a:p>
            <a:pPr algn="ctr"/>
            <a:r>
              <a:rPr lang="ru-RU" sz="3600" kern="10">
                <a:ln w="9360">
                  <a:solidFill>
                    <a:srgbClr val="000000"/>
                  </a:solidFill>
                  <a:miter lim="800000"/>
                  <a:headEnd/>
                  <a:tailEnd/>
                </a:ln>
                <a:solidFill>
                  <a:srgbClr val="FF3366"/>
                </a:solidFill>
                <a:latin typeface="Arial Black"/>
              </a:rPr>
              <a:t>дееприч.</a:t>
            </a:r>
          </a:p>
        </p:txBody>
      </p:sp>
      <p:sp>
        <p:nvSpPr>
          <p:cNvPr id="7175" name="WordArt 7"/>
          <p:cNvSpPr>
            <a:spLocks noChangeArrowheads="1" noChangeShapeType="1" noTextEdit="1"/>
          </p:cNvSpPr>
          <p:nvPr/>
        </p:nvSpPr>
        <p:spPr bwMode="auto">
          <a:xfrm>
            <a:off x="2339975" y="4294188"/>
            <a:ext cx="5580063" cy="485775"/>
          </a:xfrm>
          <a:prstGeom prst="rect">
            <a:avLst/>
          </a:prstGeom>
        </p:spPr>
        <p:txBody>
          <a:bodyPr wrap="none" fromWordArt="1">
            <a:prstTxWarp prst="textFadeUp">
              <a:avLst>
                <a:gd name="adj" fmla="val 0"/>
              </a:avLst>
            </a:prstTxWarp>
          </a:bodyPr>
          <a:lstStyle/>
          <a:p>
            <a:pPr algn="ctr"/>
            <a:r>
              <a:rPr lang="ru-RU" sz="3600" kern="10">
                <a:ln w="9360">
                  <a:solidFill>
                    <a:srgbClr val="000000"/>
                  </a:solidFill>
                  <a:miter lim="800000"/>
                  <a:headEnd/>
                  <a:tailEnd/>
                </a:ln>
                <a:solidFill>
                  <a:srgbClr val="FF3366"/>
                </a:solidFill>
                <a:latin typeface="Arial Black"/>
              </a:rPr>
              <a:t>деепричастный оборот</a:t>
            </a:r>
          </a:p>
        </p:txBody>
      </p:sp>
    </p:spTree>
  </p:cSld>
  <p:clrMapOvr>
    <a:masterClrMapping/>
  </p:clrMapOvr>
  <p:transition spd="med"/>
  <p:timing>
    <p:tnLst>
      <p:par>
        <p:cTn id="1" dur="indefinite"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fill="hold" grpId="0" nodeType="clickEffect">
                                  <p:stCondLst>
                                    <p:cond delay="0"/>
                                  </p:stCondLst>
                                  <p:childTnLst>
                                    <p:set>
                                      <p:cBhvr additive="repl">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fill="hold" grpId="0" nodeType="clickEffect">
                                  <p:stCondLst>
                                    <p:cond delay="0"/>
                                  </p:stCondLst>
                                  <p:childTnLst>
                                    <p:set>
                                      <p:cBhvr additive="repl">
                                        <p:cTn id="10" dur="1" fill="hold">
                                          <p:stCondLst>
                                            <p:cond delay="0"/>
                                          </p:stCondLst>
                                        </p:cTn>
                                        <p:tgtEl>
                                          <p:spTgt spid="71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additive="repl">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fill="hold" nodeType="withEffect">
                                  <p:stCondLst>
                                    <p:cond delay="0"/>
                                  </p:stCondLst>
                                  <p:childTnLst>
                                    <p:set>
                                      <p:cBhvr additive="repl">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17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6"/>
          <p:cNvSpPr>
            <a:spLocks noGrp="1"/>
          </p:cNvSpPr>
          <p:nvPr>
            <p:ph type="ctrTitle"/>
          </p:nvPr>
        </p:nvSpPr>
        <p:spPr>
          <a:xfrm>
            <a:off x="755650" y="350838"/>
            <a:ext cx="8569325" cy="928687"/>
          </a:xfrm>
        </p:spPr>
        <p:txBody>
          <a:bodyPr/>
          <a:lstStyle/>
          <a:p>
            <a:pPr>
              <a:defRPr/>
            </a:pPr>
            <a:r>
              <a:rPr lang="ru-RU" sz="7200" b="1" dirty="0" smtClean="0">
                <a:solidFill>
                  <a:schemeClr val="accent6">
                    <a:lumMod val="75000"/>
                  </a:schemeClr>
                </a:solidFill>
                <a:latin typeface="Times New Roman" pitchFamily="18" charset="0"/>
                <a:cs typeface="Times New Roman" pitchFamily="18" charset="0"/>
              </a:rPr>
              <a:t>Внимание !</a:t>
            </a:r>
          </a:p>
        </p:txBody>
      </p:sp>
      <p:sp>
        <p:nvSpPr>
          <p:cNvPr id="15363" name="Подзаголовок 7"/>
          <p:cNvSpPr>
            <a:spLocks noGrp="1"/>
          </p:cNvSpPr>
          <p:nvPr>
            <p:ph type="subTitle" idx="1"/>
          </p:nvPr>
        </p:nvSpPr>
        <p:spPr>
          <a:xfrm>
            <a:off x="396875" y="1493838"/>
            <a:ext cx="9429750" cy="5357812"/>
          </a:xfrm>
        </p:spPr>
        <p:txBody>
          <a:bodyPr/>
          <a:lstStyle/>
          <a:p>
            <a:r>
              <a:rPr lang="ru-RU" sz="5400" smtClean="0">
                <a:solidFill>
                  <a:srgbClr val="002060"/>
                </a:solidFill>
                <a:latin typeface="Times New Roman" pitchFamily="18" charset="0"/>
                <a:cs typeface="Times New Roman" pitchFamily="18" charset="0"/>
              </a:rPr>
              <a:t>На востоке медленно загоралась утренняя заря </a:t>
            </a:r>
            <a:r>
              <a:rPr lang="ru-RU" sz="5400" smtClean="0">
                <a:solidFill>
                  <a:srgbClr val="FF0000"/>
                </a:solidFill>
                <a:latin typeface="Times New Roman" pitchFamily="18" charset="0"/>
                <a:cs typeface="Times New Roman" pitchFamily="18" charset="0"/>
              </a:rPr>
              <a:t>и </a:t>
            </a:r>
            <a:r>
              <a:rPr lang="ru-RU" sz="5400" smtClean="0">
                <a:solidFill>
                  <a:srgbClr val="002060"/>
                </a:solidFill>
                <a:latin typeface="Times New Roman" pitchFamily="18" charset="0"/>
                <a:cs typeface="Times New Roman" pitchFamily="18" charset="0"/>
              </a:rPr>
              <a:t>ярко осветив своим розовым отливом заснеженные верхушки высоких елей пряталась за дальними холмами</a:t>
            </a:r>
            <a:r>
              <a:rPr lang="ru-RU" smtClean="0">
                <a:solidFill>
                  <a:srgbClr val="002060"/>
                </a:solidFill>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6"/>
          <p:cNvSpPr>
            <a:spLocks noGrp="1"/>
          </p:cNvSpPr>
          <p:nvPr>
            <p:ph type="ctrTitle"/>
          </p:nvPr>
        </p:nvSpPr>
        <p:spPr>
          <a:xfrm>
            <a:off x="755650" y="422275"/>
            <a:ext cx="8569325" cy="1071563"/>
          </a:xfrm>
        </p:spPr>
        <p:txBody>
          <a:bodyPr/>
          <a:lstStyle/>
          <a:p>
            <a:pPr>
              <a:defRPr/>
            </a:pPr>
            <a:r>
              <a:rPr lang="ru-RU" sz="7200" b="1" dirty="0" smtClean="0">
                <a:solidFill>
                  <a:schemeClr val="accent2">
                    <a:lumMod val="75000"/>
                  </a:schemeClr>
                </a:solidFill>
                <a:latin typeface="Times New Roman" pitchFamily="18" charset="0"/>
                <a:cs typeface="Times New Roman" pitchFamily="18" charset="0"/>
              </a:rPr>
              <a:t>Внимание!</a:t>
            </a:r>
          </a:p>
        </p:txBody>
      </p:sp>
      <p:sp>
        <p:nvSpPr>
          <p:cNvPr id="16387" name="Подзаголовок 7"/>
          <p:cNvSpPr>
            <a:spLocks noGrp="1"/>
          </p:cNvSpPr>
          <p:nvPr>
            <p:ph type="subTitle" idx="1"/>
          </p:nvPr>
        </p:nvSpPr>
        <p:spPr>
          <a:xfrm>
            <a:off x="396875" y="1493838"/>
            <a:ext cx="9429750" cy="5357812"/>
          </a:xfrm>
        </p:spPr>
        <p:txBody>
          <a:bodyPr/>
          <a:lstStyle/>
          <a:p>
            <a:r>
              <a:rPr lang="ru-RU" sz="5400" smtClean="0">
                <a:solidFill>
                  <a:srgbClr val="002060"/>
                </a:solidFill>
                <a:latin typeface="Times New Roman" pitchFamily="18" charset="0"/>
                <a:cs typeface="Times New Roman" pitchFamily="18" charset="0"/>
              </a:rPr>
              <a:t>На востоке медленно загоралась утренняя заря </a:t>
            </a:r>
            <a:r>
              <a:rPr lang="ru-RU" sz="5400" smtClean="0">
                <a:solidFill>
                  <a:srgbClr val="FF0000"/>
                </a:solidFill>
                <a:latin typeface="Times New Roman" pitchFamily="18" charset="0"/>
                <a:cs typeface="Times New Roman" pitchFamily="18" charset="0"/>
              </a:rPr>
              <a:t>и</a:t>
            </a:r>
            <a:r>
              <a:rPr lang="ru-RU" sz="5400" b="1" smtClean="0">
                <a:solidFill>
                  <a:srgbClr val="FF0000"/>
                </a:solidFill>
                <a:latin typeface="Times New Roman" pitchFamily="18" charset="0"/>
                <a:cs typeface="Times New Roman" pitchFamily="18" charset="0"/>
              </a:rPr>
              <a:t>,</a:t>
            </a:r>
            <a:r>
              <a:rPr lang="ru-RU" sz="5400" smtClean="0">
                <a:solidFill>
                  <a:srgbClr val="FF0000"/>
                </a:solidFill>
                <a:latin typeface="Times New Roman" pitchFamily="18" charset="0"/>
                <a:cs typeface="Times New Roman" pitchFamily="18" charset="0"/>
              </a:rPr>
              <a:t> </a:t>
            </a:r>
            <a:r>
              <a:rPr lang="ru-RU" sz="5400" b="1" smtClean="0">
                <a:solidFill>
                  <a:srgbClr val="FF0000"/>
                </a:solidFill>
                <a:latin typeface="Times New Roman" pitchFamily="18" charset="0"/>
                <a:cs typeface="Times New Roman" pitchFamily="18" charset="0"/>
              </a:rPr>
              <a:t>/</a:t>
            </a:r>
            <a:r>
              <a:rPr lang="ru-RU" sz="5400" smtClean="0">
                <a:solidFill>
                  <a:srgbClr val="00B0F0"/>
                </a:solidFill>
                <a:latin typeface="Times New Roman" pitchFamily="18" charset="0"/>
                <a:cs typeface="Times New Roman" pitchFamily="18" charset="0"/>
              </a:rPr>
              <a:t>ярко осветив своим розовым отливом  верхушки елей</a:t>
            </a:r>
            <a:r>
              <a:rPr lang="ru-RU" sz="5400" b="1" smtClean="0">
                <a:solidFill>
                  <a:srgbClr val="FF0000"/>
                </a:solidFill>
                <a:latin typeface="Times New Roman" pitchFamily="18" charset="0"/>
                <a:cs typeface="Times New Roman" pitchFamily="18" charset="0"/>
              </a:rPr>
              <a:t>/,</a:t>
            </a:r>
            <a:r>
              <a:rPr lang="ru-RU" sz="5400" smtClean="0">
                <a:solidFill>
                  <a:srgbClr val="002060"/>
                </a:solidFill>
                <a:latin typeface="Times New Roman" pitchFamily="18" charset="0"/>
                <a:cs typeface="Times New Roman" pitchFamily="18" charset="0"/>
              </a:rPr>
              <a:t> пряталась за дальними холмами</a:t>
            </a:r>
            <a:r>
              <a:rPr lang="ru-RU" smtClean="0">
                <a:solidFill>
                  <a:srgbClr val="002060"/>
                </a:solidFill>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Grp="1" noChangeArrowheads="1"/>
          </p:cNvSpPr>
          <p:nvPr>
            <p:ph type="title"/>
          </p:nvPr>
        </p:nvSpPr>
        <p:spPr>
          <a:xfrm>
            <a:off x="503238" y="346075"/>
            <a:ext cx="9070975" cy="1171575"/>
          </a:xfrm>
        </p:spPr>
        <p:txBody>
          <a:bodyPr tIns="11160"/>
          <a:lstStyle/>
          <a:p>
            <a:pPr eaLnBrk="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7200" b="1" dirty="0" smtClean="0">
                <a:solidFill>
                  <a:schemeClr val="accent2">
                    <a:lumMod val="75000"/>
                  </a:schemeClr>
                </a:solidFill>
                <a:latin typeface="Times New Roman" pitchFamily="18" charset="0"/>
                <a:cs typeface="Times New Roman" pitchFamily="18" charset="0"/>
              </a:rPr>
              <a:t>Внимание!</a:t>
            </a:r>
          </a:p>
        </p:txBody>
      </p:sp>
      <p:sp>
        <p:nvSpPr>
          <p:cNvPr id="17411" name="WordArt 3"/>
          <p:cNvSpPr>
            <a:spLocks noChangeArrowheads="1" noChangeShapeType="1" noTextEdit="1"/>
          </p:cNvSpPr>
          <p:nvPr/>
        </p:nvSpPr>
        <p:spPr bwMode="auto">
          <a:xfrm>
            <a:off x="539750" y="1979613"/>
            <a:ext cx="8999538" cy="1800225"/>
          </a:xfrm>
          <a:prstGeom prst="rect">
            <a:avLst/>
          </a:prstGeom>
        </p:spPr>
        <p:txBody>
          <a:bodyPr wrap="none" fromWordArt="1">
            <a:prstTxWarp prst="textCurveDown">
              <a:avLst>
                <a:gd name="adj" fmla="val 0"/>
              </a:avLst>
            </a:prstTxWarp>
          </a:bodyPr>
          <a:lstStyle/>
          <a:p>
            <a:pPr algn="ctr"/>
            <a:r>
              <a:rPr lang="ru-RU" sz="3600" kern="10">
                <a:ln w="9360">
                  <a:solidFill>
                    <a:srgbClr val="000000"/>
                  </a:solidFill>
                  <a:miter lim="800000"/>
                  <a:headEnd/>
                  <a:tailEnd/>
                </a:ln>
                <a:solidFill>
                  <a:srgbClr val="262699"/>
                </a:solidFill>
                <a:latin typeface="Times New Roman"/>
                <a:cs typeface="Times New Roman"/>
              </a:rPr>
              <a:t>И день и ночь по снеговой пустыне</a:t>
            </a:r>
          </a:p>
        </p:txBody>
      </p:sp>
      <p:sp>
        <p:nvSpPr>
          <p:cNvPr id="19460" name="WordArt 4"/>
          <p:cNvSpPr>
            <a:spLocks noChangeArrowheads="1" noChangeShapeType="1" noTextEdit="1"/>
          </p:cNvSpPr>
          <p:nvPr/>
        </p:nvSpPr>
        <p:spPr bwMode="auto">
          <a:xfrm>
            <a:off x="396842" y="4319588"/>
            <a:ext cx="8963058" cy="1260475"/>
          </a:xfrm>
          <a:prstGeom prst="rect">
            <a:avLst/>
          </a:prstGeom>
        </p:spPr>
        <p:txBody>
          <a:bodyPr wrap="none" fromWordArt="1">
            <a:prstTxWarp prst="textCurveDown">
              <a:avLst>
                <a:gd name="adj" fmla="val 0"/>
              </a:avLst>
            </a:prstTxWarp>
          </a:bodyPr>
          <a:lstStyle/>
          <a:p>
            <a:pPr algn="ctr">
              <a:defRPr/>
            </a:pPr>
            <a:r>
              <a:rPr lang="ru-RU" sz="3600" kern="10" dirty="0">
                <a:ln w="9360">
                  <a:solidFill>
                    <a:srgbClr val="000000"/>
                  </a:solidFill>
                  <a:miter lim="800000"/>
                  <a:headEnd/>
                  <a:tailEnd/>
                </a:ln>
                <a:solidFill>
                  <a:schemeClr val="accent2">
                    <a:lumMod val="75000"/>
                  </a:schemeClr>
                </a:solidFill>
                <a:latin typeface="Times New Roman" pitchFamily="18" charset="0"/>
                <a:cs typeface="Times New Roman" pitchFamily="18" charset="0"/>
              </a:rPr>
              <a:t>спешу к вам голову сломя</a:t>
            </a:r>
            <a:r>
              <a:rPr lang="ru-RU" sz="3600" kern="10" dirty="0">
                <a:ln w="9360">
                  <a:solidFill>
                    <a:srgbClr val="000000"/>
                  </a:solidFill>
                  <a:miter lim="800000"/>
                  <a:headEnd/>
                  <a:tailEnd/>
                </a:ln>
                <a:gradFill rotWithShape="1">
                  <a:gsLst>
                    <a:gs pos="0">
                      <a:srgbClr val="FFFFFF"/>
                    </a:gs>
                    <a:gs pos="100000">
                      <a:srgbClr val="000080"/>
                    </a:gs>
                  </a:gsLst>
                  <a:lin ang="2700000" scaled="1"/>
                </a:gradFill>
                <a:latin typeface="Times New Roman" pitchFamily="18" charset="0"/>
                <a:cs typeface="Times New Roman" pitchFamily="18" charset="0"/>
              </a:rPr>
              <a:t>.</a:t>
            </a:r>
          </a:p>
        </p:txBody>
      </p:sp>
      <p:sp>
        <p:nvSpPr>
          <p:cNvPr id="17413" name="WordArt 5"/>
          <p:cNvSpPr>
            <a:spLocks noChangeArrowheads="1" noChangeShapeType="1" noTextEdit="1"/>
          </p:cNvSpPr>
          <p:nvPr/>
        </p:nvSpPr>
        <p:spPr bwMode="auto">
          <a:xfrm>
            <a:off x="5940425" y="6092825"/>
            <a:ext cx="3600450" cy="927100"/>
          </a:xfrm>
          <a:prstGeom prst="rect">
            <a:avLst/>
          </a:prstGeom>
        </p:spPr>
        <p:txBody>
          <a:bodyPr wrap="none" fromWordArt="1">
            <a:prstTxWarp prst="textCurveDown">
              <a:avLst>
                <a:gd name="adj" fmla="val 0"/>
              </a:avLst>
            </a:prstTxWarp>
          </a:bodyPr>
          <a:lstStyle/>
          <a:p>
            <a:pPr algn="ctr"/>
            <a:r>
              <a:rPr lang="ru-RU" sz="3600" kern="10">
                <a:ln w="9360">
                  <a:solidFill>
                    <a:srgbClr val="000000"/>
                  </a:solidFill>
                  <a:miter lim="800000"/>
                  <a:headEnd/>
                  <a:tailEnd/>
                </a:ln>
                <a:solidFill>
                  <a:schemeClr val="tx1"/>
                </a:solidFill>
                <a:effectLst>
                  <a:outerShdw dist="152735" dir="2700000" algn="ctr" rotWithShape="0">
                    <a:srgbClr val="868686"/>
                  </a:outerShdw>
                </a:effectLst>
                <a:latin typeface="Arial Black"/>
              </a:rPr>
              <a:t>А.С. Грибоедов</a:t>
            </a:r>
          </a:p>
        </p:txBody>
      </p:sp>
      <p:sp>
        <p:nvSpPr>
          <p:cNvPr id="8198" name="WordArt 6"/>
          <p:cNvSpPr>
            <a:spLocks noChangeArrowheads="1" noChangeShapeType="1" noTextEdit="1"/>
          </p:cNvSpPr>
          <p:nvPr/>
        </p:nvSpPr>
        <p:spPr bwMode="auto">
          <a:xfrm>
            <a:off x="5400675" y="3825875"/>
            <a:ext cx="3419475" cy="454025"/>
          </a:xfrm>
          <a:prstGeom prst="rect">
            <a:avLst/>
          </a:prstGeom>
        </p:spPr>
        <p:txBody>
          <a:bodyPr wrap="none" fromWordArt="1">
            <a:prstTxWarp prst="textFadeUp">
              <a:avLst>
                <a:gd name="adj" fmla="val 0"/>
              </a:avLst>
            </a:prstTxWarp>
          </a:bodyPr>
          <a:lstStyle/>
          <a:p>
            <a:pPr algn="ctr"/>
            <a:r>
              <a:rPr lang="ru-RU" sz="3600" kern="10">
                <a:ln w="9360">
                  <a:solidFill>
                    <a:srgbClr val="000000"/>
                  </a:solidFill>
                  <a:miter lim="800000"/>
                  <a:headEnd/>
                  <a:tailEnd/>
                </a:ln>
                <a:solidFill>
                  <a:srgbClr val="FF3366"/>
                </a:solidFill>
                <a:latin typeface="Arial Black"/>
              </a:rPr>
              <a:t>фразеологизм</a:t>
            </a:r>
          </a:p>
        </p:txBody>
      </p:sp>
    </p:spTree>
  </p:cSld>
  <p:clrMapOvr>
    <a:masterClrMapping/>
  </p:clrMapOvr>
  <p:transition spd="med"/>
  <p:timing>
    <p:tnLst>
      <p:par>
        <p:cTn id="1" dur="indefinite"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fill="hold" grpId="0" nodeType="clickEffect">
                                  <p:stCondLst>
                                    <p:cond delay="0"/>
                                  </p:stCondLst>
                                  <p:childTnLst>
                                    <p:set>
                                      <p:cBhvr additive="repl">
                                        <p:cTn id="6" dur="1" fill="hold">
                                          <p:stCondLst>
                                            <p:cond delay="0"/>
                                          </p:stCondLst>
                                        </p:cTn>
                                        <p:tgtEl>
                                          <p:spTgt spid="81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4"/>
          <p:cNvSpPr>
            <a:spLocks noGrp="1"/>
          </p:cNvSpPr>
          <p:nvPr>
            <p:ph type="ctrTitle"/>
          </p:nvPr>
        </p:nvSpPr>
        <p:spPr>
          <a:xfrm>
            <a:off x="1682750" y="0"/>
            <a:ext cx="8397875" cy="1208088"/>
          </a:xfrm>
        </p:spPr>
        <p:txBody>
          <a:bodyPr/>
          <a:lstStyle/>
          <a:p>
            <a:pPr>
              <a:defRPr/>
            </a:pPr>
            <a:r>
              <a:rPr lang="ru-RU" sz="5400" b="1" dirty="0" smtClean="0">
                <a:solidFill>
                  <a:schemeClr val="accent2">
                    <a:lumMod val="75000"/>
                  </a:schemeClr>
                </a:solidFill>
                <a:latin typeface="Times New Roman" pitchFamily="18" charset="0"/>
                <a:cs typeface="Times New Roman" pitchFamily="18" charset="0"/>
              </a:rPr>
              <a:t>Зима в русской живописи</a:t>
            </a:r>
          </a:p>
        </p:txBody>
      </p:sp>
      <p:sp>
        <p:nvSpPr>
          <p:cNvPr id="18435" name="Подзаголовок 5"/>
          <p:cNvSpPr>
            <a:spLocks noGrp="1"/>
          </p:cNvSpPr>
          <p:nvPr>
            <p:ph type="subTitle" idx="1"/>
          </p:nvPr>
        </p:nvSpPr>
        <p:spPr>
          <a:xfrm>
            <a:off x="254000" y="1422400"/>
            <a:ext cx="9501188" cy="5572125"/>
          </a:xfrm>
        </p:spPr>
        <p:txBody>
          <a:bodyPr/>
          <a:lstStyle/>
          <a:p>
            <a:pPr algn="just"/>
            <a:r>
              <a:rPr lang="ru-RU" sz="2800" smtClean="0">
                <a:latin typeface="Times New Roman" pitchFamily="18" charset="0"/>
                <a:cs typeface="Times New Roman" pitchFamily="18" charset="0"/>
              </a:rPr>
              <a:t>Зима в стихах русских поэтов задумчива и манит великолепием, словно, сама королева зимнего царства и повелительница метелей и вьюг. Природа затаилась и спит, спрятавшись под белоснежное покрывало, в то время, как зима освободила силы ветров и морозов, заковавшие весь природный мир в ледяные оковы, словно, строки зимних стихов, околдованные красотой и очарованием русской поэзии.</a:t>
            </a:r>
          </a:p>
          <a:p>
            <a:r>
              <a:rPr lang="ru-RU" smtClean="0"/>
              <a:t> </a:t>
            </a:r>
          </a:p>
          <a:p>
            <a:endParaRPr lang="ru-RU" smtClean="0"/>
          </a:p>
        </p:txBody>
      </p:sp>
      <p:pic>
        <p:nvPicPr>
          <p:cNvPr id="18436" name="Picture 5" descr="http://im6-tub-ru.yandex.net/i?id=500565445-60-72&amp;n=21"/>
          <p:cNvPicPr>
            <a:picLocks noChangeAspect="1" noChangeArrowheads="1"/>
          </p:cNvPicPr>
          <p:nvPr/>
        </p:nvPicPr>
        <p:blipFill>
          <a:blip r:embed="rId2"/>
          <a:srcRect/>
          <a:stretch>
            <a:fillRect/>
          </a:stretch>
        </p:blipFill>
        <p:spPr bwMode="auto">
          <a:xfrm>
            <a:off x="0" y="4922838"/>
            <a:ext cx="3486150" cy="2636837"/>
          </a:xfrm>
          <a:prstGeom prst="rect">
            <a:avLst/>
          </a:prstGeom>
          <a:noFill/>
          <a:ln w="9525">
            <a:noFill/>
            <a:miter lim="800000"/>
            <a:headEnd/>
            <a:tailEnd/>
          </a:ln>
        </p:spPr>
      </p:pic>
      <p:pic>
        <p:nvPicPr>
          <p:cNvPr id="18437" name="Picture 7" descr="http://im5-tub-ru.yandex.net/i?id=310750913-63-72&amp;n=21"/>
          <p:cNvPicPr>
            <a:picLocks noChangeAspect="1" noChangeArrowheads="1"/>
          </p:cNvPicPr>
          <p:nvPr/>
        </p:nvPicPr>
        <p:blipFill>
          <a:blip r:embed="rId3"/>
          <a:srcRect/>
          <a:stretch>
            <a:fillRect/>
          </a:stretch>
        </p:blipFill>
        <p:spPr bwMode="auto">
          <a:xfrm>
            <a:off x="3825875" y="4422775"/>
            <a:ext cx="2357438" cy="3136900"/>
          </a:xfrm>
          <a:prstGeom prst="rect">
            <a:avLst/>
          </a:prstGeom>
          <a:noFill/>
          <a:ln w="9525">
            <a:noFill/>
            <a:miter lim="800000"/>
            <a:headEnd/>
            <a:tailEnd/>
          </a:ln>
        </p:spPr>
      </p:pic>
      <p:pic>
        <p:nvPicPr>
          <p:cNvPr id="18438" name="Picture 9" descr="http://im2-tub-ru.yandex.net/i?id=186738731-33-72&amp;n=21"/>
          <p:cNvPicPr>
            <a:picLocks noChangeAspect="1" noChangeArrowheads="1"/>
          </p:cNvPicPr>
          <p:nvPr/>
        </p:nvPicPr>
        <p:blipFill>
          <a:blip r:embed="rId4"/>
          <a:srcRect/>
          <a:stretch>
            <a:fillRect/>
          </a:stretch>
        </p:blipFill>
        <p:spPr bwMode="auto">
          <a:xfrm>
            <a:off x="6540500" y="4851400"/>
            <a:ext cx="3540125" cy="2708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Grp="1" noChangeArrowheads="1"/>
          </p:cNvSpPr>
          <p:nvPr>
            <p:ph type="title"/>
          </p:nvPr>
        </p:nvSpPr>
        <p:spPr>
          <a:xfrm>
            <a:off x="503238" y="263525"/>
            <a:ext cx="9063037" cy="1325563"/>
          </a:xfrm>
        </p:spPr>
        <p:txBody>
          <a:bodyPr tIns="11160"/>
          <a:lstStyle/>
          <a:p>
            <a:pPr eaLnBrk="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i="1" smtClean="0">
                <a:latin typeface="Times New Roman" pitchFamily="18" charset="0"/>
                <a:cs typeface="Times New Roman" pitchFamily="18" charset="0"/>
              </a:rPr>
              <a:t>Продолжите … </a:t>
            </a:r>
          </a:p>
        </p:txBody>
      </p:sp>
      <p:sp>
        <p:nvSpPr>
          <p:cNvPr id="2" name="Rectangle 2"/>
          <p:cNvSpPr>
            <a:spLocks noGrp="1" noChangeArrowheads="1"/>
          </p:cNvSpPr>
          <p:nvPr>
            <p:ph type="body" idx="1"/>
          </p:nvPr>
        </p:nvSpPr>
        <p:spPr>
          <a:xfrm>
            <a:off x="254000" y="1422400"/>
            <a:ext cx="4641850" cy="5929313"/>
          </a:xfrm>
        </p:spPr>
        <p:txBody>
          <a:bodyPr/>
          <a:lstStyle/>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t>Вот север </a:t>
            </a: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t>Тучи нагоняя </a:t>
            </a: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t>Дохнул, завыл, –</a:t>
            </a: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t>И вот сама</a:t>
            </a: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t>Идет волшебница    зима.</a:t>
            </a: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t>               </a:t>
            </a:r>
            <a:r>
              <a:rPr lang="ru-RU" sz="2800" smtClean="0"/>
              <a:t>(А.С. Пушкин)</a:t>
            </a:r>
            <a:endParaRPr lang="ru-RU" smtClean="0"/>
          </a:p>
        </p:txBody>
      </p:sp>
      <p:sp>
        <p:nvSpPr>
          <p:cNvPr id="19460" name="Rectangle 3"/>
          <p:cNvSpPr>
            <a:spLocks noGrp="1" noChangeArrowheads="1" noTextEdit="1"/>
          </p:cNvSpPr>
          <p:nvPr>
            <p:ph type="clipArt" idx="2"/>
          </p:nvPr>
        </p:nvSpPr>
        <p:spPr>
          <a:xfrm>
            <a:off x="5146675" y="1768475"/>
            <a:ext cx="4422775" cy="4981575"/>
          </a:xfrm>
        </p:spPr>
      </p:sp>
      <p:pic>
        <p:nvPicPr>
          <p:cNvPr id="19461" name="Picture 4"/>
          <p:cNvPicPr>
            <a:picLocks noChangeAspect="1" noChangeArrowheads="1"/>
          </p:cNvPicPr>
          <p:nvPr/>
        </p:nvPicPr>
        <p:blipFill>
          <a:blip r:embed="rId4"/>
          <a:srcRect/>
          <a:stretch>
            <a:fillRect/>
          </a:stretch>
        </p:blipFill>
        <p:spPr bwMode="auto">
          <a:xfrm>
            <a:off x="5219700" y="1619250"/>
            <a:ext cx="4319588" cy="5219700"/>
          </a:xfrm>
          <a:prstGeom prst="rect">
            <a:avLst/>
          </a:prstGeom>
          <a:noFill/>
          <a:ln w="9525">
            <a:noFill/>
            <a:round/>
            <a:headEnd/>
            <a:tailEnd/>
          </a:ln>
        </p:spPr>
      </p:pic>
      <p:sp>
        <p:nvSpPr>
          <p:cNvPr id="6" name="Прямоугольник 5"/>
          <p:cNvSpPr/>
          <p:nvPr/>
        </p:nvSpPr>
        <p:spPr>
          <a:xfrm>
            <a:off x="2091973" y="422251"/>
            <a:ext cx="7663247" cy="865173"/>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5400" b="1" i="1" spc="50" dirty="0">
                <a:ln w="11430"/>
                <a:solidFill>
                  <a:schemeClr val="accent2">
                    <a:lumMod val="7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В мире русской поэзии </a:t>
            </a:r>
            <a:endParaRPr lang="ru-RU" sz="5400" b="1" spc="50" dirty="0">
              <a:ln w="11430"/>
              <a:solidFill>
                <a:schemeClr val="accent2">
                  <a:lumMod val="7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pic>
        <p:nvPicPr>
          <p:cNvPr id="9" name="vals_snezhinok_tajny_snezhnoy_korolevy.mp3">
            <a:hlinkClick r:id="" action="ppaction://media"/>
          </p:cNvPr>
          <p:cNvPicPr>
            <a:picLocks noRot="1" noChangeAspect="1"/>
          </p:cNvPicPr>
          <p:nvPr>
            <a:audioFile r:link="rId1"/>
          </p:nvPr>
        </p:nvPicPr>
        <p:blipFill>
          <a:blip r:embed="rId5" cstate="email"/>
          <a:srcRect/>
          <a:stretch>
            <a:fillRect/>
          </a:stretch>
        </p:blipFill>
        <p:spPr bwMode="auto">
          <a:xfrm>
            <a:off x="8683625" y="2065338"/>
            <a:ext cx="304800" cy="304800"/>
          </a:xfrm>
          <a:prstGeom prst="rect">
            <a:avLst/>
          </a:prstGeom>
          <a:noFill/>
          <a:ln w="9525">
            <a:noFill/>
            <a:miter lim="800000"/>
            <a:headEnd/>
            <a:tailEnd/>
          </a:ln>
        </p:spPr>
      </p:pic>
      <p:pic>
        <p:nvPicPr>
          <p:cNvPr id="19464" name="Picture 12" descr="Портрет Пушкина"/>
          <p:cNvPicPr>
            <a:picLocks noChangeAspect="1" noChangeArrowheads="1"/>
          </p:cNvPicPr>
          <p:nvPr/>
        </p:nvPicPr>
        <p:blipFill>
          <a:blip r:embed="rId6"/>
          <a:srcRect/>
          <a:stretch>
            <a:fillRect/>
          </a:stretch>
        </p:blipFill>
        <p:spPr bwMode="auto">
          <a:xfrm>
            <a:off x="0" y="5664200"/>
            <a:ext cx="1682750" cy="1895475"/>
          </a:xfrm>
          <a:prstGeom prst="rect">
            <a:avLst/>
          </a:prstGeom>
          <a:noFill/>
          <a:ln w="9525">
            <a:noFill/>
            <a:miter lim="800000"/>
            <a:headEnd/>
            <a:tailEnd/>
          </a:ln>
        </p:spPr>
      </p:pic>
    </p:spTree>
  </p:cSld>
  <p:clrMapOvr>
    <a:masterClrMapping/>
  </p:clrMapOvr>
  <p:transition spd="med"/>
  <p:timing>
    <p:tnLst>
      <p:par>
        <p:cTn id="1" dur="indefinite" nodeType="tmRoot">
          <p:childTnLst>
            <p:seq concurrent="1" nextAc="seek">
              <p:cTn id="2" dur="indefinite" nodeType="mainSeq">
                <p:childTnLst>
                  <p:par>
                    <p:cTn id="3" fill="hold">
                      <p:stCondLst>
                        <p:cond delay="0"/>
                      </p:stCondLst>
                      <p:childTnLst>
                        <p:par>
                          <p:cTn id="4" fill="hold">
                            <p:stCondLst>
                              <p:cond delay="0"/>
                            </p:stCondLst>
                            <p:childTnLst>
                              <p:par>
                                <p:cTn id="5" presetID="27" presetClass="entr" fill="hold" nodeType="withEffect">
                                  <p:stCondLst>
                                    <p:cond delay="0"/>
                                  </p:stCondLst>
                                  <p:iterate type="lt">
                                    <p:tmPct val="2000"/>
                                  </p:iterate>
                                  <p:childTnLst>
                                    <p:set>
                                      <p:cBhvr additive="repl">
                                        <p:cTn id="6" dur="25" fill="hold">
                                          <p:stCondLst>
                                            <p:cond delay="0"/>
                                          </p:stCondLst>
                                        </p:cTn>
                                        <p:tgtEl>
                                          <p:spTgt spid="2">
                                            <p:txEl>
                                              <p:pRg st="0" end="0"/>
                                            </p:txEl>
                                          </p:spTgt>
                                        </p:tgtEl>
                                        <p:attrNameLst>
                                          <p:attrName>style.visibility</p:attrName>
                                        </p:attrNameLst>
                                      </p:cBhvr>
                                      <p:to>
                                        <p:strVal val="visible"/>
                                      </p:to>
                                    </p:set>
                                    <p:anim calcmode="discrete" valueType="clr">
                                      <p:cBhvr additive="repl">
                                        <p:cTn id="7" dur="2000" fill="hold"/>
                                        <p:tgtEl>
                                          <p:spTgt spid="2">
                                            <p:txEl>
                                              <p:pRg st="0" end="0"/>
                                            </p:txEl>
                                          </p:spTgt>
                                        </p:tgtEl>
                                        <p:attrNameLst>
                                          <p:attrName>style.color</p:attrName>
                                        </p:attrNameLst>
                                      </p:cBhvr>
                                      <p:tavLst>
                                        <p:tav tm="50000">
                                          <p:val>
                                            <p:strVal val="rgb(-103,51,51)"/>
                                          </p:val>
                                        </p:tav>
                                        <p:tav tm="50000">
                                          <p:val>
                                            <p:strVal val="rgb(-103,-103,0)"/>
                                          </p:val>
                                        </p:tav>
                                      </p:tavLst>
                                    </p:anim>
                                    <p:anim calcmode="discrete" valueType="clr">
                                      <p:cBhvr additive="repl">
                                        <p:cTn id="8" dur="2000" fill="hold"/>
                                        <p:tgtEl>
                                          <p:spTgt spid="2">
                                            <p:txEl>
                                              <p:pRg st="0" end="0"/>
                                            </p:txEl>
                                          </p:spTgt>
                                        </p:tgtEl>
                                        <p:attrNameLst>
                                          <p:attrName>fillColor</p:attrName>
                                        </p:attrNameLst>
                                      </p:cBhvr>
                                      <p:tavLst>
                                        <p:tav tm="50000">
                                          <p:val>
                                            <p:strVal val="rgb(-103,51,51)"/>
                                          </p:val>
                                        </p:tav>
                                        <p:tav tm="50000">
                                          <p:val>
                                            <p:strVal val="rgb(-103,-103,0)"/>
                                          </p:val>
                                        </p:tav>
                                      </p:tavLst>
                                    </p:anim>
                                    <p:set>
                                      <p:cBhvr additive="repl">
                                        <p:cTn id="9" dur="2000" fill="hold"/>
                                        <p:tgtEl>
                                          <p:spTgt spid="2">
                                            <p:txEl>
                                              <p:pRg st="0" end="0"/>
                                            </p:txEl>
                                          </p:spTgt>
                                        </p:tgtEl>
                                        <p:attrNameLst>
                                          <p:attrName>fill.type</p:attrName>
                                        </p:attrNameLst>
                                      </p:cBhvr>
                                      <p:to>
                                        <p:strVal val="solid"/>
                                      </p:to>
                                    </p:set>
                                  </p:childTnLst>
                                </p:cTn>
                              </p:par>
                              <p:par>
                                <p:cTn id="10" presetID="27" presetClass="entr" fill="hold" nodeType="withEffect">
                                  <p:stCondLst>
                                    <p:cond delay="0"/>
                                  </p:stCondLst>
                                  <p:iterate type="lt">
                                    <p:tmPct val="2000"/>
                                  </p:iterate>
                                  <p:childTnLst>
                                    <p:set>
                                      <p:cBhvr additive="repl">
                                        <p:cTn id="11" dur="25" fill="hold">
                                          <p:stCondLst>
                                            <p:cond delay="0"/>
                                          </p:stCondLst>
                                        </p:cTn>
                                        <p:tgtEl>
                                          <p:spTgt spid="2">
                                            <p:txEl>
                                              <p:pRg st="2" end="2"/>
                                            </p:txEl>
                                          </p:spTgt>
                                        </p:tgtEl>
                                        <p:attrNameLst>
                                          <p:attrName>style.visibility</p:attrName>
                                        </p:attrNameLst>
                                      </p:cBhvr>
                                      <p:to>
                                        <p:strVal val="visible"/>
                                      </p:to>
                                    </p:set>
                                    <p:anim calcmode="discrete" valueType="clr">
                                      <p:cBhvr additive="repl">
                                        <p:cTn id="12" dur="2000" fill="hold"/>
                                        <p:tgtEl>
                                          <p:spTgt spid="2">
                                            <p:txEl>
                                              <p:pRg st="2" end="2"/>
                                            </p:txEl>
                                          </p:spTgt>
                                        </p:tgtEl>
                                        <p:attrNameLst>
                                          <p:attrName>style.color</p:attrName>
                                        </p:attrNameLst>
                                      </p:cBhvr>
                                      <p:tavLst>
                                        <p:tav tm="50000">
                                          <p:val>
                                            <p:strVal val="rgb(-103,51,51)"/>
                                          </p:val>
                                        </p:tav>
                                        <p:tav tm="50000">
                                          <p:val>
                                            <p:strVal val="rgb(-103,-103,0)"/>
                                          </p:val>
                                        </p:tav>
                                      </p:tavLst>
                                    </p:anim>
                                    <p:anim calcmode="discrete" valueType="clr">
                                      <p:cBhvr additive="repl">
                                        <p:cTn id="13" dur="2000" fill="hold"/>
                                        <p:tgtEl>
                                          <p:spTgt spid="2">
                                            <p:txEl>
                                              <p:pRg st="2" end="2"/>
                                            </p:txEl>
                                          </p:spTgt>
                                        </p:tgtEl>
                                        <p:attrNameLst>
                                          <p:attrName>fillColor</p:attrName>
                                        </p:attrNameLst>
                                      </p:cBhvr>
                                      <p:tavLst>
                                        <p:tav tm="50000">
                                          <p:val>
                                            <p:strVal val="rgb(-103,51,51)"/>
                                          </p:val>
                                        </p:tav>
                                        <p:tav tm="50000">
                                          <p:val>
                                            <p:strVal val="rgb(-103,-103,0)"/>
                                          </p:val>
                                        </p:tav>
                                      </p:tavLst>
                                    </p:anim>
                                    <p:set>
                                      <p:cBhvr additive="repl">
                                        <p:cTn id="14" dur="2000" fill="hold"/>
                                        <p:tgtEl>
                                          <p:spTgt spid="2">
                                            <p:txEl>
                                              <p:pRg st="2" end="2"/>
                                            </p:txEl>
                                          </p:spTgt>
                                        </p:tgtEl>
                                        <p:attrNameLst>
                                          <p:attrName>fill.type</p:attrName>
                                        </p:attrNameLst>
                                      </p:cBhvr>
                                      <p:to>
                                        <p:strVal val="solid"/>
                                      </p:to>
                                    </p:set>
                                  </p:childTnLst>
                                </p:cTn>
                              </p:par>
                              <p:par>
                                <p:cTn id="15" presetID="27" presetClass="entr" fill="hold" nodeType="withEffect">
                                  <p:stCondLst>
                                    <p:cond delay="0"/>
                                  </p:stCondLst>
                                  <p:iterate type="lt">
                                    <p:tmPct val="2000"/>
                                  </p:iterate>
                                  <p:childTnLst>
                                    <p:set>
                                      <p:cBhvr additive="repl">
                                        <p:cTn id="16" dur="25" fill="hold">
                                          <p:stCondLst>
                                            <p:cond delay="0"/>
                                          </p:stCondLst>
                                        </p:cTn>
                                        <p:tgtEl>
                                          <p:spTgt spid="2">
                                            <p:txEl>
                                              <p:pRg st="3" end="3"/>
                                            </p:txEl>
                                          </p:spTgt>
                                        </p:tgtEl>
                                        <p:attrNameLst>
                                          <p:attrName>style.visibility</p:attrName>
                                        </p:attrNameLst>
                                      </p:cBhvr>
                                      <p:to>
                                        <p:strVal val="visible"/>
                                      </p:to>
                                    </p:set>
                                    <p:anim calcmode="discrete" valueType="clr">
                                      <p:cBhvr additive="repl">
                                        <p:cTn id="17" dur="2000" fill="hold"/>
                                        <p:tgtEl>
                                          <p:spTgt spid="2">
                                            <p:txEl>
                                              <p:pRg st="3" end="3"/>
                                            </p:txEl>
                                          </p:spTgt>
                                        </p:tgtEl>
                                        <p:attrNameLst>
                                          <p:attrName>style.color</p:attrName>
                                        </p:attrNameLst>
                                      </p:cBhvr>
                                      <p:tavLst>
                                        <p:tav tm="50000">
                                          <p:val>
                                            <p:strVal val="rgb(-103,51,51)"/>
                                          </p:val>
                                        </p:tav>
                                        <p:tav tm="50000">
                                          <p:val>
                                            <p:strVal val="rgb(-103,-103,0)"/>
                                          </p:val>
                                        </p:tav>
                                      </p:tavLst>
                                    </p:anim>
                                    <p:anim calcmode="discrete" valueType="clr">
                                      <p:cBhvr additive="repl">
                                        <p:cTn id="18" dur="2000" fill="hold"/>
                                        <p:tgtEl>
                                          <p:spTgt spid="2">
                                            <p:txEl>
                                              <p:pRg st="3" end="3"/>
                                            </p:txEl>
                                          </p:spTgt>
                                        </p:tgtEl>
                                        <p:attrNameLst>
                                          <p:attrName>fillColor</p:attrName>
                                        </p:attrNameLst>
                                      </p:cBhvr>
                                      <p:tavLst>
                                        <p:tav tm="50000">
                                          <p:val>
                                            <p:strVal val="rgb(-103,51,51)"/>
                                          </p:val>
                                        </p:tav>
                                        <p:tav tm="50000">
                                          <p:val>
                                            <p:strVal val="rgb(-103,-103,0)"/>
                                          </p:val>
                                        </p:tav>
                                      </p:tavLst>
                                    </p:anim>
                                    <p:set>
                                      <p:cBhvr additive="repl">
                                        <p:cTn id="19" dur="2000" fill="hold"/>
                                        <p:tgtEl>
                                          <p:spTgt spid="2">
                                            <p:txEl>
                                              <p:pRg st="3" end="3"/>
                                            </p:txEl>
                                          </p:spTgt>
                                        </p:tgtEl>
                                        <p:attrNameLst>
                                          <p:attrName>fill.type</p:attrName>
                                        </p:attrNameLst>
                                      </p:cBhvr>
                                      <p:to>
                                        <p:strVal val="solid"/>
                                      </p:to>
                                    </p:set>
                                  </p:childTnLst>
                                </p:cTn>
                              </p:par>
                              <p:par>
                                <p:cTn id="20" presetID="27" presetClass="entr" fill="hold" nodeType="withEffect">
                                  <p:stCondLst>
                                    <p:cond delay="0"/>
                                  </p:stCondLst>
                                  <p:iterate type="lt">
                                    <p:tmPct val="2000"/>
                                  </p:iterate>
                                  <p:childTnLst>
                                    <p:set>
                                      <p:cBhvr additive="repl">
                                        <p:cTn id="21" dur="25" fill="hold">
                                          <p:stCondLst>
                                            <p:cond delay="0"/>
                                          </p:stCondLst>
                                        </p:cTn>
                                        <p:tgtEl>
                                          <p:spTgt spid="2">
                                            <p:txEl>
                                              <p:pRg st="4" end="4"/>
                                            </p:txEl>
                                          </p:spTgt>
                                        </p:tgtEl>
                                        <p:attrNameLst>
                                          <p:attrName>style.visibility</p:attrName>
                                        </p:attrNameLst>
                                      </p:cBhvr>
                                      <p:to>
                                        <p:strVal val="visible"/>
                                      </p:to>
                                    </p:set>
                                    <p:anim calcmode="discrete" valueType="clr">
                                      <p:cBhvr additive="repl">
                                        <p:cTn id="22" dur="2000" fill="hold"/>
                                        <p:tgtEl>
                                          <p:spTgt spid="2">
                                            <p:txEl>
                                              <p:pRg st="4" end="4"/>
                                            </p:txEl>
                                          </p:spTgt>
                                        </p:tgtEl>
                                        <p:attrNameLst>
                                          <p:attrName>style.color</p:attrName>
                                        </p:attrNameLst>
                                      </p:cBhvr>
                                      <p:tavLst>
                                        <p:tav tm="50000">
                                          <p:val>
                                            <p:strVal val="rgb(-103,51,51)"/>
                                          </p:val>
                                        </p:tav>
                                        <p:tav tm="50000">
                                          <p:val>
                                            <p:strVal val="rgb(-103,-103,0)"/>
                                          </p:val>
                                        </p:tav>
                                      </p:tavLst>
                                    </p:anim>
                                    <p:anim calcmode="discrete" valueType="clr">
                                      <p:cBhvr additive="repl">
                                        <p:cTn id="23" dur="2000" fill="hold"/>
                                        <p:tgtEl>
                                          <p:spTgt spid="2">
                                            <p:txEl>
                                              <p:pRg st="4" end="4"/>
                                            </p:txEl>
                                          </p:spTgt>
                                        </p:tgtEl>
                                        <p:attrNameLst>
                                          <p:attrName>fillColor</p:attrName>
                                        </p:attrNameLst>
                                      </p:cBhvr>
                                      <p:tavLst>
                                        <p:tav tm="50000">
                                          <p:val>
                                            <p:strVal val="rgb(-103,51,51)"/>
                                          </p:val>
                                        </p:tav>
                                        <p:tav tm="50000">
                                          <p:val>
                                            <p:strVal val="rgb(-103,-103,0)"/>
                                          </p:val>
                                        </p:tav>
                                      </p:tavLst>
                                    </p:anim>
                                    <p:set>
                                      <p:cBhvr additive="repl">
                                        <p:cTn id="24" dur="2000" fill="hold"/>
                                        <p:tgtEl>
                                          <p:spTgt spid="2">
                                            <p:txEl>
                                              <p:pRg st="4" end="4"/>
                                            </p:txEl>
                                          </p:spTgt>
                                        </p:tgtEl>
                                        <p:attrNameLst>
                                          <p:attrName>fill.type</p:attrName>
                                        </p:attrNameLst>
                                      </p:cBhvr>
                                      <p:to>
                                        <p:strVal val="solid"/>
                                      </p:to>
                                    </p:set>
                                  </p:childTnLst>
                                </p:cTn>
                              </p:par>
                              <p:par>
                                <p:cTn id="25" presetID="27" presetClass="entr" fill="hold" nodeType="withEffect">
                                  <p:stCondLst>
                                    <p:cond delay="0"/>
                                  </p:stCondLst>
                                  <p:iterate type="lt">
                                    <p:tmPct val="2000"/>
                                  </p:iterate>
                                  <p:childTnLst>
                                    <p:set>
                                      <p:cBhvr additive="repl">
                                        <p:cTn id="26" dur="25" fill="hold">
                                          <p:stCondLst>
                                            <p:cond delay="0"/>
                                          </p:stCondLst>
                                        </p:cTn>
                                        <p:tgtEl>
                                          <p:spTgt spid="2">
                                            <p:txEl>
                                              <p:pRg st="5" end="5"/>
                                            </p:txEl>
                                          </p:spTgt>
                                        </p:tgtEl>
                                        <p:attrNameLst>
                                          <p:attrName>style.visibility</p:attrName>
                                        </p:attrNameLst>
                                      </p:cBhvr>
                                      <p:to>
                                        <p:strVal val="visible"/>
                                      </p:to>
                                    </p:set>
                                    <p:anim calcmode="discrete" valueType="clr">
                                      <p:cBhvr additive="repl">
                                        <p:cTn id="27" dur="2000" fill="hold"/>
                                        <p:tgtEl>
                                          <p:spTgt spid="2">
                                            <p:txEl>
                                              <p:pRg st="5" end="5"/>
                                            </p:txEl>
                                          </p:spTgt>
                                        </p:tgtEl>
                                        <p:attrNameLst>
                                          <p:attrName>style.color</p:attrName>
                                        </p:attrNameLst>
                                      </p:cBhvr>
                                      <p:tavLst>
                                        <p:tav tm="50000">
                                          <p:val>
                                            <p:strVal val="rgb(-103,51,51)"/>
                                          </p:val>
                                        </p:tav>
                                        <p:tav tm="50000">
                                          <p:val>
                                            <p:strVal val="rgb(-103,-103,0)"/>
                                          </p:val>
                                        </p:tav>
                                      </p:tavLst>
                                    </p:anim>
                                    <p:anim calcmode="discrete" valueType="clr">
                                      <p:cBhvr additive="repl">
                                        <p:cTn id="28" dur="2000" fill="hold"/>
                                        <p:tgtEl>
                                          <p:spTgt spid="2">
                                            <p:txEl>
                                              <p:pRg st="5" end="5"/>
                                            </p:txEl>
                                          </p:spTgt>
                                        </p:tgtEl>
                                        <p:attrNameLst>
                                          <p:attrName>fillColor</p:attrName>
                                        </p:attrNameLst>
                                      </p:cBhvr>
                                      <p:tavLst>
                                        <p:tav tm="50000">
                                          <p:val>
                                            <p:strVal val="rgb(-103,51,51)"/>
                                          </p:val>
                                        </p:tav>
                                        <p:tav tm="50000">
                                          <p:val>
                                            <p:strVal val="rgb(-103,-103,0)"/>
                                          </p:val>
                                        </p:tav>
                                      </p:tavLst>
                                    </p:anim>
                                    <p:set>
                                      <p:cBhvr additive="repl">
                                        <p:cTn id="29" dur="2000" fill="hold"/>
                                        <p:tgtEl>
                                          <p:spTgt spid="2">
                                            <p:txEl>
                                              <p:pRg st="5" end="5"/>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fill="hold" nodeType="clickEffect">
                                  <p:stCondLst>
                                    <p:cond delay="0"/>
                                  </p:stCondLst>
                                  <p:iterate type="lt">
                                    <p:tmPct val="2000"/>
                                  </p:iterate>
                                  <p:childTnLst>
                                    <p:set>
                                      <p:cBhvr additive="repl">
                                        <p:cTn id="33" dur="25" fill="hold">
                                          <p:stCondLst>
                                            <p:cond delay="0"/>
                                          </p:stCondLst>
                                        </p:cTn>
                                        <p:tgtEl>
                                          <p:spTgt spid="2">
                                            <p:txEl>
                                              <p:pRg st="1" end="1"/>
                                            </p:txEl>
                                          </p:spTgt>
                                        </p:tgtEl>
                                        <p:attrNameLst>
                                          <p:attrName>style.visibility</p:attrName>
                                        </p:attrNameLst>
                                      </p:cBhvr>
                                      <p:to>
                                        <p:strVal val="visible"/>
                                      </p:to>
                                    </p:set>
                                    <p:anim calcmode="discrete" valueType="clr">
                                      <p:cBhvr additive="repl">
                                        <p:cTn id="34" dur="2000" fill="hold"/>
                                        <p:tgtEl>
                                          <p:spTgt spid="2">
                                            <p:txEl>
                                              <p:pRg st="1" end="1"/>
                                            </p:txEl>
                                          </p:spTgt>
                                        </p:tgtEl>
                                        <p:attrNameLst>
                                          <p:attrName>style.color</p:attrName>
                                        </p:attrNameLst>
                                      </p:cBhvr>
                                      <p:tavLst>
                                        <p:tav tm="50000">
                                          <p:val>
                                            <p:strVal val="rgb(-103,51,51)"/>
                                          </p:val>
                                        </p:tav>
                                        <p:tav tm="50000">
                                          <p:val>
                                            <p:strVal val="rgb(-103,-103,0)"/>
                                          </p:val>
                                        </p:tav>
                                      </p:tavLst>
                                    </p:anim>
                                    <p:anim calcmode="discrete" valueType="clr">
                                      <p:cBhvr additive="repl">
                                        <p:cTn id="35" dur="2000" fill="hold"/>
                                        <p:tgtEl>
                                          <p:spTgt spid="2">
                                            <p:txEl>
                                              <p:pRg st="1" end="1"/>
                                            </p:txEl>
                                          </p:spTgt>
                                        </p:tgtEl>
                                        <p:attrNameLst>
                                          <p:attrName>fillColor</p:attrName>
                                        </p:attrNameLst>
                                      </p:cBhvr>
                                      <p:tavLst>
                                        <p:tav tm="50000">
                                          <p:val>
                                            <p:strVal val="rgb(-103,51,51)"/>
                                          </p:val>
                                        </p:tav>
                                        <p:tav tm="50000">
                                          <p:val>
                                            <p:strVal val="rgb(-103,-103,0)"/>
                                          </p:val>
                                        </p:tav>
                                      </p:tavLst>
                                    </p:anim>
                                    <p:set>
                                      <p:cBhvr additive="repl">
                                        <p:cTn id="36" dur="2000" fill="hold"/>
                                        <p:tgtEl>
                                          <p:spTgt spid="2">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9"/>
                    </p:tgtEl>
                  </p:cond>
                </p:stCondLst>
                <p:endSync evt="end" delay="0">
                  <p:rtn val="all"/>
                </p:endSync>
                <p:childTnLst>
                  <p:par>
                    <p:cTn id="38" fill="hold">
                      <p:stCondLst>
                        <p:cond delay="0"/>
                      </p:stCondLst>
                      <p:childTnLst>
                        <p:par>
                          <p:cTn id="39" fill="hold">
                            <p:stCondLst>
                              <p:cond delay="0"/>
                            </p:stCondLst>
                            <p:childTnLst>
                              <p:par>
                                <p:cTn id="40" presetID="1" presetClass="mediacall" presetSubtype="0" fill="hold" nodeType="clickEffect">
                                  <p:stCondLst>
                                    <p:cond delay="0"/>
                                  </p:stCondLst>
                                  <p:childTnLst>
                                    <p:cmd type="call" cmd="playFrom(0.0)">
                                      <p:cBhvr>
                                        <p:cTn id="41" dur="25268" fill="hold"/>
                                        <p:tgtEl>
                                          <p:spTgt spid="9"/>
                                        </p:tgtEl>
                                      </p:cBhvr>
                                    </p:cmd>
                                  </p:childTnLst>
                                </p:cTn>
                              </p:par>
                            </p:childTnLst>
                          </p:cTn>
                        </p:par>
                      </p:childTnLst>
                    </p:cTn>
                  </p:par>
                </p:childTnLst>
              </p:cTn>
              <p:nextCondLst>
                <p:cond evt="onClick" delay="0">
                  <p:tgtEl>
                    <p:spTgt spid="9"/>
                  </p:tgtEl>
                </p:cond>
              </p:nextCondLst>
            </p:seq>
            <p:audio>
              <p:cMediaNode>
                <p:cTn id="42"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p:cNvSpPr>
            <a:spLocks noGrp="1" noChangeArrowheads="1"/>
          </p:cNvSpPr>
          <p:nvPr>
            <p:ph type="title"/>
          </p:nvPr>
        </p:nvSpPr>
        <p:spPr>
          <a:xfrm>
            <a:off x="503238" y="636588"/>
            <a:ext cx="9063037" cy="571500"/>
          </a:xfrm>
        </p:spPr>
        <p:txBody>
          <a:bodyPr tIns="11160"/>
          <a:lstStyle/>
          <a:p>
            <a:pPr eaLnBrk="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i="1" smtClean="0"/>
          </a:p>
        </p:txBody>
      </p:sp>
      <p:sp>
        <p:nvSpPr>
          <p:cNvPr id="2" name="Rectangle 2"/>
          <p:cNvSpPr>
            <a:spLocks noGrp="1" noChangeArrowheads="1"/>
          </p:cNvSpPr>
          <p:nvPr>
            <p:ph type="body" idx="1"/>
          </p:nvPr>
        </p:nvSpPr>
        <p:spPr>
          <a:xfrm>
            <a:off x="468313" y="1493838"/>
            <a:ext cx="4422775" cy="5705475"/>
          </a:xfrm>
        </p:spPr>
        <p:txBody>
          <a:bodyPr tIns="28080"/>
          <a:lstStyle/>
          <a:p>
            <a:pPr eaLnBrk="1">
              <a:lnSpc>
                <a:spcPct val="93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3600" b="1" smtClean="0"/>
          </a:p>
          <a:p>
            <a:pPr eaLnBrk="1">
              <a:lnSpc>
                <a:spcPct val="93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t>Под голубыми</a:t>
            </a:r>
          </a:p>
          <a:p>
            <a:pPr eaLnBrk="1">
              <a:lnSpc>
                <a:spcPct val="93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t>               небесами</a:t>
            </a:r>
          </a:p>
          <a:p>
            <a:pPr eaLnBrk="1">
              <a:lnSpc>
                <a:spcPct val="93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t>Великолепными</a:t>
            </a:r>
          </a:p>
          <a:p>
            <a:pPr eaLnBrk="1">
              <a:lnSpc>
                <a:spcPct val="93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t>                коврами </a:t>
            </a:r>
          </a:p>
          <a:p>
            <a:pPr eaLnBrk="1">
              <a:lnSpc>
                <a:spcPct val="93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t>Блестя на солнце </a:t>
            </a:r>
          </a:p>
          <a:p>
            <a:pPr eaLnBrk="1">
              <a:lnSpc>
                <a:spcPct val="93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t>            Снег лежит.</a:t>
            </a:r>
            <a:r>
              <a:rPr lang="ru-RU" sz="3600" smtClean="0"/>
              <a:t> </a:t>
            </a:r>
          </a:p>
          <a:p>
            <a:pPr algn="r" eaLnBrk="1">
              <a:lnSpc>
                <a:spcPct val="93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800" smtClean="0"/>
              <a:t>(А.С. Пушкин) </a:t>
            </a:r>
          </a:p>
        </p:txBody>
      </p:sp>
      <p:sp>
        <p:nvSpPr>
          <p:cNvPr id="20484" name="Rectangle 3"/>
          <p:cNvSpPr>
            <a:spLocks noGrp="1" noChangeArrowheads="1" noTextEdit="1"/>
          </p:cNvSpPr>
          <p:nvPr>
            <p:ph type="clipArt" idx="2"/>
          </p:nvPr>
        </p:nvSpPr>
        <p:spPr>
          <a:xfrm>
            <a:off x="5146675" y="1768475"/>
            <a:ext cx="4422775" cy="4981575"/>
          </a:xfrm>
        </p:spPr>
      </p:sp>
      <p:pic>
        <p:nvPicPr>
          <p:cNvPr id="20485" name="Picture 4"/>
          <p:cNvPicPr>
            <a:picLocks noChangeAspect="1" noChangeArrowheads="1"/>
          </p:cNvPicPr>
          <p:nvPr/>
        </p:nvPicPr>
        <p:blipFill>
          <a:blip r:embed="rId3" cstate="email"/>
          <a:srcRect/>
          <a:stretch>
            <a:fillRect/>
          </a:stretch>
        </p:blipFill>
        <p:spPr bwMode="auto">
          <a:xfrm>
            <a:off x="5111750" y="1279525"/>
            <a:ext cx="4643438" cy="6280150"/>
          </a:xfrm>
          <a:prstGeom prst="rect">
            <a:avLst/>
          </a:prstGeom>
          <a:noFill/>
          <a:ln w="9525">
            <a:noFill/>
            <a:round/>
            <a:headEnd/>
            <a:tailEnd/>
          </a:ln>
        </p:spPr>
      </p:pic>
      <p:sp>
        <p:nvSpPr>
          <p:cNvPr id="6" name="Прямоугольник 5"/>
          <p:cNvSpPr/>
          <p:nvPr/>
        </p:nvSpPr>
        <p:spPr>
          <a:xfrm>
            <a:off x="1254097" y="279376"/>
            <a:ext cx="8826527" cy="865173"/>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54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Продолжите строки…</a:t>
            </a:r>
          </a:p>
        </p:txBody>
      </p:sp>
    </p:spTree>
  </p:cSld>
  <p:clrMapOvr>
    <a:masterClrMapping/>
  </p:clrMapOvr>
  <p:transition spd="med"/>
  <p:timing>
    <p:tnLst>
      <p:par>
        <p:cTn id="1" dur="indefinite" nodeType="tmRoot">
          <p:childTnLst>
            <p:seq concurrent="1" nextAc="seek">
              <p:cTn id="2" dur="indefinite" nodeType="mainSeq">
                <p:childTnLst>
                  <p:par>
                    <p:cTn id="3" fill="hold">
                      <p:stCondLst>
                        <p:cond delay="0"/>
                      </p:stCondLst>
                      <p:childTnLst>
                        <p:par>
                          <p:cTn id="4" fill="hold">
                            <p:stCondLst>
                              <p:cond delay="0"/>
                            </p:stCondLst>
                            <p:childTnLst>
                              <p:par>
                                <p:cTn id="5" presetID="27" presetClass="entr" fill="hold" nodeType="withEffect">
                                  <p:stCondLst>
                                    <p:cond delay="0"/>
                                  </p:stCondLst>
                                  <p:iterate type="lt">
                                    <p:tmPct val="8000"/>
                                  </p:iterate>
                                  <p:childTnLst>
                                    <p:set>
                                      <p:cBhvr additive="repl">
                                        <p:cTn id="6" dur="6" fill="hold">
                                          <p:stCondLst>
                                            <p:cond delay="0"/>
                                          </p:stCondLst>
                                        </p:cTn>
                                        <p:tgtEl>
                                          <p:spTgt spid="2">
                                            <p:txEl>
                                              <p:pRg st="1" end="1"/>
                                            </p:txEl>
                                          </p:spTgt>
                                        </p:tgtEl>
                                        <p:attrNameLst>
                                          <p:attrName>style.visibility</p:attrName>
                                        </p:attrNameLst>
                                      </p:cBhvr>
                                      <p:to>
                                        <p:strVal val="visible"/>
                                      </p:to>
                                    </p:set>
                                    <p:anim calcmode="discrete" valueType="clr">
                                      <p:cBhvr additive="repl">
                                        <p:cTn id="7" dur="500" fill="hold"/>
                                        <p:tgtEl>
                                          <p:spTgt spid="2">
                                            <p:txEl>
                                              <p:pRg st="1" end="1"/>
                                            </p:txEl>
                                          </p:spTgt>
                                        </p:tgtEl>
                                        <p:attrNameLst>
                                          <p:attrName>style.color</p:attrName>
                                        </p:attrNameLst>
                                      </p:cBhvr>
                                      <p:tavLst>
                                        <p:tav tm="50000">
                                          <p:val>
                                            <p:strVal val="rgb(-103,51,51)"/>
                                          </p:val>
                                        </p:tav>
                                        <p:tav tm="50000">
                                          <p:val>
                                            <p:strVal val="rgb(-103,-103,0)"/>
                                          </p:val>
                                        </p:tav>
                                      </p:tavLst>
                                    </p:anim>
                                    <p:anim calcmode="discrete" valueType="clr">
                                      <p:cBhvr additive="repl">
                                        <p:cTn id="8" dur="500" fill="hold"/>
                                        <p:tgtEl>
                                          <p:spTgt spid="2">
                                            <p:txEl>
                                              <p:pRg st="1" end="1"/>
                                            </p:txEl>
                                          </p:spTgt>
                                        </p:tgtEl>
                                        <p:attrNameLst>
                                          <p:attrName>fillColor</p:attrName>
                                        </p:attrNameLst>
                                      </p:cBhvr>
                                      <p:tavLst>
                                        <p:tav tm="50000">
                                          <p:val>
                                            <p:strVal val="rgb(-103,51,51)"/>
                                          </p:val>
                                        </p:tav>
                                        <p:tav tm="50000">
                                          <p:val>
                                            <p:strVal val="rgb(-103,-103,0)"/>
                                          </p:val>
                                        </p:tav>
                                      </p:tavLst>
                                    </p:anim>
                                    <p:set>
                                      <p:cBhvr additive="repl">
                                        <p:cTn id="9" dur="500" fill="hold"/>
                                        <p:tgtEl>
                                          <p:spTgt spid="2">
                                            <p:txEl>
                                              <p:pRg st="1" end="1"/>
                                            </p:txEl>
                                          </p:spTgt>
                                        </p:tgtEl>
                                        <p:attrNameLst>
                                          <p:attrName>fill.type</p:attrName>
                                        </p:attrNameLst>
                                      </p:cBhvr>
                                      <p:to>
                                        <p:strVal val="solid"/>
                                      </p:to>
                                    </p:set>
                                  </p:childTnLst>
                                </p:cTn>
                              </p:par>
                              <p:par>
                                <p:cTn id="10" presetID="27" presetClass="entr" fill="hold" nodeType="withEffect">
                                  <p:stCondLst>
                                    <p:cond delay="0"/>
                                  </p:stCondLst>
                                  <p:iterate type="lt">
                                    <p:tmPct val="8000"/>
                                  </p:iterate>
                                  <p:childTnLst>
                                    <p:set>
                                      <p:cBhvr additive="repl">
                                        <p:cTn id="11" dur="6" fill="hold">
                                          <p:stCondLst>
                                            <p:cond delay="0"/>
                                          </p:stCondLst>
                                        </p:cTn>
                                        <p:tgtEl>
                                          <p:spTgt spid="2">
                                            <p:txEl>
                                              <p:pRg st="2" end="2"/>
                                            </p:txEl>
                                          </p:spTgt>
                                        </p:tgtEl>
                                        <p:attrNameLst>
                                          <p:attrName>style.visibility</p:attrName>
                                        </p:attrNameLst>
                                      </p:cBhvr>
                                      <p:to>
                                        <p:strVal val="visible"/>
                                      </p:to>
                                    </p:set>
                                    <p:anim calcmode="discrete" valueType="clr">
                                      <p:cBhvr additive="repl">
                                        <p:cTn id="12" dur="500" fill="hold"/>
                                        <p:tgtEl>
                                          <p:spTgt spid="2">
                                            <p:txEl>
                                              <p:pRg st="2" end="2"/>
                                            </p:txEl>
                                          </p:spTgt>
                                        </p:tgtEl>
                                        <p:attrNameLst>
                                          <p:attrName>style.color</p:attrName>
                                        </p:attrNameLst>
                                      </p:cBhvr>
                                      <p:tavLst>
                                        <p:tav tm="50000">
                                          <p:val>
                                            <p:strVal val="rgb(-103,51,51)"/>
                                          </p:val>
                                        </p:tav>
                                        <p:tav tm="50000">
                                          <p:val>
                                            <p:strVal val="rgb(-103,-103,0)"/>
                                          </p:val>
                                        </p:tav>
                                      </p:tavLst>
                                    </p:anim>
                                    <p:anim calcmode="discrete" valueType="clr">
                                      <p:cBhvr additive="repl">
                                        <p:cTn id="13" dur="500" fill="hold"/>
                                        <p:tgtEl>
                                          <p:spTgt spid="2">
                                            <p:txEl>
                                              <p:pRg st="2" end="2"/>
                                            </p:txEl>
                                          </p:spTgt>
                                        </p:tgtEl>
                                        <p:attrNameLst>
                                          <p:attrName>fillColor</p:attrName>
                                        </p:attrNameLst>
                                      </p:cBhvr>
                                      <p:tavLst>
                                        <p:tav tm="50000">
                                          <p:val>
                                            <p:strVal val="rgb(-103,51,51)"/>
                                          </p:val>
                                        </p:tav>
                                        <p:tav tm="50000">
                                          <p:val>
                                            <p:strVal val="rgb(-103,-103,0)"/>
                                          </p:val>
                                        </p:tav>
                                      </p:tavLst>
                                    </p:anim>
                                    <p:set>
                                      <p:cBhvr additive="repl">
                                        <p:cTn id="14" dur="500" fill="hold"/>
                                        <p:tgtEl>
                                          <p:spTgt spid="2">
                                            <p:txEl>
                                              <p:pRg st="2" end="2"/>
                                            </p:txEl>
                                          </p:spTgt>
                                        </p:tgtEl>
                                        <p:attrNameLst>
                                          <p:attrName>fill.type</p:attrName>
                                        </p:attrNameLst>
                                      </p:cBhvr>
                                      <p:to>
                                        <p:strVal val="solid"/>
                                      </p:to>
                                    </p:set>
                                  </p:childTnLst>
                                </p:cTn>
                              </p:par>
                              <p:par>
                                <p:cTn id="15" presetID="27" presetClass="entr" fill="hold" nodeType="withEffect">
                                  <p:stCondLst>
                                    <p:cond delay="0"/>
                                  </p:stCondLst>
                                  <p:iterate type="lt">
                                    <p:tmPct val="8000"/>
                                  </p:iterate>
                                  <p:childTnLst>
                                    <p:set>
                                      <p:cBhvr additive="repl">
                                        <p:cTn id="16" dur="6" fill="hold">
                                          <p:stCondLst>
                                            <p:cond delay="0"/>
                                          </p:stCondLst>
                                        </p:cTn>
                                        <p:tgtEl>
                                          <p:spTgt spid="2">
                                            <p:txEl>
                                              <p:pRg st="3" end="3"/>
                                            </p:txEl>
                                          </p:spTgt>
                                        </p:tgtEl>
                                        <p:attrNameLst>
                                          <p:attrName>style.visibility</p:attrName>
                                        </p:attrNameLst>
                                      </p:cBhvr>
                                      <p:to>
                                        <p:strVal val="visible"/>
                                      </p:to>
                                    </p:set>
                                    <p:anim calcmode="discrete" valueType="clr">
                                      <p:cBhvr additive="repl">
                                        <p:cTn id="17" dur="500" fill="hold"/>
                                        <p:tgtEl>
                                          <p:spTgt spid="2">
                                            <p:txEl>
                                              <p:pRg st="3" end="3"/>
                                            </p:txEl>
                                          </p:spTgt>
                                        </p:tgtEl>
                                        <p:attrNameLst>
                                          <p:attrName>style.color</p:attrName>
                                        </p:attrNameLst>
                                      </p:cBhvr>
                                      <p:tavLst>
                                        <p:tav tm="50000">
                                          <p:val>
                                            <p:strVal val="rgb(-103,51,51)"/>
                                          </p:val>
                                        </p:tav>
                                        <p:tav tm="50000">
                                          <p:val>
                                            <p:strVal val="rgb(-103,-103,0)"/>
                                          </p:val>
                                        </p:tav>
                                      </p:tavLst>
                                    </p:anim>
                                    <p:anim calcmode="discrete" valueType="clr">
                                      <p:cBhvr additive="repl">
                                        <p:cTn id="18" dur="500" fill="hold"/>
                                        <p:tgtEl>
                                          <p:spTgt spid="2">
                                            <p:txEl>
                                              <p:pRg st="3" end="3"/>
                                            </p:txEl>
                                          </p:spTgt>
                                        </p:tgtEl>
                                        <p:attrNameLst>
                                          <p:attrName>fillColor</p:attrName>
                                        </p:attrNameLst>
                                      </p:cBhvr>
                                      <p:tavLst>
                                        <p:tav tm="50000">
                                          <p:val>
                                            <p:strVal val="rgb(-103,51,51)"/>
                                          </p:val>
                                        </p:tav>
                                        <p:tav tm="50000">
                                          <p:val>
                                            <p:strVal val="rgb(-103,-103,0)"/>
                                          </p:val>
                                        </p:tav>
                                      </p:tavLst>
                                    </p:anim>
                                    <p:set>
                                      <p:cBhvr additive="repl">
                                        <p:cTn id="19" dur="500" fill="hold"/>
                                        <p:tgtEl>
                                          <p:spTgt spid="2">
                                            <p:txEl>
                                              <p:pRg st="3" end="3"/>
                                            </p:txEl>
                                          </p:spTgt>
                                        </p:tgtEl>
                                        <p:attrNameLst>
                                          <p:attrName>fill.type</p:attrName>
                                        </p:attrNameLst>
                                      </p:cBhvr>
                                      <p:to>
                                        <p:strVal val="solid"/>
                                      </p:to>
                                    </p:set>
                                  </p:childTnLst>
                                </p:cTn>
                              </p:par>
                              <p:par>
                                <p:cTn id="20" presetID="27" presetClass="entr" fill="hold" nodeType="withEffect">
                                  <p:stCondLst>
                                    <p:cond delay="0"/>
                                  </p:stCondLst>
                                  <p:iterate type="lt">
                                    <p:tmPct val="8000"/>
                                  </p:iterate>
                                  <p:childTnLst>
                                    <p:set>
                                      <p:cBhvr additive="repl">
                                        <p:cTn id="21" dur="6" fill="hold">
                                          <p:stCondLst>
                                            <p:cond delay="0"/>
                                          </p:stCondLst>
                                        </p:cTn>
                                        <p:tgtEl>
                                          <p:spTgt spid="2">
                                            <p:txEl>
                                              <p:pRg st="4" end="4"/>
                                            </p:txEl>
                                          </p:spTgt>
                                        </p:tgtEl>
                                        <p:attrNameLst>
                                          <p:attrName>style.visibility</p:attrName>
                                        </p:attrNameLst>
                                      </p:cBhvr>
                                      <p:to>
                                        <p:strVal val="visible"/>
                                      </p:to>
                                    </p:set>
                                    <p:anim calcmode="discrete" valueType="clr">
                                      <p:cBhvr additive="repl">
                                        <p:cTn id="22" dur="500" fill="hold"/>
                                        <p:tgtEl>
                                          <p:spTgt spid="2">
                                            <p:txEl>
                                              <p:pRg st="4" end="4"/>
                                            </p:txEl>
                                          </p:spTgt>
                                        </p:tgtEl>
                                        <p:attrNameLst>
                                          <p:attrName>style.color</p:attrName>
                                        </p:attrNameLst>
                                      </p:cBhvr>
                                      <p:tavLst>
                                        <p:tav tm="50000">
                                          <p:val>
                                            <p:strVal val="rgb(-103,51,51)"/>
                                          </p:val>
                                        </p:tav>
                                        <p:tav tm="50000">
                                          <p:val>
                                            <p:strVal val="rgb(-103,-103,0)"/>
                                          </p:val>
                                        </p:tav>
                                      </p:tavLst>
                                    </p:anim>
                                    <p:anim calcmode="discrete" valueType="clr">
                                      <p:cBhvr additive="repl">
                                        <p:cTn id="23" dur="500" fill="hold"/>
                                        <p:tgtEl>
                                          <p:spTgt spid="2">
                                            <p:txEl>
                                              <p:pRg st="4" end="4"/>
                                            </p:txEl>
                                          </p:spTgt>
                                        </p:tgtEl>
                                        <p:attrNameLst>
                                          <p:attrName>fillColor</p:attrName>
                                        </p:attrNameLst>
                                      </p:cBhvr>
                                      <p:tavLst>
                                        <p:tav tm="50000">
                                          <p:val>
                                            <p:strVal val="rgb(-103,51,51)"/>
                                          </p:val>
                                        </p:tav>
                                        <p:tav tm="50000">
                                          <p:val>
                                            <p:strVal val="rgb(-103,-103,0)"/>
                                          </p:val>
                                        </p:tav>
                                      </p:tavLst>
                                    </p:anim>
                                    <p:set>
                                      <p:cBhvr additive="repl">
                                        <p:cTn id="24" dur="500" fill="hold"/>
                                        <p:tgtEl>
                                          <p:spTgt spid="2">
                                            <p:txEl>
                                              <p:pRg st="4" end="4"/>
                                            </p:txEl>
                                          </p:spTgt>
                                        </p:tgtEl>
                                        <p:attrNameLst>
                                          <p:attrName>fill.type</p:attrName>
                                        </p:attrNameLst>
                                      </p:cBhvr>
                                      <p:to>
                                        <p:strVal val="solid"/>
                                      </p:to>
                                    </p:set>
                                  </p:childTnLst>
                                </p:cTn>
                              </p:par>
                            </p:childTnLst>
                          </p:cTn>
                        </p:par>
                      </p:childTnLst>
                    </p:cTn>
                  </p:par>
                  <p:par>
                    <p:cTn id="25" fill="hold">
                      <p:stCondLst>
                        <p:cond delay="indefinite"/>
                      </p:stCondLst>
                      <p:childTnLst>
                        <p:par>
                          <p:cTn id="26" fill="hold">
                            <p:stCondLst>
                              <p:cond delay="0"/>
                            </p:stCondLst>
                            <p:childTnLst>
                              <p:par>
                                <p:cTn id="27" presetID="27" presetClass="entr" fill="hold" nodeType="clickEffect">
                                  <p:stCondLst>
                                    <p:cond delay="0"/>
                                  </p:stCondLst>
                                  <p:iterate type="lt">
                                    <p:tmPct val="2000"/>
                                  </p:iterate>
                                  <p:childTnLst>
                                    <p:set>
                                      <p:cBhvr additive="repl">
                                        <p:cTn id="28" dur="25" fill="hold">
                                          <p:stCondLst>
                                            <p:cond delay="0"/>
                                          </p:stCondLst>
                                        </p:cTn>
                                        <p:tgtEl>
                                          <p:spTgt spid="2">
                                            <p:txEl>
                                              <p:pRg st="5" end="5"/>
                                            </p:txEl>
                                          </p:spTgt>
                                        </p:tgtEl>
                                        <p:attrNameLst>
                                          <p:attrName>style.visibility</p:attrName>
                                        </p:attrNameLst>
                                      </p:cBhvr>
                                      <p:to>
                                        <p:strVal val="visible"/>
                                      </p:to>
                                    </p:set>
                                    <p:anim calcmode="discrete" valueType="clr">
                                      <p:cBhvr additive="repl">
                                        <p:cTn id="29" dur="2000" fill="hold"/>
                                        <p:tgtEl>
                                          <p:spTgt spid="2">
                                            <p:txEl>
                                              <p:pRg st="5" end="5"/>
                                            </p:txEl>
                                          </p:spTgt>
                                        </p:tgtEl>
                                        <p:attrNameLst>
                                          <p:attrName>style.color</p:attrName>
                                        </p:attrNameLst>
                                      </p:cBhvr>
                                      <p:tavLst>
                                        <p:tav tm="50000">
                                          <p:val>
                                            <p:strVal val="rgb(-103,51,51)"/>
                                          </p:val>
                                        </p:tav>
                                        <p:tav tm="50000">
                                          <p:val>
                                            <p:strVal val="rgb(-103,-103,0)"/>
                                          </p:val>
                                        </p:tav>
                                      </p:tavLst>
                                    </p:anim>
                                    <p:anim calcmode="discrete" valueType="clr">
                                      <p:cBhvr additive="repl">
                                        <p:cTn id="30" dur="2000" fill="hold"/>
                                        <p:tgtEl>
                                          <p:spTgt spid="2">
                                            <p:txEl>
                                              <p:pRg st="5" end="5"/>
                                            </p:txEl>
                                          </p:spTgt>
                                        </p:tgtEl>
                                        <p:attrNameLst>
                                          <p:attrName>fillColor</p:attrName>
                                        </p:attrNameLst>
                                      </p:cBhvr>
                                      <p:tavLst>
                                        <p:tav tm="50000">
                                          <p:val>
                                            <p:strVal val="rgb(-103,51,51)"/>
                                          </p:val>
                                        </p:tav>
                                        <p:tav tm="50000">
                                          <p:val>
                                            <p:strVal val="rgb(-103,-103,0)"/>
                                          </p:val>
                                        </p:tav>
                                      </p:tavLst>
                                    </p:anim>
                                    <p:set>
                                      <p:cBhvr additive="repl">
                                        <p:cTn id="31" dur="2000" fill="hold"/>
                                        <p:tgtEl>
                                          <p:spTgt spid="2">
                                            <p:txEl>
                                              <p:pRg st="5" end="5"/>
                                            </p:txEl>
                                          </p:spTgt>
                                        </p:tgtEl>
                                        <p:attrNameLst>
                                          <p:attrName>fill.type</p:attrName>
                                        </p:attrNameLst>
                                      </p:cBhvr>
                                      <p:to>
                                        <p:strVal val="solid"/>
                                      </p:to>
                                    </p:set>
                                  </p:childTnLst>
                                </p:cTn>
                              </p:par>
                              <p:par>
                                <p:cTn id="32" presetID="27" presetClass="entr" fill="hold" nodeType="withEffect">
                                  <p:stCondLst>
                                    <p:cond delay="0"/>
                                  </p:stCondLst>
                                  <p:iterate type="lt">
                                    <p:tmPct val="2000"/>
                                  </p:iterate>
                                  <p:childTnLst>
                                    <p:set>
                                      <p:cBhvr additive="repl">
                                        <p:cTn id="33" dur="25" fill="hold">
                                          <p:stCondLst>
                                            <p:cond delay="0"/>
                                          </p:stCondLst>
                                        </p:cTn>
                                        <p:tgtEl>
                                          <p:spTgt spid="2">
                                            <p:txEl>
                                              <p:pRg st="6" end="6"/>
                                            </p:txEl>
                                          </p:spTgt>
                                        </p:tgtEl>
                                        <p:attrNameLst>
                                          <p:attrName>style.visibility</p:attrName>
                                        </p:attrNameLst>
                                      </p:cBhvr>
                                      <p:to>
                                        <p:strVal val="visible"/>
                                      </p:to>
                                    </p:set>
                                    <p:anim calcmode="discrete" valueType="clr">
                                      <p:cBhvr additive="repl">
                                        <p:cTn id="34" dur="2000" fill="hold"/>
                                        <p:tgtEl>
                                          <p:spTgt spid="2">
                                            <p:txEl>
                                              <p:pRg st="6" end="6"/>
                                            </p:txEl>
                                          </p:spTgt>
                                        </p:tgtEl>
                                        <p:attrNameLst>
                                          <p:attrName>style.color</p:attrName>
                                        </p:attrNameLst>
                                      </p:cBhvr>
                                      <p:tavLst>
                                        <p:tav tm="50000">
                                          <p:val>
                                            <p:strVal val="rgb(-103,51,51)"/>
                                          </p:val>
                                        </p:tav>
                                        <p:tav tm="50000">
                                          <p:val>
                                            <p:strVal val="rgb(-103,-103,0)"/>
                                          </p:val>
                                        </p:tav>
                                      </p:tavLst>
                                    </p:anim>
                                    <p:anim calcmode="discrete" valueType="clr">
                                      <p:cBhvr additive="repl">
                                        <p:cTn id="35" dur="2000" fill="hold"/>
                                        <p:tgtEl>
                                          <p:spTgt spid="2">
                                            <p:txEl>
                                              <p:pRg st="6" end="6"/>
                                            </p:txEl>
                                          </p:spTgt>
                                        </p:tgtEl>
                                        <p:attrNameLst>
                                          <p:attrName>fillColor</p:attrName>
                                        </p:attrNameLst>
                                      </p:cBhvr>
                                      <p:tavLst>
                                        <p:tav tm="50000">
                                          <p:val>
                                            <p:strVal val="rgb(-103,51,51)"/>
                                          </p:val>
                                        </p:tav>
                                        <p:tav tm="50000">
                                          <p:val>
                                            <p:strVal val="rgb(-103,-103,0)"/>
                                          </p:val>
                                        </p:tav>
                                      </p:tavLst>
                                    </p:anim>
                                    <p:set>
                                      <p:cBhvr additive="repl">
                                        <p:cTn id="36" dur="2000" fill="hold"/>
                                        <p:tgtEl>
                                          <p:spTgt spid="2">
                                            <p:txEl>
                                              <p:pRg st="6" end="6"/>
                                            </p:txEl>
                                          </p:spTgt>
                                        </p:tgtEl>
                                        <p:attrNameLst>
                                          <p:attrName>fill.type</p:attrName>
                                        </p:attrNameLst>
                                      </p:cBhvr>
                                      <p:to>
                                        <p:strVal val="solid"/>
                                      </p:to>
                                    </p:set>
                                  </p:childTnLst>
                                </p:cTn>
                              </p:par>
                              <p:par>
                                <p:cTn id="37" presetID="27" presetClass="entr" fill="hold" nodeType="withEffect">
                                  <p:stCondLst>
                                    <p:cond delay="0"/>
                                  </p:stCondLst>
                                  <p:iterate type="lt">
                                    <p:tmPct val="2000"/>
                                  </p:iterate>
                                  <p:childTnLst>
                                    <p:set>
                                      <p:cBhvr additive="repl">
                                        <p:cTn id="38" dur="25" fill="hold">
                                          <p:stCondLst>
                                            <p:cond delay="0"/>
                                          </p:stCondLst>
                                        </p:cTn>
                                        <p:tgtEl>
                                          <p:spTgt spid="2">
                                            <p:txEl>
                                              <p:pRg st="7" end="7"/>
                                            </p:txEl>
                                          </p:spTgt>
                                        </p:tgtEl>
                                        <p:attrNameLst>
                                          <p:attrName>style.visibility</p:attrName>
                                        </p:attrNameLst>
                                      </p:cBhvr>
                                      <p:to>
                                        <p:strVal val="visible"/>
                                      </p:to>
                                    </p:set>
                                    <p:anim calcmode="discrete" valueType="clr">
                                      <p:cBhvr additive="repl">
                                        <p:cTn id="39" dur="2000" fill="hold"/>
                                        <p:tgtEl>
                                          <p:spTgt spid="2">
                                            <p:txEl>
                                              <p:pRg st="7" end="7"/>
                                            </p:txEl>
                                          </p:spTgt>
                                        </p:tgtEl>
                                        <p:attrNameLst>
                                          <p:attrName>style.color</p:attrName>
                                        </p:attrNameLst>
                                      </p:cBhvr>
                                      <p:tavLst>
                                        <p:tav tm="50000">
                                          <p:val>
                                            <p:strVal val="rgb(-103,51,51)"/>
                                          </p:val>
                                        </p:tav>
                                        <p:tav tm="50000">
                                          <p:val>
                                            <p:strVal val="rgb(-103,-103,0)"/>
                                          </p:val>
                                        </p:tav>
                                      </p:tavLst>
                                    </p:anim>
                                    <p:anim calcmode="discrete" valueType="clr">
                                      <p:cBhvr additive="repl">
                                        <p:cTn id="40" dur="2000" fill="hold"/>
                                        <p:tgtEl>
                                          <p:spTgt spid="2">
                                            <p:txEl>
                                              <p:pRg st="7" end="7"/>
                                            </p:txEl>
                                          </p:spTgt>
                                        </p:tgtEl>
                                        <p:attrNameLst>
                                          <p:attrName>fillColor</p:attrName>
                                        </p:attrNameLst>
                                      </p:cBhvr>
                                      <p:tavLst>
                                        <p:tav tm="50000">
                                          <p:val>
                                            <p:strVal val="rgb(-103,51,51)"/>
                                          </p:val>
                                        </p:tav>
                                        <p:tav tm="50000">
                                          <p:val>
                                            <p:strVal val="rgb(-103,-103,0)"/>
                                          </p:val>
                                        </p:tav>
                                      </p:tavLst>
                                    </p:anim>
                                    <p:set>
                                      <p:cBhvr additive="repl">
                                        <p:cTn id="41" dur="2000" fill="hold"/>
                                        <p:tgtEl>
                                          <p:spTgt spid="2">
                                            <p:txEl>
                                              <p:pRg st="7" end="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endParaRPr lang="ru-RU" smtClean="0"/>
          </a:p>
        </p:txBody>
      </p:sp>
      <p:sp>
        <p:nvSpPr>
          <p:cNvPr id="3075" name="Rectangle 3"/>
          <p:cNvSpPr>
            <a:spLocks noGrp="1" noChangeArrowheads="1"/>
          </p:cNvSpPr>
          <p:nvPr>
            <p:ph type="body" idx="1"/>
          </p:nvPr>
        </p:nvSpPr>
        <p:spPr/>
        <p:txBody>
          <a:bodyPr/>
          <a:lstStyle/>
          <a:p>
            <a:pPr eaLnBrk="1" hangingPunct="1"/>
            <a:endParaRPr lang="ru-RU" smtClean="0"/>
          </a:p>
        </p:txBody>
      </p:sp>
      <p:pic>
        <p:nvPicPr>
          <p:cNvPr id="3076" name="Picture 4"/>
          <p:cNvPicPr>
            <a:picLocks noChangeAspect="1" noChangeArrowheads="1"/>
          </p:cNvPicPr>
          <p:nvPr/>
        </p:nvPicPr>
        <p:blipFill>
          <a:blip r:embed="rId2" cstate="email"/>
          <a:srcRect/>
          <a:stretch>
            <a:fillRect/>
          </a:stretch>
        </p:blipFill>
        <p:spPr bwMode="auto">
          <a:xfrm>
            <a:off x="0" y="0"/>
            <a:ext cx="10152063" cy="7559675"/>
          </a:xfrm>
          <a:prstGeom prst="rect">
            <a:avLst/>
          </a:prstGeom>
          <a:noFill/>
          <a:ln w="9525">
            <a:noFill/>
            <a:miter lim="800000"/>
            <a:headEnd/>
            <a:tailEnd/>
          </a:ln>
        </p:spPr>
      </p:pic>
      <p:sp>
        <p:nvSpPr>
          <p:cNvPr id="3077" name="Rectangle 5"/>
          <p:cNvSpPr>
            <a:spLocks noChangeArrowheads="1"/>
          </p:cNvSpPr>
          <p:nvPr/>
        </p:nvSpPr>
        <p:spPr bwMode="auto">
          <a:xfrm>
            <a:off x="3040063" y="1493838"/>
            <a:ext cx="3624262" cy="3965575"/>
          </a:xfrm>
          <a:prstGeom prst="rect">
            <a:avLst/>
          </a:prstGeom>
          <a:noFill/>
          <a:ln w="9525">
            <a:noFill/>
            <a:miter lim="800000"/>
            <a:headEnd/>
            <a:tailEnd/>
          </a:ln>
        </p:spPr>
        <p:txBody>
          <a:bodyPr wrap="none" lIns="100794" tIns="50397" rIns="100794" bIns="50397" anchor="ctr">
            <a:spAutoFit/>
          </a:bodyPr>
          <a:lstStyle/>
          <a:p>
            <a:r>
              <a:rPr lang="ru-RU" b="1"/>
              <a:t>Афанасий Фет</a:t>
            </a:r>
            <a:r>
              <a:rPr lang="ru-RU"/>
              <a:t/>
            </a:r>
            <a:br>
              <a:rPr lang="ru-RU"/>
            </a:br>
            <a:r>
              <a:rPr lang="ru-RU"/>
              <a:t/>
            </a:r>
            <a:br>
              <a:rPr lang="ru-RU"/>
            </a:br>
            <a:r>
              <a:rPr lang="ru-RU"/>
              <a:t>Скрип шагов вдоль улиц белых,</a:t>
            </a:r>
            <a:br>
              <a:rPr lang="ru-RU"/>
            </a:br>
            <a:r>
              <a:rPr lang="ru-RU"/>
              <a:t>Огоньки вдали;</a:t>
            </a:r>
            <a:br>
              <a:rPr lang="ru-RU"/>
            </a:br>
            <a:r>
              <a:rPr lang="ru-RU"/>
              <a:t>На стенах оледенелых</a:t>
            </a:r>
            <a:br>
              <a:rPr lang="ru-RU"/>
            </a:br>
            <a:r>
              <a:rPr lang="ru-RU"/>
              <a:t>Блещут хрустали.</a:t>
            </a:r>
            <a:br>
              <a:rPr lang="ru-RU"/>
            </a:br>
            <a:r>
              <a:rPr lang="ru-RU"/>
              <a:t>От ресниц нависнул в очи</a:t>
            </a:r>
            <a:br>
              <a:rPr lang="ru-RU"/>
            </a:br>
            <a:r>
              <a:rPr lang="ru-RU"/>
              <a:t>Серебристый пух,</a:t>
            </a:r>
            <a:br>
              <a:rPr lang="ru-RU"/>
            </a:br>
            <a:r>
              <a:rPr lang="ru-RU"/>
              <a:t>Тишина холодной ночи</a:t>
            </a:r>
            <a:br>
              <a:rPr lang="ru-RU"/>
            </a:br>
            <a:r>
              <a:rPr lang="ru-RU"/>
              <a:t>Занимает дух.</a:t>
            </a:r>
            <a:br>
              <a:rPr lang="ru-RU"/>
            </a:br>
            <a:r>
              <a:rPr lang="ru-RU"/>
              <a:t/>
            </a:r>
            <a:br>
              <a:rPr lang="ru-RU"/>
            </a:br>
            <a:r>
              <a:rPr lang="ru-RU"/>
              <a:t>Ветер спит, и все немеет,</a:t>
            </a:r>
            <a:br>
              <a:rPr lang="ru-RU"/>
            </a:br>
            <a:r>
              <a:rPr lang="ru-RU"/>
              <a:t>Только бы уснуть;</a:t>
            </a:r>
            <a:br>
              <a:rPr lang="ru-RU"/>
            </a:br>
            <a:r>
              <a:rPr lang="ru-RU"/>
              <a:t>Ясный воздух сам робеет</a:t>
            </a:r>
            <a:br>
              <a:rPr lang="ru-RU"/>
            </a:br>
            <a:r>
              <a:rPr lang="ru-RU"/>
              <a:t>На мороз дохнуть </a:t>
            </a:r>
          </a:p>
        </p:txBody>
      </p:sp>
      <p:sp>
        <p:nvSpPr>
          <p:cNvPr id="9224" name="Rectangle 8"/>
          <p:cNvSpPr>
            <a:spLocks noChangeArrowheads="1"/>
          </p:cNvSpPr>
          <p:nvPr/>
        </p:nvSpPr>
        <p:spPr bwMode="auto">
          <a:xfrm>
            <a:off x="896938" y="2493963"/>
            <a:ext cx="8929687" cy="5140325"/>
          </a:xfrm>
          <a:prstGeom prst="rect">
            <a:avLst/>
          </a:prstGeom>
          <a:noFill/>
          <a:ln w="9525">
            <a:noFill/>
            <a:miter lim="800000"/>
            <a:headEnd/>
            <a:tailEnd/>
          </a:ln>
        </p:spPr>
        <p:txBody>
          <a:bodyPr lIns="100794" tIns="50397" rIns="100794" bIns="50397">
            <a:spAutoFit/>
          </a:bodyPr>
          <a:lstStyle/>
          <a:p>
            <a:pPr algn="just">
              <a:defRPr/>
            </a:pPr>
            <a:r>
              <a:rPr lang="ru-RU" b="1" dirty="0"/>
              <a:t>Афанасий Фет</a:t>
            </a:r>
            <a:r>
              <a:rPr lang="ru-RU" dirty="0"/>
              <a:t/>
            </a:r>
            <a:br>
              <a:rPr lang="ru-RU" dirty="0"/>
            </a:br>
            <a:r>
              <a:rPr lang="ru-RU" sz="2800" dirty="0">
                <a:solidFill>
                  <a:schemeClr val="accent6">
                    <a:lumMod val="75000"/>
                  </a:schemeClr>
                </a:solidFill>
                <a:latin typeface="Times New Roman" pitchFamily="18" charset="0"/>
                <a:cs typeface="Times New Roman" pitchFamily="18" charset="0"/>
              </a:rPr>
              <a:t>Читайте, читайте и читайте! Читайте не торопясь, чтобы не терять ни одной капли драгоценного содержания книги. Человек, «глотающий» книги, похож на путешественника, знакомящегося со страной из окна вагона. Заставляйте читать себя медленно, запоминая, обдумывая, представляя самого себя в гуще тех событий и той обстановки, какими наполнена книга, делая себя как бы их непосредственным свидетелем и даже участником. Только тогда перед вами до конца откроется созданный писателем большой и прекрасный мир.</a:t>
            </a:r>
          </a:p>
          <a:p>
            <a:pPr>
              <a:defRPr/>
            </a:pPr>
            <a:r>
              <a:rPr lang="ru-RU" dirty="0"/>
              <a:t/>
            </a:r>
            <a:br>
              <a:rPr lang="ru-RU" dirty="0"/>
            </a:br>
            <a:r>
              <a:rPr lang="ru-RU" dirty="0"/>
              <a:t>Тишина холодной ночи</a:t>
            </a:r>
            <a:br>
              <a:rPr lang="ru-RU" dirty="0"/>
            </a:br>
            <a:r>
              <a:rPr lang="ru-RU" dirty="0"/>
              <a:t>Занимает </a:t>
            </a:r>
            <a:r>
              <a:rPr lang="ru-RU" dirty="0" err="1"/>
              <a:t>д</a:t>
            </a:r>
            <a:endParaRPr lang="ru-RU" dirty="0"/>
          </a:p>
        </p:txBody>
      </p:sp>
      <p:pic>
        <p:nvPicPr>
          <p:cNvPr id="3079" name="Picture 6" descr="Тютчев"/>
          <p:cNvPicPr>
            <a:picLocks noChangeAspect="1" noChangeArrowheads="1"/>
          </p:cNvPicPr>
          <p:nvPr/>
        </p:nvPicPr>
        <p:blipFill>
          <a:blip r:embed="rId3"/>
          <a:srcRect/>
          <a:stretch>
            <a:fillRect/>
          </a:stretch>
        </p:blipFill>
        <p:spPr bwMode="auto">
          <a:xfrm>
            <a:off x="825500" y="350838"/>
            <a:ext cx="1728788" cy="1993900"/>
          </a:xfrm>
          <a:prstGeom prst="rect">
            <a:avLst/>
          </a:prstGeom>
          <a:noFill/>
          <a:ln w="9525">
            <a:noFill/>
            <a:miter lim="800000"/>
            <a:headEnd/>
            <a:tailEnd/>
          </a:ln>
        </p:spPr>
      </p:pic>
      <p:pic>
        <p:nvPicPr>
          <p:cNvPr id="3080" name="Picture 7" descr="fet_afaf"/>
          <p:cNvPicPr>
            <a:picLocks noChangeAspect="1" noChangeArrowheads="1"/>
          </p:cNvPicPr>
          <p:nvPr/>
        </p:nvPicPr>
        <p:blipFill>
          <a:blip r:embed="rId4" cstate="email"/>
          <a:srcRect/>
          <a:stretch>
            <a:fillRect/>
          </a:stretch>
        </p:blipFill>
        <p:spPr bwMode="auto">
          <a:xfrm>
            <a:off x="2682875" y="350838"/>
            <a:ext cx="1785938" cy="2065337"/>
          </a:xfrm>
          <a:prstGeom prst="rect">
            <a:avLst/>
          </a:prstGeom>
          <a:noFill/>
          <a:ln w="9525">
            <a:noFill/>
            <a:miter lim="800000"/>
            <a:headEnd/>
            <a:tailEnd/>
          </a:ln>
        </p:spPr>
      </p:pic>
      <p:pic>
        <p:nvPicPr>
          <p:cNvPr id="3081" name="Picture 9" descr="Бальмонт"/>
          <p:cNvPicPr>
            <a:picLocks noChangeAspect="1" noChangeArrowheads="1"/>
          </p:cNvPicPr>
          <p:nvPr/>
        </p:nvPicPr>
        <p:blipFill>
          <a:blip r:embed="rId5"/>
          <a:srcRect/>
          <a:stretch>
            <a:fillRect/>
          </a:stretch>
        </p:blipFill>
        <p:spPr bwMode="auto">
          <a:xfrm>
            <a:off x="4540250" y="422275"/>
            <a:ext cx="1695450" cy="2065338"/>
          </a:xfrm>
          <a:prstGeom prst="rect">
            <a:avLst/>
          </a:prstGeom>
          <a:noFill/>
          <a:ln w="9525">
            <a:noFill/>
            <a:miter lim="800000"/>
            <a:headEnd/>
            <a:tailEnd/>
          </a:ln>
        </p:spPr>
      </p:pic>
      <p:pic>
        <p:nvPicPr>
          <p:cNvPr id="3082" name="Picture 9"/>
          <p:cNvPicPr>
            <a:picLocks noChangeAspect="1" noChangeArrowheads="1"/>
          </p:cNvPicPr>
          <p:nvPr/>
        </p:nvPicPr>
        <p:blipFill>
          <a:blip r:embed="rId6"/>
          <a:srcRect/>
          <a:stretch>
            <a:fillRect/>
          </a:stretch>
        </p:blipFill>
        <p:spPr bwMode="auto">
          <a:xfrm>
            <a:off x="6326188" y="350838"/>
            <a:ext cx="1670050" cy="2065337"/>
          </a:xfrm>
          <a:prstGeom prst="rect">
            <a:avLst/>
          </a:prstGeom>
          <a:noFill/>
          <a:ln w="9525">
            <a:noFill/>
            <a:miter lim="800000"/>
            <a:headEnd/>
            <a:tailEnd/>
          </a:ln>
        </p:spPr>
      </p:pic>
      <p:pic>
        <p:nvPicPr>
          <p:cNvPr id="3083" name="Picture 6" descr="портрет Рубцова"/>
          <p:cNvPicPr>
            <a:picLocks noChangeAspect="1" noChangeArrowheads="1"/>
          </p:cNvPicPr>
          <p:nvPr/>
        </p:nvPicPr>
        <p:blipFill>
          <a:blip r:embed="rId7"/>
          <a:srcRect/>
          <a:stretch>
            <a:fillRect/>
          </a:stretch>
        </p:blipFill>
        <p:spPr bwMode="auto">
          <a:xfrm>
            <a:off x="8255000" y="350838"/>
            <a:ext cx="1643063" cy="2051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Grp="1" noChangeArrowheads="1"/>
          </p:cNvSpPr>
          <p:nvPr>
            <p:ph type="title"/>
          </p:nvPr>
        </p:nvSpPr>
        <p:spPr>
          <a:xfrm>
            <a:off x="503238" y="268288"/>
            <a:ext cx="9063037" cy="1314450"/>
          </a:xfrm>
        </p:spPr>
        <p:txBody>
          <a:bodyPr/>
          <a:lstStyle/>
          <a:p>
            <a:pPr eaLnBrk="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i="1" smtClean="0"/>
              <a:t>..</a:t>
            </a:r>
          </a:p>
        </p:txBody>
      </p:sp>
      <p:sp>
        <p:nvSpPr>
          <p:cNvPr id="2" name="Rectangle 2"/>
          <p:cNvSpPr>
            <a:spLocks noGrp="1" noChangeArrowheads="1"/>
          </p:cNvSpPr>
          <p:nvPr>
            <p:ph type="body" idx="1"/>
          </p:nvPr>
        </p:nvSpPr>
        <p:spPr>
          <a:xfrm>
            <a:off x="1117600" y="1619250"/>
            <a:ext cx="8099425" cy="1908175"/>
          </a:xfrm>
        </p:spPr>
        <p:txBody>
          <a:bodyPr/>
          <a:lstStyle/>
          <a:p>
            <a:pPr algn="ct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t>Буря мглою небо кроет </a:t>
            </a:r>
          </a:p>
          <a:p>
            <a:pPr algn="ct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t>Вихри снежные крутя.</a:t>
            </a:r>
          </a:p>
          <a:p>
            <a:pPr algn="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800" smtClean="0"/>
              <a:t>(А.С. Пушкин)</a:t>
            </a:r>
          </a:p>
        </p:txBody>
      </p:sp>
      <p:pic>
        <p:nvPicPr>
          <p:cNvPr id="21508" name="Picture 4"/>
          <p:cNvPicPr>
            <a:picLocks noChangeAspect="1" noChangeArrowheads="1"/>
          </p:cNvPicPr>
          <p:nvPr/>
        </p:nvPicPr>
        <p:blipFill>
          <a:blip r:embed="rId4" cstate="email"/>
          <a:srcRect/>
          <a:stretch>
            <a:fillRect/>
          </a:stretch>
        </p:blipFill>
        <p:spPr bwMode="auto">
          <a:xfrm>
            <a:off x="2232025" y="3708400"/>
            <a:ext cx="5715000" cy="3162300"/>
          </a:xfrm>
          <a:prstGeom prst="rect">
            <a:avLst/>
          </a:prstGeom>
          <a:noFill/>
          <a:ln w="9525">
            <a:noFill/>
            <a:round/>
            <a:headEnd/>
            <a:tailEnd/>
          </a:ln>
        </p:spPr>
      </p:pic>
      <p:sp>
        <p:nvSpPr>
          <p:cNvPr id="5" name="Прямоугольник 4"/>
          <p:cNvSpPr/>
          <p:nvPr/>
        </p:nvSpPr>
        <p:spPr>
          <a:xfrm>
            <a:off x="2242655" y="350813"/>
            <a:ext cx="5595314" cy="95103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60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Продолжите ...</a:t>
            </a:r>
            <a:endParaRPr lang="ru-RU"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pic>
        <p:nvPicPr>
          <p:cNvPr id="6" name="Zimnyaya_vyuga.mp3">
            <a:hlinkClick r:id="" action="ppaction://media"/>
          </p:cNvPr>
          <p:cNvPicPr>
            <a:picLocks noRot="1" noChangeAspect="1"/>
          </p:cNvPicPr>
          <p:nvPr>
            <a:audioFile r:link="rId1"/>
          </p:nvPr>
        </p:nvPicPr>
        <p:blipFill>
          <a:blip r:embed="rId5" cstate="email"/>
          <a:srcRect/>
          <a:stretch>
            <a:fillRect/>
          </a:stretch>
        </p:blipFill>
        <p:spPr bwMode="auto">
          <a:xfrm>
            <a:off x="7469188" y="4065588"/>
            <a:ext cx="304800" cy="304800"/>
          </a:xfrm>
          <a:prstGeom prst="rect">
            <a:avLst/>
          </a:prstGeom>
          <a:noFill/>
          <a:ln w="9525">
            <a:noFill/>
            <a:miter lim="800000"/>
            <a:headEnd/>
            <a:tailEnd/>
          </a:ln>
        </p:spPr>
      </p:pic>
    </p:spTree>
  </p:cSld>
  <p:clrMapOvr>
    <a:masterClrMapping/>
  </p:clrMapOvr>
  <p:transition spd="med"/>
  <p:timing>
    <p:tnLst>
      <p:par>
        <p:cTn id="1" dur="indefinite" nodeType="tmRoot">
          <p:childTnLst>
            <p:seq concurrent="1" nextAc="seek">
              <p:cTn id="2" dur="indefinite" nodeType="mainSeq">
                <p:childTnLst>
                  <p:par>
                    <p:cTn id="3" fill="hold">
                      <p:stCondLst>
                        <p:cond delay="0"/>
                      </p:stCondLst>
                      <p:childTnLst>
                        <p:par>
                          <p:cTn id="4" fill="hold">
                            <p:stCondLst>
                              <p:cond delay="0"/>
                            </p:stCondLst>
                            <p:childTnLst>
                              <p:par>
                                <p:cTn id="5" presetID="27" presetClass="entr" fill="hold" nodeType="withEffect">
                                  <p:stCondLst>
                                    <p:cond delay="0"/>
                                  </p:stCondLst>
                                  <p:iterate type="lt">
                                    <p:tmPct val="2000"/>
                                  </p:iterate>
                                  <p:childTnLst>
                                    <p:set>
                                      <p:cBhvr additive="repl">
                                        <p:cTn id="6" dur="25" fill="hold">
                                          <p:stCondLst>
                                            <p:cond delay="0"/>
                                          </p:stCondLst>
                                        </p:cTn>
                                        <p:tgtEl>
                                          <p:spTgt spid="2">
                                            <p:txEl>
                                              <p:pRg st="0" end="0"/>
                                            </p:txEl>
                                          </p:spTgt>
                                        </p:tgtEl>
                                        <p:attrNameLst>
                                          <p:attrName>style.visibility</p:attrName>
                                        </p:attrNameLst>
                                      </p:cBhvr>
                                      <p:to>
                                        <p:strVal val="visible"/>
                                      </p:to>
                                    </p:set>
                                    <p:anim calcmode="discrete" valueType="clr">
                                      <p:cBhvr additive="repl">
                                        <p:cTn id="7" dur="2000" fill="hold"/>
                                        <p:tgtEl>
                                          <p:spTgt spid="2">
                                            <p:txEl>
                                              <p:pRg st="0" end="0"/>
                                            </p:txEl>
                                          </p:spTgt>
                                        </p:tgtEl>
                                        <p:attrNameLst>
                                          <p:attrName>style.color</p:attrName>
                                        </p:attrNameLst>
                                      </p:cBhvr>
                                      <p:tavLst>
                                        <p:tav tm="50000">
                                          <p:val>
                                            <p:strVal val="rgb(-103,51,51)"/>
                                          </p:val>
                                        </p:tav>
                                        <p:tav tm="50000">
                                          <p:val>
                                            <p:strVal val="rgb(-103,-103,0)"/>
                                          </p:val>
                                        </p:tav>
                                      </p:tavLst>
                                    </p:anim>
                                    <p:anim calcmode="discrete" valueType="clr">
                                      <p:cBhvr additive="repl">
                                        <p:cTn id="8" dur="2000" fill="hold"/>
                                        <p:tgtEl>
                                          <p:spTgt spid="2">
                                            <p:txEl>
                                              <p:pRg st="0" end="0"/>
                                            </p:txEl>
                                          </p:spTgt>
                                        </p:tgtEl>
                                        <p:attrNameLst>
                                          <p:attrName>fillColor</p:attrName>
                                        </p:attrNameLst>
                                      </p:cBhvr>
                                      <p:tavLst>
                                        <p:tav tm="50000">
                                          <p:val>
                                            <p:strVal val="rgb(-103,51,51)"/>
                                          </p:val>
                                        </p:tav>
                                        <p:tav tm="50000">
                                          <p:val>
                                            <p:strVal val="rgb(-103,-103,0)"/>
                                          </p:val>
                                        </p:tav>
                                      </p:tavLst>
                                    </p:anim>
                                    <p:set>
                                      <p:cBhvr additive="repl">
                                        <p:cTn id="9" dur="2000" fill="hold"/>
                                        <p:tgtEl>
                                          <p:spTgt spid="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fill="hold" nodeType="clickEffect">
                                  <p:stCondLst>
                                    <p:cond delay="0"/>
                                  </p:stCondLst>
                                  <p:iterate type="lt">
                                    <p:tmPct val="2000"/>
                                  </p:iterate>
                                  <p:childTnLst>
                                    <p:set>
                                      <p:cBhvr additive="repl">
                                        <p:cTn id="13" dur="25" fill="hold">
                                          <p:stCondLst>
                                            <p:cond delay="0"/>
                                          </p:stCondLst>
                                        </p:cTn>
                                        <p:tgtEl>
                                          <p:spTgt spid="2">
                                            <p:txEl>
                                              <p:pRg st="1" end="1"/>
                                            </p:txEl>
                                          </p:spTgt>
                                        </p:tgtEl>
                                        <p:attrNameLst>
                                          <p:attrName>style.visibility</p:attrName>
                                        </p:attrNameLst>
                                      </p:cBhvr>
                                      <p:to>
                                        <p:strVal val="visible"/>
                                      </p:to>
                                    </p:set>
                                    <p:anim calcmode="discrete" valueType="clr">
                                      <p:cBhvr additive="repl">
                                        <p:cTn id="14" dur="2000" fill="hold"/>
                                        <p:tgtEl>
                                          <p:spTgt spid="2">
                                            <p:txEl>
                                              <p:pRg st="1" end="1"/>
                                            </p:txEl>
                                          </p:spTgt>
                                        </p:tgtEl>
                                        <p:attrNameLst>
                                          <p:attrName>style.color</p:attrName>
                                        </p:attrNameLst>
                                      </p:cBhvr>
                                      <p:tavLst>
                                        <p:tav tm="50000">
                                          <p:val>
                                            <p:strVal val="rgb(-103,51,51)"/>
                                          </p:val>
                                        </p:tav>
                                        <p:tav tm="50000">
                                          <p:val>
                                            <p:strVal val="rgb(-103,-103,0)"/>
                                          </p:val>
                                        </p:tav>
                                      </p:tavLst>
                                    </p:anim>
                                    <p:anim calcmode="discrete" valueType="clr">
                                      <p:cBhvr additive="repl">
                                        <p:cTn id="15" dur="2000" fill="hold"/>
                                        <p:tgtEl>
                                          <p:spTgt spid="2">
                                            <p:txEl>
                                              <p:pRg st="1" end="1"/>
                                            </p:txEl>
                                          </p:spTgt>
                                        </p:tgtEl>
                                        <p:attrNameLst>
                                          <p:attrName>fillColor</p:attrName>
                                        </p:attrNameLst>
                                      </p:cBhvr>
                                      <p:tavLst>
                                        <p:tav tm="50000">
                                          <p:val>
                                            <p:strVal val="rgb(-103,51,51)"/>
                                          </p:val>
                                        </p:tav>
                                        <p:tav tm="50000">
                                          <p:val>
                                            <p:strVal val="rgb(-103,-103,0)"/>
                                          </p:val>
                                        </p:tav>
                                      </p:tavLst>
                                    </p:anim>
                                    <p:set>
                                      <p:cBhvr additive="repl">
                                        <p:cTn id="16" dur="2000" fill="hold"/>
                                        <p:tgtEl>
                                          <p:spTgt spid="2">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fill="hold" nodeType="clickEffect">
                                  <p:stCondLst>
                                    <p:cond delay="0"/>
                                  </p:stCondLst>
                                  <p:iterate type="lt">
                                    <p:tmPct val="2000"/>
                                  </p:iterate>
                                  <p:childTnLst>
                                    <p:set>
                                      <p:cBhvr additive="repl">
                                        <p:cTn id="20" dur="25" fill="hold">
                                          <p:stCondLst>
                                            <p:cond delay="0"/>
                                          </p:stCondLst>
                                        </p:cTn>
                                        <p:tgtEl>
                                          <p:spTgt spid="2">
                                            <p:txEl>
                                              <p:pRg st="2" end="2"/>
                                            </p:txEl>
                                          </p:spTgt>
                                        </p:tgtEl>
                                        <p:attrNameLst>
                                          <p:attrName>style.visibility</p:attrName>
                                        </p:attrNameLst>
                                      </p:cBhvr>
                                      <p:to>
                                        <p:strVal val="visible"/>
                                      </p:to>
                                    </p:set>
                                    <p:anim calcmode="discrete" valueType="clr">
                                      <p:cBhvr additive="repl">
                                        <p:cTn id="21" dur="2000" fill="hold"/>
                                        <p:tgtEl>
                                          <p:spTgt spid="2">
                                            <p:txEl>
                                              <p:pRg st="2" end="2"/>
                                            </p:txEl>
                                          </p:spTgt>
                                        </p:tgtEl>
                                        <p:attrNameLst>
                                          <p:attrName>style.color</p:attrName>
                                        </p:attrNameLst>
                                      </p:cBhvr>
                                      <p:tavLst>
                                        <p:tav tm="50000">
                                          <p:val>
                                            <p:strVal val="rgb(-103,51,51)"/>
                                          </p:val>
                                        </p:tav>
                                        <p:tav tm="50000">
                                          <p:val>
                                            <p:strVal val="rgb(-103,-103,0)"/>
                                          </p:val>
                                        </p:tav>
                                      </p:tavLst>
                                    </p:anim>
                                    <p:anim calcmode="discrete" valueType="clr">
                                      <p:cBhvr additive="repl">
                                        <p:cTn id="22" dur="2000" fill="hold"/>
                                        <p:tgtEl>
                                          <p:spTgt spid="2">
                                            <p:txEl>
                                              <p:pRg st="2" end="2"/>
                                            </p:txEl>
                                          </p:spTgt>
                                        </p:tgtEl>
                                        <p:attrNameLst>
                                          <p:attrName>fillColor</p:attrName>
                                        </p:attrNameLst>
                                      </p:cBhvr>
                                      <p:tavLst>
                                        <p:tav tm="50000">
                                          <p:val>
                                            <p:strVal val="rgb(-103,51,51)"/>
                                          </p:val>
                                        </p:tav>
                                        <p:tav tm="50000">
                                          <p:val>
                                            <p:strVal val="rgb(-103,-103,0)"/>
                                          </p:val>
                                        </p:tav>
                                      </p:tavLst>
                                    </p:anim>
                                    <p:set>
                                      <p:cBhvr additive="repl">
                                        <p:cTn id="23" dur="2000" fill="hold"/>
                                        <p:tgtEl>
                                          <p:spTgt spid="2">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6"/>
                    </p:tgtEl>
                  </p:cond>
                </p:stCondLst>
                <p:endSync evt="end" delay="0">
                  <p:rtn val="all"/>
                </p:endSync>
                <p:childTnLst>
                  <p:par>
                    <p:cTn id="25" fill="hold">
                      <p:stCondLst>
                        <p:cond delay="0"/>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88432" fill="hold"/>
                                        <p:tgtEl>
                                          <p:spTgt spid="6"/>
                                        </p:tgtEl>
                                      </p:cBhvr>
                                    </p:cmd>
                                  </p:childTnLst>
                                </p:cTn>
                              </p:par>
                            </p:childTnLst>
                          </p:cTn>
                        </p:par>
                      </p:childTnLst>
                    </p:cTn>
                  </p:par>
                </p:childTnLst>
              </p:cTn>
              <p:nextCondLst>
                <p:cond evt="onClick" delay="0">
                  <p:tgtEl>
                    <p:spTgt spid="6"/>
                  </p:tgtEl>
                </p:cond>
              </p:nextCondLst>
            </p:seq>
            <p:audio>
              <p:cMediaNode>
                <p:cTn id="29"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503238" y="312738"/>
            <a:ext cx="9063037" cy="1314450"/>
          </a:xfrm>
        </p:spPr>
        <p:txBody>
          <a:bodyPr/>
          <a:lstStyle/>
          <a:p>
            <a:pPr eaLnBrk="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i="1" smtClean="0"/>
          </a:p>
        </p:txBody>
      </p:sp>
      <p:sp>
        <p:nvSpPr>
          <p:cNvPr id="37891" name="Rectangle 3"/>
          <p:cNvSpPr>
            <a:spLocks noGrp="1" noChangeArrowheads="1"/>
          </p:cNvSpPr>
          <p:nvPr>
            <p:ph type="body" idx="1"/>
          </p:nvPr>
        </p:nvSpPr>
        <p:spPr>
          <a:xfrm>
            <a:off x="182563" y="1350963"/>
            <a:ext cx="4743450" cy="5813425"/>
          </a:xfrm>
        </p:spPr>
        <p:txBody>
          <a:bodyPr/>
          <a:lstStyle/>
          <a:p>
            <a:pP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latin typeface="Times New Roman" pitchFamily="18" charset="0"/>
                <a:cs typeface="Times New Roman" pitchFamily="18" charset="0"/>
              </a:rPr>
              <a:t>На севере диком стоит одиноко</a:t>
            </a:r>
          </a:p>
          <a:p>
            <a:pP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latin typeface="Times New Roman" pitchFamily="18" charset="0"/>
                <a:cs typeface="Times New Roman" pitchFamily="18" charset="0"/>
              </a:rPr>
              <a:t>На голой вершине сосна.</a:t>
            </a:r>
          </a:p>
          <a:p>
            <a:pP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latin typeface="Times New Roman" pitchFamily="18" charset="0"/>
                <a:cs typeface="Times New Roman" pitchFamily="18" charset="0"/>
              </a:rPr>
              <a:t>И дремлет  качаясь </a:t>
            </a:r>
          </a:p>
          <a:p>
            <a:pP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latin typeface="Times New Roman" pitchFamily="18" charset="0"/>
                <a:cs typeface="Times New Roman" pitchFamily="18" charset="0"/>
              </a:rPr>
              <a:t>И снегом сыпучим</a:t>
            </a:r>
          </a:p>
          <a:p>
            <a:pP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latin typeface="Times New Roman" pitchFamily="18" charset="0"/>
                <a:cs typeface="Times New Roman" pitchFamily="18" charset="0"/>
              </a:rPr>
              <a:t>Одета, как </a:t>
            </a:r>
            <a:r>
              <a:rPr lang="ru-RU" sz="3600" b="1" smtClean="0">
                <a:solidFill>
                  <a:schemeClr val="tx1"/>
                </a:solidFill>
                <a:latin typeface="Times New Roman" pitchFamily="18" charset="0"/>
                <a:cs typeface="Times New Roman" pitchFamily="18" charset="0"/>
              </a:rPr>
              <a:t>ризой</a:t>
            </a:r>
            <a:r>
              <a:rPr lang="ru-RU" sz="3600" b="1" smtClean="0">
                <a:solidFill>
                  <a:schemeClr val="tx1"/>
                </a:solidFill>
                <a:latin typeface="Times New Roman" pitchFamily="18" charset="0"/>
                <a:cs typeface="Times New Roman" pitchFamily="18" charset="0"/>
                <a:hlinkClick r:id="rId4"/>
              </a:rPr>
              <a:t>,</a:t>
            </a:r>
            <a:r>
              <a:rPr lang="ru-RU" sz="3600" b="1" smtClean="0">
                <a:solidFill>
                  <a:schemeClr val="tx1"/>
                </a:solidFill>
                <a:latin typeface="Times New Roman" pitchFamily="18" charset="0"/>
                <a:cs typeface="Times New Roman" pitchFamily="18" charset="0"/>
              </a:rPr>
              <a:t> она</a:t>
            </a:r>
            <a:r>
              <a:rPr lang="ru-RU" b="1" smtClean="0">
                <a:solidFill>
                  <a:schemeClr val="tx1"/>
                </a:solidFill>
                <a:latin typeface="Times New Roman" pitchFamily="18" charset="0"/>
                <a:cs typeface="Times New Roman" pitchFamily="18" charset="0"/>
              </a:rPr>
              <a:t>.</a:t>
            </a:r>
          </a:p>
          <a:p>
            <a:pPr algn="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2800" smtClean="0"/>
          </a:p>
          <a:p>
            <a:pPr algn="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800" smtClean="0"/>
              <a:t>М.Ю.Лермонтов</a:t>
            </a:r>
          </a:p>
          <a:p>
            <a:pPr algn="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2800" smtClean="0"/>
          </a:p>
          <a:p>
            <a:pPr algn="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2800" smtClean="0"/>
          </a:p>
        </p:txBody>
      </p:sp>
      <p:sp>
        <p:nvSpPr>
          <p:cNvPr id="22532" name="Rectangle 4"/>
          <p:cNvSpPr>
            <a:spLocks noGrp="1" noChangeArrowheads="1" noTextEdit="1"/>
          </p:cNvSpPr>
          <p:nvPr>
            <p:ph type="clipArt" idx="2"/>
          </p:nvPr>
        </p:nvSpPr>
        <p:spPr>
          <a:xfrm>
            <a:off x="5146675" y="1768475"/>
            <a:ext cx="4422775" cy="4981575"/>
          </a:xfrm>
        </p:spPr>
      </p:sp>
      <p:pic>
        <p:nvPicPr>
          <p:cNvPr id="22533" name="Picture 5"/>
          <p:cNvPicPr>
            <a:picLocks noChangeAspect="1" noChangeArrowheads="1"/>
          </p:cNvPicPr>
          <p:nvPr/>
        </p:nvPicPr>
        <p:blipFill>
          <a:blip r:embed="rId5"/>
          <a:srcRect/>
          <a:stretch>
            <a:fillRect/>
          </a:stretch>
        </p:blipFill>
        <p:spPr bwMode="auto">
          <a:xfrm>
            <a:off x="5397500" y="1493838"/>
            <a:ext cx="4429125" cy="5643562"/>
          </a:xfrm>
          <a:prstGeom prst="rect">
            <a:avLst/>
          </a:prstGeom>
          <a:noFill/>
          <a:ln w="9525">
            <a:noFill/>
            <a:round/>
            <a:headEnd/>
            <a:tailEnd/>
          </a:ln>
        </p:spPr>
      </p:pic>
      <p:sp>
        <p:nvSpPr>
          <p:cNvPr id="7" name="Прямоугольник 6"/>
          <p:cNvSpPr/>
          <p:nvPr/>
        </p:nvSpPr>
        <p:spPr>
          <a:xfrm>
            <a:off x="2290745" y="565127"/>
            <a:ext cx="5499134" cy="865173"/>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54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Продолжите…</a:t>
            </a:r>
            <a:endParaRPr lang="ru-RU"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pic>
        <p:nvPicPr>
          <p:cNvPr id="22535" name="Picture 5" descr="99eab05e5ccf"/>
          <p:cNvPicPr>
            <a:picLocks noChangeAspect="1" noChangeArrowheads="1"/>
          </p:cNvPicPr>
          <p:nvPr/>
        </p:nvPicPr>
        <p:blipFill>
          <a:blip r:embed="rId6" cstate="email"/>
          <a:srcRect/>
          <a:stretch>
            <a:fillRect/>
          </a:stretch>
        </p:blipFill>
        <p:spPr bwMode="auto">
          <a:xfrm>
            <a:off x="0" y="5470525"/>
            <a:ext cx="1897063" cy="2089150"/>
          </a:xfrm>
          <a:prstGeom prst="rect">
            <a:avLst/>
          </a:prstGeom>
          <a:noFill/>
          <a:ln w="9525">
            <a:noFill/>
            <a:miter lim="800000"/>
            <a:headEnd/>
            <a:tailEnd/>
          </a:ln>
        </p:spPr>
      </p:pic>
      <p:pic>
        <p:nvPicPr>
          <p:cNvPr id="9" name="Антонио Вивальди - Зима.mp3">
            <a:hlinkClick r:id="" action="ppaction://media"/>
          </p:cNvPr>
          <p:cNvPicPr>
            <a:picLocks noRot="1" noChangeAspect="1"/>
          </p:cNvPicPr>
          <p:nvPr>
            <a:audioFile r:link="rId1"/>
          </p:nvPr>
        </p:nvPicPr>
        <p:blipFill>
          <a:blip r:embed="rId7" cstate="email"/>
          <a:srcRect/>
          <a:stretch>
            <a:fillRect/>
          </a:stretch>
        </p:blipFill>
        <p:spPr bwMode="auto">
          <a:xfrm>
            <a:off x="9183688" y="1993900"/>
            <a:ext cx="304800" cy="304800"/>
          </a:xfrm>
          <a:prstGeom prst="rect">
            <a:avLst/>
          </a:prstGeom>
          <a:noFill/>
          <a:ln w="9525">
            <a:noFill/>
            <a:miter lim="800000"/>
            <a:headEnd/>
            <a:tailEnd/>
          </a:ln>
        </p:spPr>
      </p:pic>
    </p:spTree>
  </p:cSld>
  <p:clrMapOvr>
    <a:masterClrMapping/>
  </p:clrMapOvr>
  <p:transition spd="med"/>
  <p:timing>
    <p:tnLst>
      <p:par>
        <p:cTn id="1" dur="indefinite" nodeType="tmRoot">
          <p:childTnLst>
            <p:seq concurrent="1" nextAc="seek">
              <p:cTn id="2" dur="indefinite" nodeType="mainSeq">
                <p:childTnLst>
                  <p:par>
                    <p:cTn id="3" fill="hold">
                      <p:stCondLst>
                        <p:cond delay="0"/>
                      </p:stCondLst>
                      <p:childTnLst>
                        <p:par>
                          <p:cTn id="4" fill="hold">
                            <p:stCondLst>
                              <p:cond delay="0"/>
                            </p:stCondLst>
                            <p:childTnLst>
                              <p:par>
                                <p:cTn id="5" presetID="27" presetClass="entr" fill="hold" nodeType="withEffect">
                                  <p:stCondLst>
                                    <p:cond delay="0"/>
                                  </p:stCondLst>
                                  <p:iterate type="lt">
                                    <p:tmPct val="2000"/>
                                  </p:iterate>
                                  <p:childTnLst>
                                    <p:set>
                                      <p:cBhvr additive="repl">
                                        <p:cTn id="6" dur="25" fill="hold">
                                          <p:stCondLst>
                                            <p:cond delay="0"/>
                                          </p:stCondLst>
                                        </p:cTn>
                                        <p:tgtEl>
                                          <p:spTgt spid="37891">
                                            <p:txEl>
                                              <p:pRg st="0" end="0"/>
                                            </p:txEl>
                                          </p:spTgt>
                                        </p:tgtEl>
                                        <p:attrNameLst>
                                          <p:attrName>style.visibility</p:attrName>
                                        </p:attrNameLst>
                                      </p:cBhvr>
                                      <p:to>
                                        <p:strVal val="visible"/>
                                      </p:to>
                                    </p:set>
                                    <p:anim calcmode="discrete" valueType="clr">
                                      <p:cBhvr additive="repl">
                                        <p:cTn id="7" dur="2000" fill="hold"/>
                                        <p:tgtEl>
                                          <p:spTgt spid="37891">
                                            <p:txEl>
                                              <p:pRg st="0" end="0"/>
                                            </p:txEl>
                                          </p:spTgt>
                                        </p:tgtEl>
                                        <p:attrNameLst>
                                          <p:attrName>style.color</p:attrName>
                                        </p:attrNameLst>
                                      </p:cBhvr>
                                      <p:tavLst>
                                        <p:tav tm="50000">
                                          <p:val>
                                            <p:strVal val="rgb(-103,51,51)"/>
                                          </p:val>
                                        </p:tav>
                                        <p:tav tm="50000">
                                          <p:val>
                                            <p:strVal val="rgb(-103,-103,0)"/>
                                          </p:val>
                                        </p:tav>
                                      </p:tavLst>
                                    </p:anim>
                                    <p:anim calcmode="discrete" valueType="clr">
                                      <p:cBhvr additive="repl">
                                        <p:cTn id="8" dur="2000" fill="hold"/>
                                        <p:tgtEl>
                                          <p:spTgt spid="37891">
                                            <p:txEl>
                                              <p:pRg st="0" end="0"/>
                                            </p:txEl>
                                          </p:spTgt>
                                        </p:tgtEl>
                                        <p:attrNameLst>
                                          <p:attrName>fillColor</p:attrName>
                                        </p:attrNameLst>
                                      </p:cBhvr>
                                      <p:tavLst>
                                        <p:tav tm="50000">
                                          <p:val>
                                            <p:strVal val="rgb(-103,51,51)"/>
                                          </p:val>
                                        </p:tav>
                                        <p:tav tm="50000">
                                          <p:val>
                                            <p:strVal val="rgb(-103,-103,0)"/>
                                          </p:val>
                                        </p:tav>
                                      </p:tavLst>
                                    </p:anim>
                                    <p:set>
                                      <p:cBhvr additive="repl">
                                        <p:cTn id="9" dur="2000" fill="hold"/>
                                        <p:tgtEl>
                                          <p:spTgt spid="37891">
                                            <p:txEl>
                                              <p:pRg st="0" end="0"/>
                                            </p:txEl>
                                          </p:spTgt>
                                        </p:tgtEl>
                                        <p:attrNameLst>
                                          <p:attrName>fill.type</p:attrName>
                                        </p:attrNameLst>
                                      </p:cBhvr>
                                      <p:to>
                                        <p:strVal val="solid"/>
                                      </p:to>
                                    </p:set>
                                  </p:childTnLst>
                                </p:cTn>
                              </p:par>
                              <p:par>
                                <p:cTn id="10" presetID="27" presetClass="entr" fill="hold" nodeType="withEffect">
                                  <p:stCondLst>
                                    <p:cond delay="0"/>
                                  </p:stCondLst>
                                  <p:iterate type="lt">
                                    <p:tmPct val="2000"/>
                                  </p:iterate>
                                  <p:childTnLst>
                                    <p:set>
                                      <p:cBhvr additive="repl">
                                        <p:cTn id="11" dur="25" fill="hold">
                                          <p:stCondLst>
                                            <p:cond delay="0"/>
                                          </p:stCondLst>
                                        </p:cTn>
                                        <p:tgtEl>
                                          <p:spTgt spid="37891">
                                            <p:txEl>
                                              <p:pRg st="1" end="1"/>
                                            </p:txEl>
                                          </p:spTgt>
                                        </p:tgtEl>
                                        <p:attrNameLst>
                                          <p:attrName>style.visibility</p:attrName>
                                        </p:attrNameLst>
                                      </p:cBhvr>
                                      <p:to>
                                        <p:strVal val="visible"/>
                                      </p:to>
                                    </p:set>
                                    <p:anim calcmode="discrete" valueType="clr">
                                      <p:cBhvr additive="repl">
                                        <p:cTn id="12" dur="2000" fill="hold"/>
                                        <p:tgtEl>
                                          <p:spTgt spid="37891">
                                            <p:txEl>
                                              <p:pRg st="1" end="1"/>
                                            </p:txEl>
                                          </p:spTgt>
                                        </p:tgtEl>
                                        <p:attrNameLst>
                                          <p:attrName>style.color</p:attrName>
                                        </p:attrNameLst>
                                      </p:cBhvr>
                                      <p:tavLst>
                                        <p:tav tm="50000">
                                          <p:val>
                                            <p:strVal val="rgb(-103,51,51)"/>
                                          </p:val>
                                        </p:tav>
                                        <p:tav tm="50000">
                                          <p:val>
                                            <p:strVal val="rgb(-103,-103,0)"/>
                                          </p:val>
                                        </p:tav>
                                      </p:tavLst>
                                    </p:anim>
                                    <p:anim calcmode="discrete" valueType="clr">
                                      <p:cBhvr additive="repl">
                                        <p:cTn id="13" dur="2000" fill="hold"/>
                                        <p:tgtEl>
                                          <p:spTgt spid="37891">
                                            <p:txEl>
                                              <p:pRg st="1" end="1"/>
                                            </p:txEl>
                                          </p:spTgt>
                                        </p:tgtEl>
                                        <p:attrNameLst>
                                          <p:attrName>fillColor</p:attrName>
                                        </p:attrNameLst>
                                      </p:cBhvr>
                                      <p:tavLst>
                                        <p:tav tm="50000">
                                          <p:val>
                                            <p:strVal val="rgb(-103,51,51)"/>
                                          </p:val>
                                        </p:tav>
                                        <p:tav tm="50000">
                                          <p:val>
                                            <p:strVal val="rgb(-103,-103,0)"/>
                                          </p:val>
                                        </p:tav>
                                      </p:tavLst>
                                    </p:anim>
                                    <p:set>
                                      <p:cBhvr additive="repl">
                                        <p:cTn id="14" dur="2000" fill="hold"/>
                                        <p:tgtEl>
                                          <p:spTgt spid="37891">
                                            <p:txEl>
                                              <p:pRg st="1" end="1"/>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fill="hold" nodeType="clickEffect">
                                  <p:stCondLst>
                                    <p:cond delay="0"/>
                                  </p:stCondLst>
                                  <p:iterate type="lt">
                                    <p:tmPct val="2000"/>
                                  </p:iterate>
                                  <p:childTnLst>
                                    <p:set>
                                      <p:cBhvr additive="repl">
                                        <p:cTn id="18" dur="25" fill="hold">
                                          <p:stCondLst>
                                            <p:cond delay="0"/>
                                          </p:stCondLst>
                                        </p:cTn>
                                        <p:tgtEl>
                                          <p:spTgt spid="37891">
                                            <p:txEl>
                                              <p:pRg st="2" end="2"/>
                                            </p:txEl>
                                          </p:spTgt>
                                        </p:tgtEl>
                                        <p:attrNameLst>
                                          <p:attrName>style.visibility</p:attrName>
                                        </p:attrNameLst>
                                      </p:cBhvr>
                                      <p:to>
                                        <p:strVal val="visible"/>
                                      </p:to>
                                    </p:set>
                                    <p:anim calcmode="discrete" valueType="clr">
                                      <p:cBhvr additive="repl">
                                        <p:cTn id="19" dur="2000" fill="hold"/>
                                        <p:tgtEl>
                                          <p:spTgt spid="37891">
                                            <p:txEl>
                                              <p:pRg st="2" end="2"/>
                                            </p:txEl>
                                          </p:spTgt>
                                        </p:tgtEl>
                                        <p:attrNameLst>
                                          <p:attrName>style.color</p:attrName>
                                        </p:attrNameLst>
                                      </p:cBhvr>
                                      <p:tavLst>
                                        <p:tav tm="50000">
                                          <p:val>
                                            <p:strVal val="rgb(-103,51,51)"/>
                                          </p:val>
                                        </p:tav>
                                        <p:tav tm="50000">
                                          <p:val>
                                            <p:strVal val="rgb(-103,-103,0)"/>
                                          </p:val>
                                        </p:tav>
                                      </p:tavLst>
                                    </p:anim>
                                    <p:anim calcmode="discrete" valueType="clr">
                                      <p:cBhvr additive="repl">
                                        <p:cTn id="20" dur="2000" fill="hold"/>
                                        <p:tgtEl>
                                          <p:spTgt spid="37891">
                                            <p:txEl>
                                              <p:pRg st="2" end="2"/>
                                            </p:txEl>
                                          </p:spTgt>
                                        </p:tgtEl>
                                        <p:attrNameLst>
                                          <p:attrName>fillColor</p:attrName>
                                        </p:attrNameLst>
                                      </p:cBhvr>
                                      <p:tavLst>
                                        <p:tav tm="50000">
                                          <p:val>
                                            <p:strVal val="rgb(-103,51,51)"/>
                                          </p:val>
                                        </p:tav>
                                        <p:tav tm="50000">
                                          <p:val>
                                            <p:strVal val="rgb(-103,-103,0)"/>
                                          </p:val>
                                        </p:tav>
                                      </p:tavLst>
                                    </p:anim>
                                    <p:set>
                                      <p:cBhvr additive="repl">
                                        <p:cTn id="21" dur="2000" fill="hold"/>
                                        <p:tgtEl>
                                          <p:spTgt spid="37891">
                                            <p:txEl>
                                              <p:pRg st="2" end="2"/>
                                            </p:txEl>
                                          </p:spTgt>
                                        </p:tgtEl>
                                        <p:attrNameLst>
                                          <p:attrName>fill.type</p:attrName>
                                        </p:attrNameLst>
                                      </p:cBhvr>
                                      <p:to>
                                        <p:strVal val="solid"/>
                                      </p:to>
                                    </p:set>
                                  </p:childTnLst>
                                </p:cTn>
                              </p:par>
                              <p:par>
                                <p:cTn id="22" presetID="27" presetClass="entr" fill="hold" nodeType="withEffect">
                                  <p:stCondLst>
                                    <p:cond delay="0"/>
                                  </p:stCondLst>
                                  <p:iterate type="lt">
                                    <p:tmPct val="2000"/>
                                  </p:iterate>
                                  <p:childTnLst>
                                    <p:set>
                                      <p:cBhvr additive="repl">
                                        <p:cTn id="23" dur="25" fill="hold">
                                          <p:stCondLst>
                                            <p:cond delay="0"/>
                                          </p:stCondLst>
                                        </p:cTn>
                                        <p:tgtEl>
                                          <p:spTgt spid="37891">
                                            <p:txEl>
                                              <p:pRg st="3" end="3"/>
                                            </p:txEl>
                                          </p:spTgt>
                                        </p:tgtEl>
                                        <p:attrNameLst>
                                          <p:attrName>style.visibility</p:attrName>
                                        </p:attrNameLst>
                                      </p:cBhvr>
                                      <p:to>
                                        <p:strVal val="visible"/>
                                      </p:to>
                                    </p:set>
                                    <p:anim calcmode="discrete" valueType="clr">
                                      <p:cBhvr additive="repl">
                                        <p:cTn id="24" dur="2000" fill="hold"/>
                                        <p:tgtEl>
                                          <p:spTgt spid="37891">
                                            <p:txEl>
                                              <p:pRg st="3" end="3"/>
                                            </p:txEl>
                                          </p:spTgt>
                                        </p:tgtEl>
                                        <p:attrNameLst>
                                          <p:attrName>style.color</p:attrName>
                                        </p:attrNameLst>
                                      </p:cBhvr>
                                      <p:tavLst>
                                        <p:tav tm="50000">
                                          <p:val>
                                            <p:strVal val="rgb(-103,51,51)"/>
                                          </p:val>
                                        </p:tav>
                                        <p:tav tm="50000">
                                          <p:val>
                                            <p:strVal val="rgb(-103,-103,0)"/>
                                          </p:val>
                                        </p:tav>
                                      </p:tavLst>
                                    </p:anim>
                                    <p:anim calcmode="discrete" valueType="clr">
                                      <p:cBhvr additive="repl">
                                        <p:cTn id="25" dur="2000" fill="hold"/>
                                        <p:tgtEl>
                                          <p:spTgt spid="37891">
                                            <p:txEl>
                                              <p:pRg st="3" end="3"/>
                                            </p:txEl>
                                          </p:spTgt>
                                        </p:tgtEl>
                                        <p:attrNameLst>
                                          <p:attrName>fillColor</p:attrName>
                                        </p:attrNameLst>
                                      </p:cBhvr>
                                      <p:tavLst>
                                        <p:tav tm="50000">
                                          <p:val>
                                            <p:strVal val="rgb(-103,51,51)"/>
                                          </p:val>
                                        </p:tav>
                                        <p:tav tm="50000">
                                          <p:val>
                                            <p:strVal val="rgb(-103,-103,0)"/>
                                          </p:val>
                                        </p:tav>
                                      </p:tavLst>
                                    </p:anim>
                                    <p:set>
                                      <p:cBhvr additive="repl">
                                        <p:cTn id="26" dur="2000" fill="hold"/>
                                        <p:tgtEl>
                                          <p:spTgt spid="37891">
                                            <p:txEl>
                                              <p:pRg st="3" end="3"/>
                                            </p:txEl>
                                          </p:spTgt>
                                        </p:tgtEl>
                                        <p:attrNameLst>
                                          <p:attrName>fill.type</p:attrName>
                                        </p:attrNameLst>
                                      </p:cBhvr>
                                      <p:to>
                                        <p:strVal val="solid"/>
                                      </p:to>
                                    </p:set>
                                  </p:childTnLst>
                                </p:cTn>
                              </p:par>
                              <p:par>
                                <p:cTn id="27" presetID="27" presetClass="entr" fill="hold" nodeType="withEffect">
                                  <p:stCondLst>
                                    <p:cond delay="0"/>
                                  </p:stCondLst>
                                  <p:iterate type="lt">
                                    <p:tmPct val="2000"/>
                                  </p:iterate>
                                  <p:childTnLst>
                                    <p:set>
                                      <p:cBhvr additive="repl">
                                        <p:cTn id="28" dur="25" fill="hold">
                                          <p:stCondLst>
                                            <p:cond delay="0"/>
                                          </p:stCondLst>
                                        </p:cTn>
                                        <p:tgtEl>
                                          <p:spTgt spid="37891">
                                            <p:txEl>
                                              <p:pRg st="4" end="4"/>
                                            </p:txEl>
                                          </p:spTgt>
                                        </p:tgtEl>
                                        <p:attrNameLst>
                                          <p:attrName>style.visibility</p:attrName>
                                        </p:attrNameLst>
                                      </p:cBhvr>
                                      <p:to>
                                        <p:strVal val="visible"/>
                                      </p:to>
                                    </p:set>
                                    <p:anim calcmode="discrete" valueType="clr">
                                      <p:cBhvr additive="repl">
                                        <p:cTn id="29" dur="2000" fill="hold"/>
                                        <p:tgtEl>
                                          <p:spTgt spid="37891">
                                            <p:txEl>
                                              <p:pRg st="4" end="4"/>
                                            </p:txEl>
                                          </p:spTgt>
                                        </p:tgtEl>
                                        <p:attrNameLst>
                                          <p:attrName>style.color</p:attrName>
                                        </p:attrNameLst>
                                      </p:cBhvr>
                                      <p:tavLst>
                                        <p:tav tm="50000">
                                          <p:val>
                                            <p:strVal val="rgb(-103,51,51)"/>
                                          </p:val>
                                        </p:tav>
                                        <p:tav tm="50000">
                                          <p:val>
                                            <p:strVal val="rgb(-103,-103,0)"/>
                                          </p:val>
                                        </p:tav>
                                      </p:tavLst>
                                    </p:anim>
                                    <p:anim calcmode="discrete" valueType="clr">
                                      <p:cBhvr additive="repl">
                                        <p:cTn id="30" dur="2000" fill="hold"/>
                                        <p:tgtEl>
                                          <p:spTgt spid="37891">
                                            <p:txEl>
                                              <p:pRg st="4" end="4"/>
                                            </p:txEl>
                                          </p:spTgt>
                                        </p:tgtEl>
                                        <p:attrNameLst>
                                          <p:attrName>fillColor</p:attrName>
                                        </p:attrNameLst>
                                      </p:cBhvr>
                                      <p:tavLst>
                                        <p:tav tm="50000">
                                          <p:val>
                                            <p:strVal val="rgb(-103,51,51)"/>
                                          </p:val>
                                        </p:tav>
                                        <p:tav tm="50000">
                                          <p:val>
                                            <p:strVal val="rgb(-103,-103,0)"/>
                                          </p:val>
                                        </p:tav>
                                      </p:tavLst>
                                    </p:anim>
                                    <p:set>
                                      <p:cBhvr additive="repl">
                                        <p:cTn id="31" dur="2000" fill="hold"/>
                                        <p:tgtEl>
                                          <p:spTgt spid="37891">
                                            <p:txEl>
                                              <p:pRg st="4" end="4"/>
                                            </p:txEl>
                                          </p:spTgt>
                                        </p:tgtEl>
                                        <p:attrNameLst>
                                          <p:attrName>fill.type</p:attrName>
                                        </p:attrNameLst>
                                      </p:cBhvr>
                                      <p:to>
                                        <p:strVal val="solid"/>
                                      </p:to>
                                    </p:set>
                                  </p:childTnLst>
                                </p:cTn>
                              </p:par>
                              <p:par>
                                <p:cTn id="32" presetID="27" presetClass="entr" fill="hold" nodeType="withEffect">
                                  <p:stCondLst>
                                    <p:cond delay="0"/>
                                  </p:stCondLst>
                                  <p:iterate type="lt">
                                    <p:tmPct val="2000"/>
                                  </p:iterate>
                                  <p:childTnLst>
                                    <p:set>
                                      <p:cBhvr additive="repl">
                                        <p:cTn id="33" dur="25" fill="hold">
                                          <p:stCondLst>
                                            <p:cond delay="0"/>
                                          </p:stCondLst>
                                        </p:cTn>
                                        <p:tgtEl>
                                          <p:spTgt spid="37891">
                                            <p:txEl>
                                              <p:pRg st="6" end="6"/>
                                            </p:txEl>
                                          </p:spTgt>
                                        </p:tgtEl>
                                        <p:attrNameLst>
                                          <p:attrName>style.visibility</p:attrName>
                                        </p:attrNameLst>
                                      </p:cBhvr>
                                      <p:to>
                                        <p:strVal val="visible"/>
                                      </p:to>
                                    </p:set>
                                    <p:anim calcmode="discrete" valueType="clr">
                                      <p:cBhvr additive="repl">
                                        <p:cTn id="34" dur="2000" fill="hold"/>
                                        <p:tgtEl>
                                          <p:spTgt spid="37891">
                                            <p:txEl>
                                              <p:pRg st="6" end="6"/>
                                            </p:txEl>
                                          </p:spTgt>
                                        </p:tgtEl>
                                        <p:attrNameLst>
                                          <p:attrName>style.color</p:attrName>
                                        </p:attrNameLst>
                                      </p:cBhvr>
                                      <p:tavLst>
                                        <p:tav tm="50000">
                                          <p:val>
                                            <p:strVal val="rgb(-103,51,51)"/>
                                          </p:val>
                                        </p:tav>
                                        <p:tav tm="50000">
                                          <p:val>
                                            <p:strVal val="rgb(-103,-103,0)"/>
                                          </p:val>
                                        </p:tav>
                                      </p:tavLst>
                                    </p:anim>
                                    <p:anim calcmode="discrete" valueType="clr">
                                      <p:cBhvr additive="repl">
                                        <p:cTn id="35" dur="2000" fill="hold"/>
                                        <p:tgtEl>
                                          <p:spTgt spid="37891">
                                            <p:txEl>
                                              <p:pRg st="6" end="6"/>
                                            </p:txEl>
                                          </p:spTgt>
                                        </p:tgtEl>
                                        <p:attrNameLst>
                                          <p:attrName>fillColor</p:attrName>
                                        </p:attrNameLst>
                                      </p:cBhvr>
                                      <p:tavLst>
                                        <p:tav tm="50000">
                                          <p:val>
                                            <p:strVal val="rgb(-103,51,51)"/>
                                          </p:val>
                                        </p:tav>
                                        <p:tav tm="50000">
                                          <p:val>
                                            <p:strVal val="rgb(-103,-103,0)"/>
                                          </p:val>
                                        </p:tav>
                                      </p:tavLst>
                                    </p:anim>
                                    <p:set>
                                      <p:cBhvr additive="repl">
                                        <p:cTn id="36" dur="2000" fill="hold"/>
                                        <p:tgtEl>
                                          <p:spTgt spid="37891">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9"/>
                    </p:tgtEl>
                  </p:cond>
                </p:stCondLst>
                <p:endSync evt="end" delay="0">
                  <p:rtn val="all"/>
                </p:endSync>
                <p:childTnLst>
                  <p:par>
                    <p:cTn id="38" fill="hold">
                      <p:stCondLst>
                        <p:cond delay="0"/>
                      </p:stCondLst>
                      <p:childTnLst>
                        <p:par>
                          <p:cTn id="39" fill="hold">
                            <p:stCondLst>
                              <p:cond delay="0"/>
                            </p:stCondLst>
                            <p:childTnLst>
                              <p:par>
                                <p:cTn id="40" presetID="1" presetClass="mediacall" presetSubtype="0" fill="hold" nodeType="clickEffect">
                                  <p:stCondLst>
                                    <p:cond delay="0"/>
                                  </p:stCondLst>
                                  <p:childTnLst>
                                    <p:cmd type="call" cmd="playFrom(0.0)">
                                      <p:cBhvr>
                                        <p:cTn id="41" dur="560317" fill="hold"/>
                                        <p:tgtEl>
                                          <p:spTgt spid="9"/>
                                        </p:tgtEl>
                                      </p:cBhvr>
                                    </p:cmd>
                                  </p:childTnLst>
                                </p:cTn>
                              </p:par>
                            </p:childTnLst>
                          </p:cTn>
                        </p:par>
                      </p:childTnLst>
                    </p:cTn>
                  </p:par>
                </p:childTnLst>
              </p:cTn>
              <p:nextCondLst>
                <p:cond evt="onClick" delay="0">
                  <p:tgtEl>
                    <p:spTgt spid="9"/>
                  </p:tgtEl>
                </p:cond>
              </p:nextCondLst>
            </p:seq>
            <p:audio>
              <p:cMediaNode>
                <p:cTn id="42"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Grp="1" noChangeArrowheads="1"/>
          </p:cNvSpPr>
          <p:nvPr>
            <p:ph type="title"/>
          </p:nvPr>
        </p:nvSpPr>
        <p:spPr/>
        <p:txBody>
          <a:bodyPr/>
          <a:lstStyle/>
          <a:p>
            <a:pPr eaLnBrk="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i="1" smtClean="0"/>
              <a:t> ...</a:t>
            </a:r>
          </a:p>
        </p:txBody>
      </p:sp>
      <p:sp>
        <p:nvSpPr>
          <p:cNvPr id="2" name="Rectangle 2"/>
          <p:cNvSpPr>
            <a:spLocks noGrp="1" noChangeArrowheads="1"/>
          </p:cNvSpPr>
          <p:nvPr>
            <p:ph type="body" idx="4294967295"/>
          </p:nvPr>
        </p:nvSpPr>
        <p:spPr>
          <a:xfrm>
            <a:off x="0" y="1350963"/>
            <a:ext cx="4779963" cy="3571875"/>
          </a:xfrm>
        </p:spPr>
        <p:txBody>
          <a:bodyPr/>
          <a:lstStyle/>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t>А заря лениво</a:t>
            </a: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t>Обходя кругом </a:t>
            </a: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t>Обсыпает ветки</a:t>
            </a: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4000" b="1" smtClean="0"/>
              <a:t>Новым серебром.</a:t>
            </a:r>
          </a:p>
          <a:p>
            <a:pPr algn="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800" smtClean="0"/>
              <a:t>(С. Есенин)</a:t>
            </a:r>
          </a:p>
        </p:txBody>
      </p:sp>
      <p:pic>
        <p:nvPicPr>
          <p:cNvPr id="23556" name="Picture 4"/>
          <p:cNvPicPr>
            <a:picLocks noChangeAspect="1" noChangeArrowheads="1"/>
          </p:cNvPicPr>
          <p:nvPr/>
        </p:nvPicPr>
        <p:blipFill>
          <a:blip r:embed="rId3"/>
          <a:srcRect/>
          <a:stretch>
            <a:fillRect/>
          </a:stretch>
        </p:blipFill>
        <p:spPr bwMode="auto">
          <a:xfrm>
            <a:off x="5040313" y="1350963"/>
            <a:ext cx="4500562" cy="5572125"/>
          </a:xfrm>
          <a:prstGeom prst="rect">
            <a:avLst/>
          </a:prstGeom>
          <a:noFill/>
          <a:ln w="9525">
            <a:noFill/>
            <a:round/>
            <a:headEnd/>
            <a:tailEnd/>
          </a:ln>
        </p:spPr>
      </p:pic>
      <p:sp>
        <p:nvSpPr>
          <p:cNvPr id="6" name="Прямоугольник 5"/>
          <p:cNvSpPr/>
          <p:nvPr/>
        </p:nvSpPr>
        <p:spPr>
          <a:xfrm>
            <a:off x="2242654" y="422251"/>
            <a:ext cx="6083805" cy="865173"/>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54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Продолжите .</a:t>
            </a:r>
            <a:r>
              <a:rPr lang="ru-RU" sz="54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ru-RU"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3558" name="Прямоугольник 6"/>
          <p:cNvSpPr>
            <a:spLocks noChangeArrowheads="1"/>
          </p:cNvSpPr>
          <p:nvPr/>
        </p:nvSpPr>
        <p:spPr bwMode="auto">
          <a:xfrm>
            <a:off x="2682875" y="3605213"/>
            <a:ext cx="2689225" cy="349250"/>
          </a:xfrm>
          <a:prstGeom prst="rect">
            <a:avLst/>
          </a:prstGeom>
          <a:noFill/>
          <a:ln w="9525">
            <a:noFill/>
            <a:miter lim="800000"/>
            <a:headEnd/>
            <a:tailEnd/>
          </a:ln>
        </p:spPr>
        <p:txBody>
          <a:bodyPr>
            <a:spAutoFit/>
          </a:bodyPr>
          <a:lstStyle/>
          <a:p>
            <a:r>
              <a:rPr lang="ru-RU" b="1">
                <a:solidFill>
                  <a:schemeClr val="tx1"/>
                </a:solidFill>
                <a:latin typeface="Times New Roman" pitchFamily="18" charset="0"/>
                <a:cs typeface="Times New Roman" pitchFamily="18" charset="0"/>
                <a:hlinkClick r:id="rId4"/>
              </a:rPr>
              <a:t>*она</a:t>
            </a:r>
            <a:endParaRPr lang="ru-RU"/>
          </a:p>
        </p:txBody>
      </p:sp>
      <p:sp>
        <p:nvSpPr>
          <p:cNvPr id="23559" name="Прямоугольник 7"/>
          <p:cNvSpPr>
            <a:spLocks noChangeArrowheads="1"/>
          </p:cNvSpPr>
          <p:nvPr/>
        </p:nvSpPr>
        <p:spPr bwMode="auto">
          <a:xfrm>
            <a:off x="4708525" y="3605213"/>
            <a:ext cx="663575" cy="349250"/>
          </a:xfrm>
          <a:prstGeom prst="rect">
            <a:avLst/>
          </a:prstGeom>
          <a:noFill/>
          <a:ln w="9525">
            <a:noFill/>
            <a:miter lim="800000"/>
            <a:headEnd/>
            <a:tailEnd/>
          </a:ln>
        </p:spPr>
        <p:txBody>
          <a:bodyPr wrap="none">
            <a:spAutoFit/>
          </a:bodyPr>
          <a:lstStyle/>
          <a:p>
            <a:r>
              <a:rPr lang="ru-RU" b="1">
                <a:solidFill>
                  <a:schemeClr val="tx1"/>
                </a:solidFill>
                <a:latin typeface="Times New Roman" pitchFamily="18" charset="0"/>
                <a:cs typeface="Times New Roman" pitchFamily="18" charset="0"/>
                <a:hlinkClick r:id="rId4"/>
              </a:rPr>
              <a:t>*она</a:t>
            </a:r>
            <a:endParaRPr lang="ru-RU"/>
          </a:p>
        </p:txBody>
      </p:sp>
      <p:sp>
        <p:nvSpPr>
          <p:cNvPr id="23560" name="Прямоугольник 8"/>
          <p:cNvSpPr>
            <a:spLocks noChangeArrowheads="1"/>
          </p:cNvSpPr>
          <p:nvPr/>
        </p:nvSpPr>
        <p:spPr bwMode="auto">
          <a:xfrm>
            <a:off x="4708525" y="3605213"/>
            <a:ext cx="663575" cy="349250"/>
          </a:xfrm>
          <a:prstGeom prst="rect">
            <a:avLst/>
          </a:prstGeom>
          <a:noFill/>
          <a:ln w="9525">
            <a:noFill/>
            <a:miter lim="800000"/>
            <a:headEnd/>
            <a:tailEnd/>
          </a:ln>
        </p:spPr>
        <p:txBody>
          <a:bodyPr wrap="none">
            <a:spAutoFit/>
          </a:bodyPr>
          <a:lstStyle/>
          <a:p>
            <a:r>
              <a:rPr lang="ru-RU" b="1">
                <a:solidFill>
                  <a:schemeClr val="tx1"/>
                </a:solidFill>
                <a:latin typeface="Times New Roman" pitchFamily="18" charset="0"/>
                <a:cs typeface="Times New Roman" pitchFamily="18" charset="0"/>
                <a:hlinkClick r:id="rId4"/>
              </a:rPr>
              <a:t>*она</a:t>
            </a:r>
            <a:endParaRPr lang="ru-RU"/>
          </a:p>
        </p:txBody>
      </p:sp>
      <p:sp>
        <p:nvSpPr>
          <p:cNvPr id="23561" name="Прямоугольник 9"/>
          <p:cNvSpPr>
            <a:spLocks noChangeArrowheads="1"/>
          </p:cNvSpPr>
          <p:nvPr/>
        </p:nvSpPr>
        <p:spPr bwMode="auto">
          <a:xfrm>
            <a:off x="4708525" y="3605213"/>
            <a:ext cx="663575" cy="349250"/>
          </a:xfrm>
          <a:prstGeom prst="rect">
            <a:avLst/>
          </a:prstGeom>
          <a:noFill/>
          <a:ln w="9525">
            <a:noFill/>
            <a:miter lim="800000"/>
            <a:headEnd/>
            <a:tailEnd/>
          </a:ln>
        </p:spPr>
        <p:txBody>
          <a:bodyPr wrap="none">
            <a:spAutoFit/>
          </a:bodyPr>
          <a:lstStyle/>
          <a:p>
            <a:r>
              <a:rPr lang="ru-RU" b="1">
                <a:solidFill>
                  <a:schemeClr val="tx1"/>
                </a:solidFill>
                <a:latin typeface="Times New Roman" pitchFamily="18" charset="0"/>
                <a:cs typeface="Times New Roman" pitchFamily="18" charset="0"/>
                <a:hlinkClick r:id="rId4"/>
              </a:rPr>
              <a:t>*она</a:t>
            </a:r>
            <a:endParaRPr lang="ru-RU"/>
          </a:p>
        </p:txBody>
      </p:sp>
      <p:sp>
        <p:nvSpPr>
          <p:cNvPr id="23562" name="Прямоугольник 10"/>
          <p:cNvSpPr>
            <a:spLocks noChangeArrowheads="1"/>
          </p:cNvSpPr>
          <p:nvPr/>
        </p:nvSpPr>
        <p:spPr bwMode="auto">
          <a:xfrm>
            <a:off x="5805488" y="3851275"/>
            <a:ext cx="46037" cy="2152650"/>
          </a:xfrm>
          <a:prstGeom prst="rect">
            <a:avLst/>
          </a:prstGeom>
          <a:noFill/>
          <a:ln w="9525">
            <a:noFill/>
            <a:miter lim="800000"/>
            <a:headEnd/>
            <a:tailEnd/>
          </a:ln>
        </p:spPr>
        <p:txBody>
          <a:bodyPr>
            <a:spAutoFit/>
          </a:bodyPr>
          <a:lstStyle/>
          <a:p>
            <a:r>
              <a:rPr lang="ru-RU" b="1">
                <a:solidFill>
                  <a:schemeClr val="tx1"/>
                </a:solidFill>
                <a:latin typeface="Times New Roman" pitchFamily="18" charset="0"/>
                <a:cs typeface="Times New Roman" pitchFamily="18" charset="0"/>
                <a:hlinkClick r:id="rId4"/>
              </a:rPr>
              <a:t>*о*онана</a:t>
            </a:r>
            <a:endParaRPr lang="ru-RU"/>
          </a:p>
        </p:txBody>
      </p:sp>
      <p:pic>
        <p:nvPicPr>
          <p:cNvPr id="23563" name="Picture 6" descr="Портрет Есенина"/>
          <p:cNvPicPr>
            <a:picLocks noChangeAspect="1" noChangeArrowheads="1"/>
          </p:cNvPicPr>
          <p:nvPr/>
        </p:nvPicPr>
        <p:blipFill>
          <a:blip r:embed="rId5"/>
          <a:srcRect/>
          <a:stretch>
            <a:fillRect/>
          </a:stretch>
        </p:blipFill>
        <p:spPr bwMode="auto">
          <a:xfrm>
            <a:off x="0" y="4494213"/>
            <a:ext cx="2611438" cy="3065462"/>
          </a:xfrm>
          <a:prstGeom prst="rect">
            <a:avLst/>
          </a:prstGeom>
          <a:noFill/>
          <a:ln w="9525">
            <a:noFill/>
            <a:miter lim="800000"/>
            <a:headEnd/>
            <a:tailEnd/>
          </a:ln>
        </p:spPr>
      </p:pic>
    </p:spTree>
  </p:cSld>
  <p:clrMapOvr>
    <a:masterClrMapping/>
  </p:clrMapOvr>
  <p:transition spd="med"/>
  <p:timing>
    <p:tnLst>
      <p:par>
        <p:cTn id="1" dur="indefinite" nodeType="tmRoot">
          <p:childTnLst>
            <p:seq concurrent="1" nextAc="seek">
              <p:cTn id="2" dur="indefinite" nodeType="mainSeq">
                <p:childTnLst>
                  <p:par>
                    <p:cTn id="3" fill="hold">
                      <p:stCondLst>
                        <p:cond delay="0"/>
                      </p:stCondLst>
                      <p:childTnLst>
                        <p:par>
                          <p:cTn id="4" fill="hold">
                            <p:stCondLst>
                              <p:cond delay="0"/>
                            </p:stCondLst>
                            <p:childTnLst>
                              <p:par>
                                <p:cTn id="5" presetID="27" presetClass="entr" fill="hold" nodeType="withEffect">
                                  <p:stCondLst>
                                    <p:cond delay="0"/>
                                  </p:stCondLst>
                                  <p:iterate type="lt">
                                    <p:tmPct val="2000"/>
                                  </p:iterate>
                                  <p:childTnLst>
                                    <p:set>
                                      <p:cBhvr additive="repl">
                                        <p:cTn id="6" dur="25" fill="hold">
                                          <p:stCondLst>
                                            <p:cond delay="0"/>
                                          </p:stCondLst>
                                        </p:cTn>
                                        <p:tgtEl>
                                          <p:spTgt spid="2">
                                            <p:txEl>
                                              <p:pRg st="0" end="0"/>
                                            </p:txEl>
                                          </p:spTgt>
                                        </p:tgtEl>
                                        <p:attrNameLst>
                                          <p:attrName>style.visibility</p:attrName>
                                        </p:attrNameLst>
                                      </p:cBhvr>
                                      <p:to>
                                        <p:strVal val="visible"/>
                                      </p:to>
                                    </p:set>
                                    <p:anim calcmode="discrete" valueType="clr">
                                      <p:cBhvr additive="repl">
                                        <p:cTn id="7" dur="2000" fill="hold"/>
                                        <p:tgtEl>
                                          <p:spTgt spid="2">
                                            <p:txEl>
                                              <p:pRg st="0" end="0"/>
                                            </p:txEl>
                                          </p:spTgt>
                                        </p:tgtEl>
                                        <p:attrNameLst>
                                          <p:attrName>style.color</p:attrName>
                                        </p:attrNameLst>
                                      </p:cBhvr>
                                      <p:tavLst>
                                        <p:tav tm="50000">
                                          <p:val>
                                            <p:strVal val="rgb(-103,51,51)"/>
                                          </p:val>
                                        </p:tav>
                                        <p:tav tm="50000">
                                          <p:val>
                                            <p:strVal val="rgb(-103,-103,0)"/>
                                          </p:val>
                                        </p:tav>
                                      </p:tavLst>
                                    </p:anim>
                                    <p:anim calcmode="discrete" valueType="clr">
                                      <p:cBhvr additive="repl">
                                        <p:cTn id="8" dur="2000" fill="hold"/>
                                        <p:tgtEl>
                                          <p:spTgt spid="2">
                                            <p:txEl>
                                              <p:pRg st="0" end="0"/>
                                            </p:txEl>
                                          </p:spTgt>
                                        </p:tgtEl>
                                        <p:attrNameLst>
                                          <p:attrName>fillColor</p:attrName>
                                        </p:attrNameLst>
                                      </p:cBhvr>
                                      <p:tavLst>
                                        <p:tav tm="50000">
                                          <p:val>
                                            <p:strVal val="rgb(-103,51,51)"/>
                                          </p:val>
                                        </p:tav>
                                        <p:tav tm="50000">
                                          <p:val>
                                            <p:strVal val="rgb(-103,-103,0)"/>
                                          </p:val>
                                        </p:tav>
                                      </p:tavLst>
                                    </p:anim>
                                    <p:set>
                                      <p:cBhvr additive="repl">
                                        <p:cTn id="9" dur="2000" fill="hold"/>
                                        <p:tgtEl>
                                          <p:spTgt spid="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fill="hold" nodeType="clickEffect">
                                  <p:stCondLst>
                                    <p:cond delay="0"/>
                                  </p:stCondLst>
                                  <p:iterate type="lt">
                                    <p:tmPct val="2000"/>
                                  </p:iterate>
                                  <p:childTnLst>
                                    <p:set>
                                      <p:cBhvr additive="repl">
                                        <p:cTn id="13" dur="25" fill="hold">
                                          <p:stCondLst>
                                            <p:cond delay="0"/>
                                          </p:stCondLst>
                                        </p:cTn>
                                        <p:tgtEl>
                                          <p:spTgt spid="2">
                                            <p:txEl>
                                              <p:pRg st="1" end="1"/>
                                            </p:txEl>
                                          </p:spTgt>
                                        </p:tgtEl>
                                        <p:attrNameLst>
                                          <p:attrName>style.visibility</p:attrName>
                                        </p:attrNameLst>
                                      </p:cBhvr>
                                      <p:to>
                                        <p:strVal val="visible"/>
                                      </p:to>
                                    </p:set>
                                    <p:anim calcmode="discrete" valueType="clr">
                                      <p:cBhvr additive="repl">
                                        <p:cTn id="14" dur="2000" fill="hold"/>
                                        <p:tgtEl>
                                          <p:spTgt spid="2">
                                            <p:txEl>
                                              <p:pRg st="1" end="1"/>
                                            </p:txEl>
                                          </p:spTgt>
                                        </p:tgtEl>
                                        <p:attrNameLst>
                                          <p:attrName>style.color</p:attrName>
                                        </p:attrNameLst>
                                      </p:cBhvr>
                                      <p:tavLst>
                                        <p:tav tm="50000">
                                          <p:val>
                                            <p:strVal val="rgb(-103,51,51)"/>
                                          </p:val>
                                        </p:tav>
                                        <p:tav tm="50000">
                                          <p:val>
                                            <p:strVal val="rgb(-103,-103,0)"/>
                                          </p:val>
                                        </p:tav>
                                      </p:tavLst>
                                    </p:anim>
                                    <p:anim calcmode="discrete" valueType="clr">
                                      <p:cBhvr additive="repl">
                                        <p:cTn id="15" dur="2000" fill="hold"/>
                                        <p:tgtEl>
                                          <p:spTgt spid="2">
                                            <p:txEl>
                                              <p:pRg st="1" end="1"/>
                                            </p:txEl>
                                          </p:spTgt>
                                        </p:tgtEl>
                                        <p:attrNameLst>
                                          <p:attrName>fillColor</p:attrName>
                                        </p:attrNameLst>
                                      </p:cBhvr>
                                      <p:tavLst>
                                        <p:tav tm="50000">
                                          <p:val>
                                            <p:strVal val="rgb(-103,51,51)"/>
                                          </p:val>
                                        </p:tav>
                                        <p:tav tm="50000">
                                          <p:val>
                                            <p:strVal val="rgb(-103,-103,0)"/>
                                          </p:val>
                                        </p:tav>
                                      </p:tavLst>
                                    </p:anim>
                                    <p:set>
                                      <p:cBhvr additive="repl">
                                        <p:cTn id="16" dur="2000" fill="hold"/>
                                        <p:tgtEl>
                                          <p:spTgt spid="2">
                                            <p:txEl>
                                              <p:pRg st="1" end="1"/>
                                            </p:txEl>
                                          </p:spTgt>
                                        </p:tgtEl>
                                        <p:attrNameLst>
                                          <p:attrName>fill.type</p:attrName>
                                        </p:attrNameLst>
                                      </p:cBhvr>
                                      <p:to>
                                        <p:strVal val="solid"/>
                                      </p:to>
                                    </p:set>
                                  </p:childTnLst>
                                </p:cTn>
                              </p:par>
                              <p:par>
                                <p:cTn id="17" presetID="27" presetClass="entr" fill="hold" nodeType="withEffect">
                                  <p:stCondLst>
                                    <p:cond delay="0"/>
                                  </p:stCondLst>
                                  <p:iterate type="lt">
                                    <p:tmPct val="2000"/>
                                  </p:iterate>
                                  <p:childTnLst>
                                    <p:set>
                                      <p:cBhvr additive="repl">
                                        <p:cTn id="18" dur="25" fill="hold">
                                          <p:stCondLst>
                                            <p:cond delay="0"/>
                                          </p:stCondLst>
                                        </p:cTn>
                                        <p:tgtEl>
                                          <p:spTgt spid="2">
                                            <p:txEl>
                                              <p:pRg st="2" end="2"/>
                                            </p:txEl>
                                          </p:spTgt>
                                        </p:tgtEl>
                                        <p:attrNameLst>
                                          <p:attrName>style.visibility</p:attrName>
                                        </p:attrNameLst>
                                      </p:cBhvr>
                                      <p:to>
                                        <p:strVal val="visible"/>
                                      </p:to>
                                    </p:set>
                                    <p:anim calcmode="discrete" valueType="clr">
                                      <p:cBhvr additive="repl">
                                        <p:cTn id="19" dur="2000" fill="hold"/>
                                        <p:tgtEl>
                                          <p:spTgt spid="2">
                                            <p:txEl>
                                              <p:pRg st="2" end="2"/>
                                            </p:txEl>
                                          </p:spTgt>
                                        </p:tgtEl>
                                        <p:attrNameLst>
                                          <p:attrName>style.color</p:attrName>
                                        </p:attrNameLst>
                                      </p:cBhvr>
                                      <p:tavLst>
                                        <p:tav tm="50000">
                                          <p:val>
                                            <p:strVal val="rgb(-103,51,51)"/>
                                          </p:val>
                                        </p:tav>
                                        <p:tav tm="50000">
                                          <p:val>
                                            <p:strVal val="rgb(-103,-103,0)"/>
                                          </p:val>
                                        </p:tav>
                                      </p:tavLst>
                                    </p:anim>
                                    <p:anim calcmode="discrete" valueType="clr">
                                      <p:cBhvr additive="repl">
                                        <p:cTn id="20" dur="2000" fill="hold"/>
                                        <p:tgtEl>
                                          <p:spTgt spid="2">
                                            <p:txEl>
                                              <p:pRg st="2" end="2"/>
                                            </p:txEl>
                                          </p:spTgt>
                                        </p:tgtEl>
                                        <p:attrNameLst>
                                          <p:attrName>fillColor</p:attrName>
                                        </p:attrNameLst>
                                      </p:cBhvr>
                                      <p:tavLst>
                                        <p:tav tm="50000">
                                          <p:val>
                                            <p:strVal val="rgb(-103,51,51)"/>
                                          </p:val>
                                        </p:tav>
                                        <p:tav tm="50000">
                                          <p:val>
                                            <p:strVal val="rgb(-103,-103,0)"/>
                                          </p:val>
                                        </p:tav>
                                      </p:tavLst>
                                    </p:anim>
                                    <p:set>
                                      <p:cBhvr additive="repl">
                                        <p:cTn id="21" dur="2000" fill="hold"/>
                                        <p:tgtEl>
                                          <p:spTgt spid="2">
                                            <p:txEl>
                                              <p:pRg st="2" end="2"/>
                                            </p:txEl>
                                          </p:spTgt>
                                        </p:tgtEl>
                                        <p:attrNameLst>
                                          <p:attrName>fill.type</p:attrName>
                                        </p:attrNameLst>
                                      </p:cBhvr>
                                      <p:to>
                                        <p:strVal val="solid"/>
                                      </p:to>
                                    </p:set>
                                  </p:childTnLst>
                                </p:cTn>
                              </p:par>
                              <p:par>
                                <p:cTn id="22" presetID="27" presetClass="entr" fill="hold" nodeType="withEffect">
                                  <p:stCondLst>
                                    <p:cond delay="0"/>
                                  </p:stCondLst>
                                  <p:iterate type="lt">
                                    <p:tmPct val="2000"/>
                                  </p:iterate>
                                  <p:childTnLst>
                                    <p:set>
                                      <p:cBhvr additive="repl">
                                        <p:cTn id="23" dur="25" fill="hold">
                                          <p:stCondLst>
                                            <p:cond delay="0"/>
                                          </p:stCondLst>
                                        </p:cTn>
                                        <p:tgtEl>
                                          <p:spTgt spid="2">
                                            <p:txEl>
                                              <p:pRg st="3" end="3"/>
                                            </p:txEl>
                                          </p:spTgt>
                                        </p:tgtEl>
                                        <p:attrNameLst>
                                          <p:attrName>style.visibility</p:attrName>
                                        </p:attrNameLst>
                                      </p:cBhvr>
                                      <p:to>
                                        <p:strVal val="visible"/>
                                      </p:to>
                                    </p:set>
                                    <p:anim calcmode="discrete" valueType="clr">
                                      <p:cBhvr additive="repl">
                                        <p:cTn id="24" dur="2000" fill="hold"/>
                                        <p:tgtEl>
                                          <p:spTgt spid="2">
                                            <p:txEl>
                                              <p:pRg st="3" end="3"/>
                                            </p:txEl>
                                          </p:spTgt>
                                        </p:tgtEl>
                                        <p:attrNameLst>
                                          <p:attrName>style.color</p:attrName>
                                        </p:attrNameLst>
                                      </p:cBhvr>
                                      <p:tavLst>
                                        <p:tav tm="50000">
                                          <p:val>
                                            <p:strVal val="rgb(-103,51,51)"/>
                                          </p:val>
                                        </p:tav>
                                        <p:tav tm="50000">
                                          <p:val>
                                            <p:strVal val="rgb(-103,-103,0)"/>
                                          </p:val>
                                        </p:tav>
                                      </p:tavLst>
                                    </p:anim>
                                    <p:anim calcmode="discrete" valueType="clr">
                                      <p:cBhvr additive="repl">
                                        <p:cTn id="25" dur="2000" fill="hold"/>
                                        <p:tgtEl>
                                          <p:spTgt spid="2">
                                            <p:txEl>
                                              <p:pRg st="3" end="3"/>
                                            </p:txEl>
                                          </p:spTgt>
                                        </p:tgtEl>
                                        <p:attrNameLst>
                                          <p:attrName>fillColor</p:attrName>
                                        </p:attrNameLst>
                                      </p:cBhvr>
                                      <p:tavLst>
                                        <p:tav tm="50000">
                                          <p:val>
                                            <p:strVal val="rgb(-103,51,51)"/>
                                          </p:val>
                                        </p:tav>
                                        <p:tav tm="50000">
                                          <p:val>
                                            <p:strVal val="rgb(-103,-103,0)"/>
                                          </p:val>
                                        </p:tav>
                                      </p:tavLst>
                                    </p:anim>
                                    <p:set>
                                      <p:cBhvr additive="repl">
                                        <p:cTn id="26" dur="2000" fill="hold"/>
                                        <p:tgtEl>
                                          <p:spTgt spid="2">
                                            <p:txEl>
                                              <p:pRg st="3" end="3"/>
                                            </p:txEl>
                                          </p:spTgt>
                                        </p:tgtEl>
                                        <p:attrNameLst>
                                          <p:attrName>fill.type</p:attrName>
                                        </p:attrNameLst>
                                      </p:cBhvr>
                                      <p:to>
                                        <p:strVal val="solid"/>
                                      </p:to>
                                    </p:set>
                                  </p:childTnLst>
                                </p:cTn>
                              </p:par>
                              <p:par>
                                <p:cTn id="27" presetID="27" presetClass="entr" fill="hold" nodeType="withEffect">
                                  <p:stCondLst>
                                    <p:cond delay="0"/>
                                  </p:stCondLst>
                                  <p:iterate type="lt">
                                    <p:tmPct val="2000"/>
                                  </p:iterate>
                                  <p:childTnLst>
                                    <p:set>
                                      <p:cBhvr additive="repl">
                                        <p:cTn id="28" dur="25" fill="hold">
                                          <p:stCondLst>
                                            <p:cond delay="0"/>
                                          </p:stCondLst>
                                        </p:cTn>
                                        <p:tgtEl>
                                          <p:spTgt spid="2">
                                            <p:txEl>
                                              <p:pRg st="4" end="4"/>
                                            </p:txEl>
                                          </p:spTgt>
                                        </p:tgtEl>
                                        <p:attrNameLst>
                                          <p:attrName>style.visibility</p:attrName>
                                        </p:attrNameLst>
                                      </p:cBhvr>
                                      <p:to>
                                        <p:strVal val="visible"/>
                                      </p:to>
                                    </p:set>
                                    <p:anim calcmode="discrete" valueType="clr">
                                      <p:cBhvr additive="repl">
                                        <p:cTn id="29" dur="2000" fill="hold"/>
                                        <p:tgtEl>
                                          <p:spTgt spid="2">
                                            <p:txEl>
                                              <p:pRg st="4" end="4"/>
                                            </p:txEl>
                                          </p:spTgt>
                                        </p:tgtEl>
                                        <p:attrNameLst>
                                          <p:attrName>style.color</p:attrName>
                                        </p:attrNameLst>
                                      </p:cBhvr>
                                      <p:tavLst>
                                        <p:tav tm="50000">
                                          <p:val>
                                            <p:strVal val="rgb(-103,51,51)"/>
                                          </p:val>
                                        </p:tav>
                                        <p:tav tm="50000">
                                          <p:val>
                                            <p:strVal val="rgb(-103,-103,0)"/>
                                          </p:val>
                                        </p:tav>
                                      </p:tavLst>
                                    </p:anim>
                                    <p:anim calcmode="discrete" valueType="clr">
                                      <p:cBhvr additive="repl">
                                        <p:cTn id="30" dur="2000" fill="hold"/>
                                        <p:tgtEl>
                                          <p:spTgt spid="2">
                                            <p:txEl>
                                              <p:pRg st="4" end="4"/>
                                            </p:txEl>
                                          </p:spTgt>
                                        </p:tgtEl>
                                        <p:attrNameLst>
                                          <p:attrName>fillColor</p:attrName>
                                        </p:attrNameLst>
                                      </p:cBhvr>
                                      <p:tavLst>
                                        <p:tav tm="50000">
                                          <p:val>
                                            <p:strVal val="rgb(-103,51,51)"/>
                                          </p:val>
                                        </p:tav>
                                        <p:tav tm="50000">
                                          <p:val>
                                            <p:strVal val="rgb(-103,-103,0)"/>
                                          </p:val>
                                        </p:tav>
                                      </p:tavLst>
                                    </p:anim>
                                    <p:set>
                                      <p:cBhvr additive="repl">
                                        <p:cTn id="31" dur="2000" fill="hold"/>
                                        <p:tgtEl>
                                          <p:spTgt spid="2">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
          <p:cNvSpPr>
            <a:spLocks noGrp="1" noChangeArrowheads="1"/>
          </p:cNvSpPr>
          <p:nvPr>
            <p:ph type="title"/>
          </p:nvPr>
        </p:nvSpPr>
        <p:spPr>
          <a:xfrm>
            <a:off x="503238" y="268288"/>
            <a:ext cx="9063037" cy="1314450"/>
          </a:xfrm>
        </p:spPr>
        <p:txBody>
          <a:bodyPr/>
          <a:lstStyle/>
          <a:p>
            <a:pPr eaLnBrk="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i="1" smtClean="0"/>
              <a:t>..</a:t>
            </a:r>
          </a:p>
        </p:txBody>
      </p:sp>
      <p:sp>
        <p:nvSpPr>
          <p:cNvPr id="2" name="Rectangle 2"/>
          <p:cNvSpPr>
            <a:spLocks noGrp="1" noChangeArrowheads="1"/>
          </p:cNvSpPr>
          <p:nvPr>
            <p:ph type="body" idx="1"/>
          </p:nvPr>
        </p:nvSpPr>
        <p:spPr>
          <a:xfrm>
            <a:off x="182563" y="1619250"/>
            <a:ext cx="9644062" cy="1908175"/>
          </a:xfrm>
        </p:spPr>
        <p:txBody>
          <a:bodyPr/>
          <a:lstStyle/>
          <a:p>
            <a:pPr algn="ct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latin typeface="Times New Roman" pitchFamily="18" charset="0"/>
                <a:cs typeface="Times New Roman" pitchFamily="18" charset="0"/>
              </a:rPr>
              <a:t>Раз в крещенский вечерок девушки гадали</a:t>
            </a:r>
          </a:p>
          <a:p>
            <a:pPr algn="ct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600" b="1" smtClean="0">
                <a:latin typeface="Times New Roman" pitchFamily="18" charset="0"/>
                <a:cs typeface="Times New Roman" pitchFamily="18" charset="0"/>
              </a:rPr>
              <a:t>За ворота башмачок  сняв с ноги бросали.</a:t>
            </a:r>
          </a:p>
          <a:p>
            <a:pPr algn="ct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z="3600" b="1" smtClean="0">
              <a:latin typeface="Times New Roman" pitchFamily="18" charset="0"/>
              <a:cs typeface="Times New Roman" pitchFamily="18" charset="0"/>
            </a:endParaRPr>
          </a:p>
          <a:p>
            <a:pPr algn="r" eaLnBrk="1">
              <a:lnSpc>
                <a:spcPct val="88000"/>
              </a:lnSpc>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2800" smtClean="0"/>
              <a:t>(А.С. Пушкин)</a:t>
            </a:r>
          </a:p>
        </p:txBody>
      </p:sp>
      <p:sp>
        <p:nvSpPr>
          <p:cNvPr id="5" name="Прямоугольник 4"/>
          <p:cNvSpPr/>
          <p:nvPr/>
        </p:nvSpPr>
        <p:spPr>
          <a:xfrm>
            <a:off x="2242655" y="350813"/>
            <a:ext cx="5595314" cy="95103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60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Продолжите ...</a:t>
            </a:r>
            <a:endParaRPr lang="ru-RU"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pic>
        <p:nvPicPr>
          <p:cNvPr id="10" name="zimniy-vals.mp3">
            <a:hlinkClick r:id="" action="ppaction://media"/>
          </p:cNvPr>
          <p:cNvPicPr>
            <a:picLocks noRot="1" noChangeAspect="1"/>
          </p:cNvPicPr>
          <p:nvPr>
            <a:audioFile r:link="rId1"/>
          </p:nvPr>
        </p:nvPicPr>
        <p:blipFill>
          <a:blip r:embed="rId4" cstate="email"/>
          <a:srcRect/>
          <a:stretch>
            <a:fillRect/>
          </a:stretch>
        </p:blipFill>
        <p:spPr bwMode="auto">
          <a:xfrm>
            <a:off x="7040563" y="3136900"/>
            <a:ext cx="304800" cy="304800"/>
          </a:xfrm>
          <a:prstGeom prst="rect">
            <a:avLst/>
          </a:prstGeom>
          <a:noFill/>
          <a:ln w="9525">
            <a:noFill/>
            <a:miter lim="800000"/>
            <a:headEnd/>
            <a:tailEnd/>
          </a:ln>
        </p:spPr>
      </p:pic>
      <p:pic>
        <p:nvPicPr>
          <p:cNvPr id="24582" name="Picture 4" descr="http://vidomosti-ua.com/photo/original-1291804321.JPG"/>
          <p:cNvPicPr>
            <a:picLocks noChangeAspect="1" noChangeArrowheads="1"/>
          </p:cNvPicPr>
          <p:nvPr/>
        </p:nvPicPr>
        <p:blipFill>
          <a:blip r:embed="rId5"/>
          <a:srcRect/>
          <a:stretch>
            <a:fillRect/>
          </a:stretch>
        </p:blipFill>
        <p:spPr bwMode="auto">
          <a:xfrm>
            <a:off x="254000" y="2994025"/>
            <a:ext cx="6477000" cy="3886200"/>
          </a:xfrm>
          <a:prstGeom prst="rect">
            <a:avLst/>
          </a:prstGeom>
          <a:noFill/>
          <a:ln w="9525">
            <a:noFill/>
            <a:miter lim="800000"/>
            <a:headEnd/>
            <a:tailEnd/>
          </a:ln>
        </p:spPr>
      </p:pic>
    </p:spTree>
  </p:cSld>
  <p:clrMapOvr>
    <a:masterClrMapping/>
  </p:clrMapOvr>
  <p:transition spd="med"/>
  <p:timing>
    <p:tnLst>
      <p:par>
        <p:cTn id="1" dur="indefinite"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fill="hold" nodeType="clickEffect">
                                  <p:stCondLst>
                                    <p:cond delay="0"/>
                                  </p:stCondLst>
                                  <p:iterate type="lt">
                                    <p:tmPct val="2000"/>
                                  </p:iterate>
                                  <p:childTnLst>
                                    <p:set>
                                      <p:cBhvr additive="repl">
                                        <p:cTn id="6" dur="25" fill="hold">
                                          <p:stCondLst>
                                            <p:cond delay="0"/>
                                          </p:stCondLst>
                                        </p:cTn>
                                        <p:tgtEl>
                                          <p:spTgt spid="2">
                                            <p:txEl>
                                              <p:pRg st="3" end="3"/>
                                            </p:txEl>
                                          </p:spTgt>
                                        </p:tgtEl>
                                        <p:attrNameLst>
                                          <p:attrName>style.visibility</p:attrName>
                                        </p:attrNameLst>
                                      </p:cBhvr>
                                      <p:to>
                                        <p:strVal val="visible"/>
                                      </p:to>
                                    </p:set>
                                    <p:anim calcmode="discrete" valueType="clr">
                                      <p:cBhvr additive="repl">
                                        <p:cTn id="7" dur="2000" fill="hold"/>
                                        <p:tgtEl>
                                          <p:spTgt spid="2">
                                            <p:txEl>
                                              <p:pRg st="3" end="3"/>
                                            </p:txEl>
                                          </p:spTgt>
                                        </p:tgtEl>
                                        <p:attrNameLst>
                                          <p:attrName>style.color</p:attrName>
                                        </p:attrNameLst>
                                      </p:cBhvr>
                                      <p:tavLst>
                                        <p:tav tm="50000">
                                          <p:val>
                                            <p:strVal val="rgb(-103,51,51)"/>
                                          </p:val>
                                        </p:tav>
                                        <p:tav tm="50000">
                                          <p:val>
                                            <p:strVal val="rgb(-103,-103,0)"/>
                                          </p:val>
                                        </p:tav>
                                      </p:tavLst>
                                    </p:anim>
                                    <p:anim calcmode="discrete" valueType="clr">
                                      <p:cBhvr additive="repl">
                                        <p:cTn id="8" dur="2000" fill="hold"/>
                                        <p:tgtEl>
                                          <p:spTgt spid="2">
                                            <p:txEl>
                                              <p:pRg st="3" end="3"/>
                                            </p:txEl>
                                          </p:spTgt>
                                        </p:tgtEl>
                                        <p:attrNameLst>
                                          <p:attrName>fillColor</p:attrName>
                                        </p:attrNameLst>
                                      </p:cBhvr>
                                      <p:tavLst>
                                        <p:tav tm="50000">
                                          <p:val>
                                            <p:strVal val="rgb(-103,51,51)"/>
                                          </p:val>
                                        </p:tav>
                                        <p:tav tm="50000">
                                          <p:val>
                                            <p:strVal val="rgb(-103,-103,0)"/>
                                          </p:val>
                                        </p:tav>
                                      </p:tavLst>
                                    </p:anim>
                                    <p:set>
                                      <p:cBhvr additive="repl">
                                        <p:cTn id="9" dur="2000" fill="hold"/>
                                        <p:tgtEl>
                                          <p:spTgt spid="2">
                                            <p:txEl>
                                              <p:pRg st="3" end="3"/>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fill="hold" nodeType="clickEffect">
                                  <p:stCondLst>
                                    <p:cond delay="0"/>
                                  </p:stCondLst>
                                  <p:iterate type="lt">
                                    <p:tmPct val="2000"/>
                                  </p:iterate>
                                  <p:childTnLst>
                                    <p:set>
                                      <p:cBhvr additive="repl">
                                        <p:cTn id="13" dur="25" fill="hold">
                                          <p:stCondLst>
                                            <p:cond delay="0"/>
                                          </p:stCondLst>
                                        </p:cTn>
                                        <p:tgtEl>
                                          <p:spTgt spid="2">
                                            <p:txEl>
                                              <p:pRg st="0" end="0"/>
                                            </p:txEl>
                                          </p:spTgt>
                                        </p:tgtEl>
                                        <p:attrNameLst>
                                          <p:attrName>style.visibility</p:attrName>
                                        </p:attrNameLst>
                                      </p:cBhvr>
                                      <p:to>
                                        <p:strVal val="visible"/>
                                      </p:to>
                                    </p:set>
                                    <p:anim calcmode="discrete" valueType="clr">
                                      <p:cBhvr additive="repl">
                                        <p:cTn id="14" dur="2000" fill="hold"/>
                                        <p:tgtEl>
                                          <p:spTgt spid="2">
                                            <p:txEl>
                                              <p:pRg st="0" end="0"/>
                                            </p:txEl>
                                          </p:spTgt>
                                        </p:tgtEl>
                                        <p:attrNameLst>
                                          <p:attrName>style.color</p:attrName>
                                        </p:attrNameLst>
                                      </p:cBhvr>
                                      <p:tavLst>
                                        <p:tav tm="50000">
                                          <p:val>
                                            <p:strVal val="rgb(-103,51,51)"/>
                                          </p:val>
                                        </p:tav>
                                        <p:tav tm="50000">
                                          <p:val>
                                            <p:strVal val="rgb(-103,-103,0)"/>
                                          </p:val>
                                        </p:tav>
                                      </p:tavLst>
                                    </p:anim>
                                    <p:anim calcmode="discrete" valueType="clr">
                                      <p:cBhvr additive="repl">
                                        <p:cTn id="15" dur="2000" fill="hold"/>
                                        <p:tgtEl>
                                          <p:spTgt spid="2">
                                            <p:txEl>
                                              <p:pRg st="0" end="0"/>
                                            </p:txEl>
                                          </p:spTgt>
                                        </p:tgtEl>
                                        <p:attrNameLst>
                                          <p:attrName>fillColor</p:attrName>
                                        </p:attrNameLst>
                                      </p:cBhvr>
                                      <p:tavLst>
                                        <p:tav tm="50000">
                                          <p:val>
                                            <p:strVal val="rgb(-103,51,51)"/>
                                          </p:val>
                                        </p:tav>
                                        <p:tav tm="50000">
                                          <p:val>
                                            <p:strVal val="rgb(-103,-103,0)"/>
                                          </p:val>
                                        </p:tav>
                                      </p:tavLst>
                                    </p:anim>
                                    <p:set>
                                      <p:cBhvr additive="repl">
                                        <p:cTn id="16" dur="2000" fill="hold"/>
                                        <p:tgtEl>
                                          <p:spTgt spid="2">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fill="hold" nodeType="clickEffect">
                                  <p:stCondLst>
                                    <p:cond delay="0"/>
                                  </p:stCondLst>
                                  <p:iterate type="lt">
                                    <p:tmPct val="2000"/>
                                  </p:iterate>
                                  <p:childTnLst>
                                    <p:set>
                                      <p:cBhvr additive="repl">
                                        <p:cTn id="20" dur="25" fill="hold">
                                          <p:stCondLst>
                                            <p:cond delay="0"/>
                                          </p:stCondLst>
                                        </p:cTn>
                                        <p:tgtEl>
                                          <p:spTgt spid="2">
                                            <p:txEl>
                                              <p:pRg st="1" end="1"/>
                                            </p:txEl>
                                          </p:spTgt>
                                        </p:tgtEl>
                                        <p:attrNameLst>
                                          <p:attrName>style.visibility</p:attrName>
                                        </p:attrNameLst>
                                      </p:cBhvr>
                                      <p:to>
                                        <p:strVal val="visible"/>
                                      </p:to>
                                    </p:set>
                                    <p:anim calcmode="discrete" valueType="clr">
                                      <p:cBhvr additive="repl">
                                        <p:cTn id="21" dur="2000" fill="hold"/>
                                        <p:tgtEl>
                                          <p:spTgt spid="2">
                                            <p:txEl>
                                              <p:pRg st="1" end="1"/>
                                            </p:txEl>
                                          </p:spTgt>
                                        </p:tgtEl>
                                        <p:attrNameLst>
                                          <p:attrName>style.color</p:attrName>
                                        </p:attrNameLst>
                                      </p:cBhvr>
                                      <p:tavLst>
                                        <p:tav tm="50000">
                                          <p:val>
                                            <p:strVal val="rgb(-103,51,51)"/>
                                          </p:val>
                                        </p:tav>
                                        <p:tav tm="50000">
                                          <p:val>
                                            <p:strVal val="rgb(-103,-103,0)"/>
                                          </p:val>
                                        </p:tav>
                                      </p:tavLst>
                                    </p:anim>
                                    <p:anim calcmode="discrete" valueType="clr">
                                      <p:cBhvr additive="repl">
                                        <p:cTn id="22" dur="2000" fill="hold"/>
                                        <p:tgtEl>
                                          <p:spTgt spid="2">
                                            <p:txEl>
                                              <p:pRg st="1" end="1"/>
                                            </p:txEl>
                                          </p:spTgt>
                                        </p:tgtEl>
                                        <p:attrNameLst>
                                          <p:attrName>fillColor</p:attrName>
                                        </p:attrNameLst>
                                      </p:cBhvr>
                                      <p:tavLst>
                                        <p:tav tm="50000">
                                          <p:val>
                                            <p:strVal val="rgb(-103,51,51)"/>
                                          </p:val>
                                        </p:tav>
                                        <p:tav tm="50000">
                                          <p:val>
                                            <p:strVal val="rgb(-103,-103,0)"/>
                                          </p:val>
                                        </p:tav>
                                      </p:tavLst>
                                    </p:anim>
                                    <p:set>
                                      <p:cBhvr additive="repl">
                                        <p:cTn id="23" dur="2000" fill="hold"/>
                                        <p:tgtEl>
                                          <p:spTgt spid="2">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10"/>
                    </p:tgtEl>
                  </p:cond>
                </p:stCondLst>
                <p:endSync evt="end" delay="0">
                  <p:rtn val="all"/>
                </p:endSync>
                <p:childTnLst>
                  <p:par>
                    <p:cTn id="25" fill="hold">
                      <p:stCondLst>
                        <p:cond delay="0"/>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199393" fill="hold"/>
                                        <p:tgtEl>
                                          <p:spTgt spid="10"/>
                                        </p:tgtEl>
                                      </p:cBhvr>
                                    </p:cmd>
                                  </p:childTnLst>
                                </p:cTn>
                              </p:par>
                            </p:childTnLst>
                          </p:cTn>
                        </p:par>
                      </p:childTnLst>
                    </p:cTn>
                  </p:par>
                </p:childTnLst>
              </p:cTn>
              <p:nextCondLst>
                <p:cond evt="onClick" delay="0">
                  <p:tgtEl>
                    <p:spTgt spid="10"/>
                  </p:tgtEl>
                </p:cond>
              </p:nextCondLst>
            </p:seq>
            <p:audio>
              <p:cMediaNode>
                <p:cTn id="29"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ru-RU" dirty="0" smtClean="0">
                <a:solidFill>
                  <a:schemeClr val="accent2">
                    <a:lumMod val="75000"/>
                  </a:schemeClr>
                </a:solidFill>
                <a:latin typeface="Times New Roman" pitchFamily="18" charset="0"/>
                <a:cs typeface="Times New Roman" pitchFamily="18" charset="0"/>
              </a:rPr>
              <a:t>Внимание! Подсказка!</a:t>
            </a:r>
            <a:endParaRPr lang="ru-RU" dirty="0">
              <a:solidFill>
                <a:schemeClr val="accent2">
                  <a:lumMod val="75000"/>
                </a:schemeClr>
              </a:solidFill>
              <a:latin typeface="Times New Roman" pitchFamily="18" charset="0"/>
              <a:cs typeface="Times New Roman" pitchFamily="18" charset="0"/>
            </a:endParaRPr>
          </a:p>
        </p:txBody>
      </p:sp>
      <p:sp>
        <p:nvSpPr>
          <p:cNvPr id="3" name="Прямоугольник 2"/>
          <p:cNvSpPr/>
          <p:nvPr/>
        </p:nvSpPr>
        <p:spPr>
          <a:xfrm>
            <a:off x="682625" y="1708150"/>
            <a:ext cx="9001125" cy="4729163"/>
          </a:xfrm>
          <a:prstGeom prst="rect">
            <a:avLst/>
          </a:prstGeom>
        </p:spPr>
        <p:txBody>
          <a:bodyPr>
            <a:spAutoFit/>
          </a:bodyPr>
          <a:lstStyle/>
          <a:p>
            <a:pPr>
              <a:defRPr/>
            </a:pPr>
            <a:r>
              <a:rPr lang="ru-RU" sz="5400" dirty="0">
                <a:solidFill>
                  <a:schemeClr val="accent6">
                    <a:lumMod val="50000"/>
                  </a:schemeClr>
                </a:solidFill>
                <a:latin typeface="Times New Roman" pitchFamily="18" charset="0"/>
                <a:cs typeface="Times New Roman" pitchFamily="18" charset="0"/>
              </a:rPr>
              <a:t>Действие, выраженное деепричастием, должно относиться к тому  же лицу, к которому относится и действие, выраженное глаголом-сказуемым.</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a:xfrm>
            <a:off x="2182813" y="350838"/>
            <a:ext cx="5964237" cy="1311275"/>
          </a:xfrm>
        </p:spPr>
        <p:txBody>
          <a:bodyPr/>
          <a:lstStyle/>
          <a:p>
            <a:pPr eaLnBrk="1"/>
            <a:r>
              <a:rPr lang="ru-RU" smtClean="0"/>
              <a:t> </a:t>
            </a:r>
          </a:p>
        </p:txBody>
      </p:sp>
      <p:sp>
        <p:nvSpPr>
          <p:cNvPr id="43016" name="Rectangle 8"/>
          <p:cNvSpPr>
            <a:spLocks noChangeArrowheads="1"/>
          </p:cNvSpPr>
          <p:nvPr/>
        </p:nvSpPr>
        <p:spPr bwMode="auto">
          <a:xfrm>
            <a:off x="4968875" y="1944688"/>
            <a:ext cx="4857750" cy="863600"/>
          </a:xfrm>
          <a:prstGeom prst="rect">
            <a:avLst/>
          </a:prstGeom>
          <a:solidFill>
            <a:schemeClr val="folHlink"/>
          </a:solidFill>
          <a:ln w="9525">
            <a:noFill/>
            <a:round/>
            <a:headEnd/>
            <a:tailEnd/>
          </a:ln>
        </p:spPr>
        <p:txBody>
          <a:bodyPr lIns="0" tIns="7920" rIns="0" bIns="0"/>
          <a:lstStyle/>
          <a:p>
            <a:pPr marL="342900" indent="-342900">
              <a:lnSpc>
                <a:spcPct val="78000"/>
              </a:lnSpc>
              <a:spcAft>
                <a:spcPts val="1425"/>
              </a:spcAft>
            </a:pPr>
            <a:r>
              <a:rPr lang="ru-RU" sz="2800" b="1">
                <a:solidFill>
                  <a:schemeClr val="tx1"/>
                </a:solidFill>
                <a:latin typeface="Bitstream Vera Serif" pitchFamily="16" charset="0"/>
              </a:rPr>
              <a:t>Когда мы играли в снежки, пошел снег. </a:t>
            </a:r>
          </a:p>
        </p:txBody>
      </p:sp>
      <p:sp>
        <p:nvSpPr>
          <p:cNvPr id="43019" name="Rectangle 11"/>
          <p:cNvSpPr>
            <a:spLocks noChangeArrowheads="1"/>
          </p:cNvSpPr>
          <p:nvPr/>
        </p:nvSpPr>
        <p:spPr bwMode="auto">
          <a:xfrm>
            <a:off x="576263" y="1944688"/>
            <a:ext cx="4249737" cy="863600"/>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2800" b="1">
                <a:solidFill>
                  <a:schemeClr val="tx1"/>
                </a:solidFill>
                <a:latin typeface="Bitstream Vera Serif" pitchFamily="16" charset="0"/>
              </a:rPr>
              <a:t>Играя в снежки, пошел снег.</a:t>
            </a:r>
          </a:p>
        </p:txBody>
      </p:sp>
      <p:grpSp>
        <p:nvGrpSpPr>
          <p:cNvPr id="2" name="Group 5"/>
          <p:cNvGrpSpPr>
            <a:grpSpLocks/>
          </p:cNvGrpSpPr>
          <p:nvPr/>
        </p:nvGrpSpPr>
        <p:grpSpPr bwMode="auto">
          <a:xfrm>
            <a:off x="1474788" y="1368425"/>
            <a:ext cx="1981200" cy="1619250"/>
            <a:chOff x="906" y="680"/>
            <a:chExt cx="1248" cy="1020"/>
          </a:xfrm>
        </p:grpSpPr>
        <p:sp>
          <p:nvSpPr>
            <p:cNvPr id="26636" name="Line 6"/>
            <p:cNvSpPr>
              <a:spLocks noChangeShapeType="1"/>
            </p:cNvSpPr>
            <p:nvPr/>
          </p:nvSpPr>
          <p:spPr bwMode="auto">
            <a:xfrm flipH="1">
              <a:off x="906" y="680"/>
              <a:ext cx="1136" cy="1020"/>
            </a:xfrm>
            <a:prstGeom prst="line">
              <a:avLst/>
            </a:prstGeom>
            <a:noFill/>
            <a:ln w="72000">
              <a:solidFill>
                <a:srgbClr val="FF0000"/>
              </a:solidFill>
              <a:round/>
              <a:headEnd/>
              <a:tailEnd/>
            </a:ln>
          </p:spPr>
          <p:txBody>
            <a:bodyPr/>
            <a:lstStyle/>
            <a:p>
              <a:endParaRPr lang="ru-RU"/>
            </a:p>
          </p:txBody>
        </p:sp>
        <p:sp>
          <p:nvSpPr>
            <p:cNvPr id="26637" name="Line 7"/>
            <p:cNvSpPr>
              <a:spLocks noChangeShapeType="1"/>
            </p:cNvSpPr>
            <p:nvPr/>
          </p:nvSpPr>
          <p:spPr bwMode="auto">
            <a:xfrm>
              <a:off x="907" y="680"/>
              <a:ext cx="1247" cy="1020"/>
            </a:xfrm>
            <a:prstGeom prst="line">
              <a:avLst/>
            </a:prstGeom>
            <a:noFill/>
            <a:ln w="72000">
              <a:solidFill>
                <a:srgbClr val="FF0000"/>
              </a:solidFill>
              <a:round/>
              <a:headEnd/>
              <a:tailEnd/>
            </a:ln>
          </p:spPr>
          <p:txBody>
            <a:bodyPr/>
            <a:lstStyle/>
            <a:p>
              <a:endParaRPr lang="ru-RU"/>
            </a:p>
          </p:txBody>
        </p:sp>
      </p:grpSp>
      <p:sp>
        <p:nvSpPr>
          <p:cNvPr id="43024" name="Rectangle 16"/>
          <p:cNvSpPr>
            <a:spLocks noChangeArrowheads="1"/>
          </p:cNvSpPr>
          <p:nvPr/>
        </p:nvSpPr>
        <p:spPr bwMode="auto">
          <a:xfrm>
            <a:off x="503238" y="5688013"/>
            <a:ext cx="4249737" cy="1520825"/>
          </a:xfrm>
          <a:prstGeom prst="rect">
            <a:avLst/>
          </a:prstGeom>
          <a:solidFill>
            <a:schemeClr val="folHlink"/>
          </a:solidFill>
          <a:ln w="9525">
            <a:noFill/>
            <a:round/>
            <a:headEnd/>
            <a:tailEnd/>
          </a:ln>
        </p:spPr>
        <p:txBody>
          <a:bodyPr lIns="0" tIns="7920" rIns="0" bIns="0"/>
          <a:lstStyle/>
          <a:p>
            <a:pPr marL="342900" indent="-342900">
              <a:lnSpc>
                <a:spcPct val="78000"/>
              </a:lnSpc>
              <a:spcAft>
                <a:spcPts val="1425"/>
              </a:spcAft>
            </a:pPr>
            <a:r>
              <a:rPr lang="ru-RU" sz="2800" b="1">
                <a:solidFill>
                  <a:schemeClr val="tx1"/>
                </a:solidFill>
                <a:latin typeface="Bitstream Vera Serif" pitchFamily="16" charset="0"/>
              </a:rPr>
              <a:t>Войдя в лес, неожиданно подул холодный порывистый ветер.</a:t>
            </a:r>
          </a:p>
        </p:txBody>
      </p:sp>
      <p:grpSp>
        <p:nvGrpSpPr>
          <p:cNvPr id="3" name="Group 17"/>
          <p:cNvGrpSpPr>
            <a:grpSpLocks/>
          </p:cNvGrpSpPr>
          <p:nvPr/>
        </p:nvGrpSpPr>
        <p:grpSpPr bwMode="auto">
          <a:xfrm>
            <a:off x="1546225" y="5364163"/>
            <a:ext cx="1981200" cy="1619250"/>
            <a:chOff x="906" y="680"/>
            <a:chExt cx="1248" cy="1020"/>
          </a:xfrm>
        </p:grpSpPr>
        <p:sp>
          <p:nvSpPr>
            <p:cNvPr id="26634" name="Line 18"/>
            <p:cNvSpPr>
              <a:spLocks noChangeShapeType="1"/>
            </p:cNvSpPr>
            <p:nvPr/>
          </p:nvSpPr>
          <p:spPr bwMode="auto">
            <a:xfrm flipH="1">
              <a:off x="906" y="680"/>
              <a:ext cx="1136" cy="1020"/>
            </a:xfrm>
            <a:prstGeom prst="line">
              <a:avLst/>
            </a:prstGeom>
            <a:noFill/>
            <a:ln w="72000">
              <a:solidFill>
                <a:srgbClr val="FF0000"/>
              </a:solidFill>
              <a:round/>
              <a:headEnd/>
              <a:tailEnd/>
            </a:ln>
          </p:spPr>
          <p:txBody>
            <a:bodyPr/>
            <a:lstStyle/>
            <a:p>
              <a:endParaRPr lang="ru-RU"/>
            </a:p>
          </p:txBody>
        </p:sp>
        <p:sp>
          <p:nvSpPr>
            <p:cNvPr id="26635" name="Line 19"/>
            <p:cNvSpPr>
              <a:spLocks noChangeShapeType="1"/>
            </p:cNvSpPr>
            <p:nvPr/>
          </p:nvSpPr>
          <p:spPr bwMode="auto">
            <a:xfrm>
              <a:off x="907" y="680"/>
              <a:ext cx="1247" cy="1020"/>
            </a:xfrm>
            <a:prstGeom prst="line">
              <a:avLst/>
            </a:prstGeom>
            <a:noFill/>
            <a:ln w="72000">
              <a:solidFill>
                <a:srgbClr val="FF0000"/>
              </a:solidFill>
              <a:round/>
              <a:headEnd/>
              <a:tailEnd/>
            </a:ln>
          </p:spPr>
          <p:txBody>
            <a:bodyPr/>
            <a:lstStyle/>
            <a:p>
              <a:endParaRPr lang="ru-RU"/>
            </a:p>
          </p:txBody>
        </p:sp>
      </p:grpSp>
      <p:sp>
        <p:nvSpPr>
          <p:cNvPr id="43028" name="Rectangle 20"/>
          <p:cNvSpPr>
            <a:spLocks noChangeArrowheads="1"/>
          </p:cNvSpPr>
          <p:nvPr/>
        </p:nvSpPr>
        <p:spPr bwMode="auto">
          <a:xfrm>
            <a:off x="5040313" y="5688013"/>
            <a:ext cx="4464050" cy="1449387"/>
          </a:xfrm>
          <a:prstGeom prst="rect">
            <a:avLst/>
          </a:prstGeom>
          <a:solidFill>
            <a:schemeClr val="folHlink"/>
          </a:solidFill>
          <a:ln w="9525">
            <a:noFill/>
            <a:round/>
            <a:headEnd/>
            <a:tailEnd/>
          </a:ln>
        </p:spPr>
        <p:txBody>
          <a:bodyPr lIns="0" tIns="7920" rIns="0" bIns="0"/>
          <a:lstStyle/>
          <a:p>
            <a:pPr marL="342900" indent="-342900">
              <a:lnSpc>
                <a:spcPct val="78000"/>
              </a:lnSpc>
              <a:spcAft>
                <a:spcPts val="1425"/>
              </a:spcAft>
            </a:pPr>
            <a:r>
              <a:rPr lang="ru-RU" sz="2800" b="1">
                <a:solidFill>
                  <a:schemeClr val="tx1"/>
                </a:solidFill>
                <a:latin typeface="Bitstream Vera Serif" pitchFamily="16" charset="0"/>
              </a:rPr>
              <a:t>Когда я вошел в лес,неожиданно  подул холодный порывистый ветер.</a:t>
            </a:r>
          </a:p>
        </p:txBody>
      </p:sp>
      <p:sp>
        <p:nvSpPr>
          <p:cNvPr id="18" name="Прямоугольник 17"/>
          <p:cNvSpPr/>
          <p:nvPr/>
        </p:nvSpPr>
        <p:spPr>
          <a:xfrm>
            <a:off x="1682726" y="279375"/>
            <a:ext cx="8072494" cy="1466299"/>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48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Исправьте </a:t>
            </a:r>
            <a:r>
              <a:rPr lang="ru-RU" sz="4800" b="1" i="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грамматичскую</a:t>
            </a:r>
            <a:r>
              <a:rPr lang="ru-RU" sz="48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ошибку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3019"/>
                                        </p:tgtEl>
                                        <p:attrNameLst>
                                          <p:attrName>style.visibility</p:attrName>
                                        </p:attrNameLst>
                                      </p:cBhvr>
                                      <p:to>
                                        <p:strVal val="visible"/>
                                      </p:to>
                                    </p:set>
                                    <p:anim calcmode="lin" valueType="num">
                                      <p:cBhvr>
                                        <p:cTn id="7" dur="1000" fill="hold"/>
                                        <p:tgtEl>
                                          <p:spTgt spid="43019"/>
                                        </p:tgtEl>
                                        <p:attrNameLst>
                                          <p:attrName>ppt_w</p:attrName>
                                        </p:attrNameLst>
                                      </p:cBhvr>
                                      <p:tavLst>
                                        <p:tav tm="0">
                                          <p:val>
                                            <p:fltVal val="0"/>
                                          </p:val>
                                        </p:tav>
                                        <p:tav tm="100000">
                                          <p:val>
                                            <p:strVal val="#ppt_w"/>
                                          </p:val>
                                        </p:tav>
                                      </p:tavLst>
                                    </p:anim>
                                    <p:anim calcmode="lin" valueType="num">
                                      <p:cBhvr>
                                        <p:cTn id="8" dur="1000" fill="hold"/>
                                        <p:tgtEl>
                                          <p:spTgt spid="43019"/>
                                        </p:tgtEl>
                                        <p:attrNameLst>
                                          <p:attrName>ppt_h</p:attrName>
                                        </p:attrNameLst>
                                      </p:cBhvr>
                                      <p:tavLst>
                                        <p:tav tm="0">
                                          <p:val>
                                            <p:fltVal val="0"/>
                                          </p:val>
                                        </p:tav>
                                        <p:tav tm="100000">
                                          <p:val>
                                            <p:strVal val="#ppt_h"/>
                                          </p:val>
                                        </p:tav>
                                      </p:tavLst>
                                    </p:anim>
                                    <p:animEffect transition="in" filter="fade">
                                      <p:cBhvr>
                                        <p:cTn id="9" dur="1000"/>
                                        <p:tgtEl>
                                          <p:spTgt spid="430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43016"/>
                                        </p:tgtEl>
                                        <p:attrNameLst>
                                          <p:attrName>style.visibility</p:attrName>
                                        </p:attrNameLst>
                                      </p:cBhvr>
                                      <p:to>
                                        <p:strVal val="visible"/>
                                      </p:to>
                                    </p:set>
                                    <p:anim calcmode="lin" valueType="num">
                                      <p:cBhvr>
                                        <p:cTn id="21" dur="1000" fill="hold"/>
                                        <p:tgtEl>
                                          <p:spTgt spid="43016"/>
                                        </p:tgtEl>
                                        <p:attrNameLst>
                                          <p:attrName>ppt_w</p:attrName>
                                        </p:attrNameLst>
                                      </p:cBhvr>
                                      <p:tavLst>
                                        <p:tav tm="0">
                                          <p:val>
                                            <p:fltVal val="0"/>
                                          </p:val>
                                        </p:tav>
                                        <p:tav tm="100000">
                                          <p:val>
                                            <p:strVal val="#ppt_w"/>
                                          </p:val>
                                        </p:tav>
                                      </p:tavLst>
                                    </p:anim>
                                    <p:anim calcmode="lin" valueType="num">
                                      <p:cBhvr>
                                        <p:cTn id="22" dur="1000" fill="hold"/>
                                        <p:tgtEl>
                                          <p:spTgt spid="43016"/>
                                        </p:tgtEl>
                                        <p:attrNameLst>
                                          <p:attrName>ppt_h</p:attrName>
                                        </p:attrNameLst>
                                      </p:cBhvr>
                                      <p:tavLst>
                                        <p:tav tm="0">
                                          <p:val>
                                            <p:fltVal val="0"/>
                                          </p:val>
                                        </p:tav>
                                        <p:tav tm="100000">
                                          <p:val>
                                            <p:strVal val="#ppt_h"/>
                                          </p:val>
                                        </p:tav>
                                      </p:tavLst>
                                    </p:anim>
                                    <p:animEffect transition="in" filter="fade">
                                      <p:cBhvr>
                                        <p:cTn id="23" dur="1000"/>
                                        <p:tgtEl>
                                          <p:spTgt spid="4301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43024"/>
                                        </p:tgtEl>
                                        <p:attrNameLst>
                                          <p:attrName>style.visibility</p:attrName>
                                        </p:attrNameLst>
                                      </p:cBhvr>
                                      <p:to>
                                        <p:strVal val="visible"/>
                                      </p:to>
                                    </p:set>
                                    <p:anim calcmode="lin" valueType="num">
                                      <p:cBhvr>
                                        <p:cTn id="28" dur="1000" fill="hold"/>
                                        <p:tgtEl>
                                          <p:spTgt spid="43024"/>
                                        </p:tgtEl>
                                        <p:attrNameLst>
                                          <p:attrName>ppt_w</p:attrName>
                                        </p:attrNameLst>
                                      </p:cBhvr>
                                      <p:tavLst>
                                        <p:tav tm="0">
                                          <p:val>
                                            <p:fltVal val="0"/>
                                          </p:val>
                                        </p:tav>
                                        <p:tav tm="100000">
                                          <p:val>
                                            <p:strVal val="#ppt_w"/>
                                          </p:val>
                                        </p:tav>
                                      </p:tavLst>
                                    </p:anim>
                                    <p:anim calcmode="lin" valueType="num">
                                      <p:cBhvr>
                                        <p:cTn id="29" dur="1000" fill="hold"/>
                                        <p:tgtEl>
                                          <p:spTgt spid="43024"/>
                                        </p:tgtEl>
                                        <p:attrNameLst>
                                          <p:attrName>ppt_h</p:attrName>
                                        </p:attrNameLst>
                                      </p:cBhvr>
                                      <p:tavLst>
                                        <p:tav tm="0">
                                          <p:val>
                                            <p:fltVal val="0"/>
                                          </p:val>
                                        </p:tav>
                                        <p:tav tm="100000">
                                          <p:val>
                                            <p:strVal val="#ppt_h"/>
                                          </p:val>
                                        </p:tav>
                                      </p:tavLst>
                                    </p:anim>
                                    <p:animEffect transition="in" filter="fade">
                                      <p:cBhvr>
                                        <p:cTn id="30" dur="1000"/>
                                        <p:tgtEl>
                                          <p:spTgt spid="43024"/>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1000" fill="hold"/>
                                        <p:tgtEl>
                                          <p:spTgt spid="3"/>
                                        </p:tgtEl>
                                        <p:attrNameLst>
                                          <p:attrName>ppt_w</p:attrName>
                                        </p:attrNameLst>
                                      </p:cBhvr>
                                      <p:tavLst>
                                        <p:tav tm="0">
                                          <p:val>
                                            <p:fltVal val="0"/>
                                          </p:val>
                                        </p:tav>
                                        <p:tav tm="100000">
                                          <p:val>
                                            <p:strVal val="#ppt_w"/>
                                          </p:val>
                                        </p:tav>
                                      </p:tavLst>
                                    </p:anim>
                                    <p:anim calcmode="lin" valueType="num">
                                      <p:cBhvr>
                                        <p:cTn id="36" dur="1000" fill="hold"/>
                                        <p:tgtEl>
                                          <p:spTgt spid="3"/>
                                        </p:tgtEl>
                                        <p:attrNameLst>
                                          <p:attrName>ppt_h</p:attrName>
                                        </p:attrNameLst>
                                      </p:cBhvr>
                                      <p:tavLst>
                                        <p:tav tm="0">
                                          <p:val>
                                            <p:fltVal val="0"/>
                                          </p:val>
                                        </p:tav>
                                        <p:tav tm="100000">
                                          <p:val>
                                            <p:strVal val="#ppt_h"/>
                                          </p:val>
                                        </p:tav>
                                      </p:tavLst>
                                    </p:anim>
                                    <p:animEffect transition="in" filter="fade">
                                      <p:cBhvr>
                                        <p:cTn id="37" dur="10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43028"/>
                                        </p:tgtEl>
                                        <p:attrNameLst>
                                          <p:attrName>style.visibility</p:attrName>
                                        </p:attrNameLst>
                                      </p:cBhvr>
                                      <p:to>
                                        <p:strVal val="visible"/>
                                      </p:to>
                                    </p:set>
                                    <p:anim calcmode="lin" valueType="num">
                                      <p:cBhvr>
                                        <p:cTn id="42" dur="1000" fill="hold"/>
                                        <p:tgtEl>
                                          <p:spTgt spid="43028"/>
                                        </p:tgtEl>
                                        <p:attrNameLst>
                                          <p:attrName>ppt_w</p:attrName>
                                        </p:attrNameLst>
                                      </p:cBhvr>
                                      <p:tavLst>
                                        <p:tav tm="0">
                                          <p:val>
                                            <p:fltVal val="0"/>
                                          </p:val>
                                        </p:tav>
                                        <p:tav tm="100000">
                                          <p:val>
                                            <p:strVal val="#ppt_w"/>
                                          </p:val>
                                        </p:tav>
                                      </p:tavLst>
                                    </p:anim>
                                    <p:anim calcmode="lin" valueType="num">
                                      <p:cBhvr>
                                        <p:cTn id="43" dur="1000" fill="hold"/>
                                        <p:tgtEl>
                                          <p:spTgt spid="43028"/>
                                        </p:tgtEl>
                                        <p:attrNameLst>
                                          <p:attrName>ppt_h</p:attrName>
                                        </p:attrNameLst>
                                      </p:cBhvr>
                                      <p:tavLst>
                                        <p:tav tm="0">
                                          <p:val>
                                            <p:fltVal val="0"/>
                                          </p:val>
                                        </p:tav>
                                        <p:tav tm="100000">
                                          <p:val>
                                            <p:strVal val="#ppt_h"/>
                                          </p:val>
                                        </p:tav>
                                      </p:tavLst>
                                    </p:anim>
                                    <p:animEffect transition="in" filter="fade">
                                      <p:cBhvr>
                                        <p:cTn id="44" dur="1000"/>
                                        <p:tgtEl>
                                          <p:spTgt spid="43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animBg="1"/>
      <p:bldP spid="43019" grpId="0" animBg="1"/>
      <p:bldP spid="43024" grpId="0" animBg="1"/>
      <p:bldP spid="430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671888" y="266700"/>
            <a:ext cx="4321175" cy="1311275"/>
          </a:xfrm>
        </p:spPr>
        <p:txBody>
          <a:bodyPr/>
          <a:lstStyle/>
          <a:p>
            <a:pPr eaLnBrk="1"/>
            <a:endParaRPr lang="ru-RU" b="1" smtClean="0"/>
          </a:p>
        </p:txBody>
      </p:sp>
      <p:sp>
        <p:nvSpPr>
          <p:cNvPr id="27651" name="Rectangle 8"/>
          <p:cNvSpPr>
            <a:spLocks noChangeArrowheads="1"/>
          </p:cNvSpPr>
          <p:nvPr/>
        </p:nvSpPr>
        <p:spPr bwMode="auto">
          <a:xfrm>
            <a:off x="71438" y="1692275"/>
            <a:ext cx="4464050" cy="865188"/>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3600" b="1">
                <a:solidFill>
                  <a:schemeClr val="tx1"/>
                </a:solidFill>
                <a:latin typeface="Bitstream Vera Serif" pitchFamily="16" charset="0"/>
              </a:rPr>
              <a:t>Гуляя по улице</a:t>
            </a:r>
          </a:p>
        </p:txBody>
      </p:sp>
      <p:sp>
        <p:nvSpPr>
          <p:cNvPr id="41993" name="Rectangle 9"/>
          <p:cNvSpPr>
            <a:spLocks noChangeArrowheads="1"/>
          </p:cNvSpPr>
          <p:nvPr/>
        </p:nvSpPr>
        <p:spPr bwMode="auto">
          <a:xfrm>
            <a:off x="4751388" y="1547813"/>
            <a:ext cx="5113337" cy="576262"/>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2800" b="1">
                <a:solidFill>
                  <a:schemeClr val="tx1"/>
                </a:solidFill>
                <a:latin typeface="Bitstream Vera Serif" pitchFamily="16" charset="0"/>
              </a:rPr>
              <a:t>а) весь сад был в снегу</a:t>
            </a:r>
          </a:p>
        </p:txBody>
      </p:sp>
      <p:sp>
        <p:nvSpPr>
          <p:cNvPr id="27653" name="Rectangle 10"/>
          <p:cNvSpPr>
            <a:spLocks noChangeArrowheads="1"/>
          </p:cNvSpPr>
          <p:nvPr/>
        </p:nvSpPr>
        <p:spPr bwMode="auto">
          <a:xfrm>
            <a:off x="4752975" y="2266950"/>
            <a:ext cx="5184775" cy="576263"/>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2800" b="1">
                <a:solidFill>
                  <a:schemeClr val="tx1"/>
                </a:solidFill>
                <a:latin typeface="Bitstream Vera Serif" pitchFamily="16" charset="0"/>
              </a:rPr>
              <a:t>б) я любовался заснеженным садом</a:t>
            </a:r>
          </a:p>
        </p:txBody>
      </p:sp>
      <p:sp>
        <p:nvSpPr>
          <p:cNvPr id="27654" name="Rectangle 11"/>
          <p:cNvSpPr>
            <a:spLocks noChangeArrowheads="1"/>
          </p:cNvSpPr>
          <p:nvPr/>
        </p:nvSpPr>
        <p:spPr bwMode="auto">
          <a:xfrm>
            <a:off x="71438" y="3562350"/>
            <a:ext cx="4464050" cy="865188"/>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3600" b="1">
                <a:solidFill>
                  <a:schemeClr val="tx1"/>
                </a:solidFill>
                <a:latin typeface="Bitstream Vera Serif" pitchFamily="16" charset="0"/>
              </a:rPr>
              <a:t>Выйдя на улицу</a:t>
            </a:r>
          </a:p>
        </p:txBody>
      </p:sp>
      <p:sp>
        <p:nvSpPr>
          <p:cNvPr id="27655" name="Rectangle 12"/>
          <p:cNvSpPr>
            <a:spLocks noChangeArrowheads="1"/>
          </p:cNvSpPr>
          <p:nvPr/>
        </p:nvSpPr>
        <p:spPr bwMode="auto">
          <a:xfrm>
            <a:off x="4752975" y="3348038"/>
            <a:ext cx="5113338" cy="576262"/>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2800" b="1">
                <a:solidFill>
                  <a:schemeClr val="tx1"/>
                </a:solidFill>
                <a:latin typeface="Bitstream Vera Serif" pitchFamily="16" charset="0"/>
              </a:rPr>
              <a:t>а) дети попали  под снегопад</a:t>
            </a:r>
          </a:p>
        </p:txBody>
      </p:sp>
      <p:sp>
        <p:nvSpPr>
          <p:cNvPr id="41997" name="Rectangle 13"/>
          <p:cNvSpPr>
            <a:spLocks noChangeArrowheads="1"/>
          </p:cNvSpPr>
          <p:nvPr/>
        </p:nvSpPr>
        <p:spPr bwMode="auto">
          <a:xfrm>
            <a:off x="4752975" y="4140200"/>
            <a:ext cx="5113338" cy="576263"/>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2800" b="1">
                <a:solidFill>
                  <a:schemeClr val="tx1"/>
                </a:solidFill>
                <a:latin typeface="Bitstream Vera Serif" pitchFamily="16" charset="0"/>
              </a:rPr>
              <a:t>б) начался снег</a:t>
            </a:r>
          </a:p>
        </p:txBody>
      </p:sp>
      <p:sp>
        <p:nvSpPr>
          <p:cNvPr id="27657" name="Rectangle 15"/>
          <p:cNvSpPr>
            <a:spLocks noChangeArrowheads="1"/>
          </p:cNvSpPr>
          <p:nvPr/>
        </p:nvSpPr>
        <p:spPr bwMode="auto">
          <a:xfrm>
            <a:off x="144463" y="5580063"/>
            <a:ext cx="4464050" cy="865187"/>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3600" b="1">
                <a:solidFill>
                  <a:schemeClr val="tx1"/>
                </a:solidFill>
                <a:latin typeface="Bitstream Vera Serif" pitchFamily="16" charset="0"/>
              </a:rPr>
              <a:t>Играя в снежки</a:t>
            </a:r>
          </a:p>
        </p:txBody>
      </p:sp>
      <p:sp>
        <p:nvSpPr>
          <p:cNvPr id="42000" name="Rectangle 16"/>
          <p:cNvSpPr>
            <a:spLocks noChangeArrowheads="1"/>
          </p:cNvSpPr>
          <p:nvPr/>
        </p:nvSpPr>
        <p:spPr bwMode="auto">
          <a:xfrm>
            <a:off x="4752975" y="5292725"/>
            <a:ext cx="5113338" cy="576263"/>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2800" b="1">
                <a:solidFill>
                  <a:schemeClr val="tx1"/>
                </a:solidFill>
                <a:latin typeface="Bitstream Vera Serif" pitchFamily="16" charset="0"/>
              </a:rPr>
              <a:t>а) ему стало холодно</a:t>
            </a:r>
          </a:p>
        </p:txBody>
      </p:sp>
      <p:sp>
        <p:nvSpPr>
          <p:cNvPr id="27659" name="Rectangle 17"/>
          <p:cNvSpPr>
            <a:spLocks noChangeArrowheads="1"/>
          </p:cNvSpPr>
          <p:nvPr/>
        </p:nvSpPr>
        <p:spPr bwMode="auto">
          <a:xfrm>
            <a:off x="4752975" y="6156325"/>
            <a:ext cx="5113338" cy="576263"/>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2800" b="1">
                <a:solidFill>
                  <a:schemeClr val="tx1"/>
                </a:solidFill>
                <a:latin typeface="Bitstream Vera Serif" pitchFamily="16" charset="0"/>
              </a:rPr>
              <a:t>б) он почувствовал холод</a:t>
            </a:r>
          </a:p>
        </p:txBody>
      </p:sp>
      <p:sp>
        <p:nvSpPr>
          <p:cNvPr id="12" name="Прямоугольник 11"/>
          <p:cNvSpPr/>
          <p:nvPr/>
        </p:nvSpPr>
        <p:spPr>
          <a:xfrm>
            <a:off x="2443448" y="207937"/>
            <a:ext cx="4815421" cy="95103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6000" b="1" spc="50" dirty="0">
                <a:ln w="11430"/>
                <a:solidFill>
                  <a:schemeClr val="accent2">
                    <a:lumMod val="7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Мини -тест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grpId="0" nodeType="clickEffect">
                                  <p:stCondLst>
                                    <p:cond delay="0"/>
                                  </p:stCondLst>
                                  <p:childTnLst>
                                    <p:anim calcmode="lin" valueType="num">
                                      <p:cBhvr>
                                        <p:cTn id="6" dur="1000"/>
                                        <p:tgtEl>
                                          <p:spTgt spid="41993"/>
                                        </p:tgtEl>
                                        <p:attrNameLst>
                                          <p:attrName>ppt_w</p:attrName>
                                        </p:attrNameLst>
                                      </p:cBhvr>
                                      <p:tavLst>
                                        <p:tav tm="0">
                                          <p:val>
                                            <p:strVal val="ppt_w"/>
                                          </p:val>
                                        </p:tav>
                                        <p:tav tm="100000">
                                          <p:val>
                                            <p:strVal val="ppt_w*0.70"/>
                                          </p:val>
                                        </p:tav>
                                      </p:tavLst>
                                    </p:anim>
                                    <p:anim calcmode="lin" valueType="num">
                                      <p:cBhvr>
                                        <p:cTn id="7" dur="1000"/>
                                        <p:tgtEl>
                                          <p:spTgt spid="41993"/>
                                        </p:tgtEl>
                                        <p:attrNameLst>
                                          <p:attrName>ppt_h</p:attrName>
                                        </p:attrNameLst>
                                      </p:cBhvr>
                                      <p:tavLst>
                                        <p:tav tm="0">
                                          <p:val>
                                            <p:strVal val="ppt_h"/>
                                          </p:val>
                                        </p:tav>
                                        <p:tav tm="100000">
                                          <p:val>
                                            <p:strVal val="ppt_h"/>
                                          </p:val>
                                        </p:tav>
                                      </p:tavLst>
                                    </p:anim>
                                    <p:animEffect transition="out" filter="fade">
                                      <p:cBhvr>
                                        <p:cTn id="8" dur="1000"/>
                                        <p:tgtEl>
                                          <p:spTgt spid="41993"/>
                                        </p:tgtEl>
                                      </p:cBhvr>
                                    </p:animEffect>
                                    <p:set>
                                      <p:cBhvr>
                                        <p:cTn id="9" dur="1" fill="hold">
                                          <p:stCondLst>
                                            <p:cond delay="999"/>
                                          </p:stCondLst>
                                        </p:cTn>
                                        <p:tgtEl>
                                          <p:spTgt spid="41993"/>
                                        </p:tgtEl>
                                        <p:attrNameLst>
                                          <p:attrName>style.visibility</p:attrName>
                                        </p:attrNameLst>
                                      </p:cBhvr>
                                      <p:to>
                                        <p:strVal val="hidden"/>
                                      </p:to>
                                    </p:set>
                                  </p:childTnLst>
                                </p:cTn>
                              </p:par>
                              <p:par>
                                <p:cTn id="10" presetID="55" presetClass="exit" presetSubtype="0" fill="hold" grpId="0" nodeType="withEffect">
                                  <p:stCondLst>
                                    <p:cond delay="0"/>
                                  </p:stCondLst>
                                  <p:childTnLst>
                                    <p:anim calcmode="lin" valueType="num">
                                      <p:cBhvr>
                                        <p:cTn id="11" dur="1000"/>
                                        <p:tgtEl>
                                          <p:spTgt spid="41997"/>
                                        </p:tgtEl>
                                        <p:attrNameLst>
                                          <p:attrName>ppt_w</p:attrName>
                                        </p:attrNameLst>
                                      </p:cBhvr>
                                      <p:tavLst>
                                        <p:tav tm="0">
                                          <p:val>
                                            <p:strVal val="ppt_w"/>
                                          </p:val>
                                        </p:tav>
                                        <p:tav tm="100000">
                                          <p:val>
                                            <p:strVal val="ppt_w*0.70"/>
                                          </p:val>
                                        </p:tav>
                                      </p:tavLst>
                                    </p:anim>
                                    <p:anim calcmode="lin" valueType="num">
                                      <p:cBhvr>
                                        <p:cTn id="12" dur="1000"/>
                                        <p:tgtEl>
                                          <p:spTgt spid="41997"/>
                                        </p:tgtEl>
                                        <p:attrNameLst>
                                          <p:attrName>ppt_h</p:attrName>
                                        </p:attrNameLst>
                                      </p:cBhvr>
                                      <p:tavLst>
                                        <p:tav tm="0">
                                          <p:val>
                                            <p:strVal val="ppt_h"/>
                                          </p:val>
                                        </p:tav>
                                        <p:tav tm="100000">
                                          <p:val>
                                            <p:strVal val="ppt_h"/>
                                          </p:val>
                                        </p:tav>
                                      </p:tavLst>
                                    </p:anim>
                                    <p:animEffect transition="out" filter="fade">
                                      <p:cBhvr>
                                        <p:cTn id="13" dur="1000"/>
                                        <p:tgtEl>
                                          <p:spTgt spid="41997"/>
                                        </p:tgtEl>
                                      </p:cBhvr>
                                    </p:animEffect>
                                    <p:set>
                                      <p:cBhvr>
                                        <p:cTn id="14" dur="1" fill="hold">
                                          <p:stCondLst>
                                            <p:cond delay="999"/>
                                          </p:stCondLst>
                                        </p:cTn>
                                        <p:tgtEl>
                                          <p:spTgt spid="41997"/>
                                        </p:tgtEl>
                                        <p:attrNameLst>
                                          <p:attrName>style.visibility</p:attrName>
                                        </p:attrNameLst>
                                      </p:cBhvr>
                                      <p:to>
                                        <p:strVal val="hidden"/>
                                      </p:to>
                                    </p:set>
                                  </p:childTnLst>
                                </p:cTn>
                              </p:par>
                              <p:par>
                                <p:cTn id="15" presetID="55" presetClass="exit" presetSubtype="0" fill="hold" grpId="0" nodeType="withEffect">
                                  <p:stCondLst>
                                    <p:cond delay="0"/>
                                  </p:stCondLst>
                                  <p:childTnLst>
                                    <p:anim calcmode="lin" valueType="num">
                                      <p:cBhvr>
                                        <p:cTn id="16" dur="1000"/>
                                        <p:tgtEl>
                                          <p:spTgt spid="42000"/>
                                        </p:tgtEl>
                                        <p:attrNameLst>
                                          <p:attrName>ppt_w</p:attrName>
                                        </p:attrNameLst>
                                      </p:cBhvr>
                                      <p:tavLst>
                                        <p:tav tm="0">
                                          <p:val>
                                            <p:strVal val="ppt_w"/>
                                          </p:val>
                                        </p:tav>
                                        <p:tav tm="100000">
                                          <p:val>
                                            <p:strVal val="ppt_w*0.70"/>
                                          </p:val>
                                        </p:tav>
                                      </p:tavLst>
                                    </p:anim>
                                    <p:anim calcmode="lin" valueType="num">
                                      <p:cBhvr>
                                        <p:cTn id="17" dur="1000"/>
                                        <p:tgtEl>
                                          <p:spTgt spid="42000"/>
                                        </p:tgtEl>
                                        <p:attrNameLst>
                                          <p:attrName>ppt_h</p:attrName>
                                        </p:attrNameLst>
                                      </p:cBhvr>
                                      <p:tavLst>
                                        <p:tav tm="0">
                                          <p:val>
                                            <p:strVal val="ppt_h"/>
                                          </p:val>
                                        </p:tav>
                                        <p:tav tm="100000">
                                          <p:val>
                                            <p:strVal val="ppt_h"/>
                                          </p:val>
                                        </p:tav>
                                      </p:tavLst>
                                    </p:anim>
                                    <p:animEffect transition="out" filter="fade">
                                      <p:cBhvr>
                                        <p:cTn id="18" dur="1000"/>
                                        <p:tgtEl>
                                          <p:spTgt spid="42000"/>
                                        </p:tgtEl>
                                      </p:cBhvr>
                                    </p:animEffect>
                                    <p:set>
                                      <p:cBhvr>
                                        <p:cTn id="19" dur="1" fill="hold">
                                          <p:stCondLst>
                                            <p:cond delay="999"/>
                                          </p:stCondLst>
                                        </p:cTn>
                                        <p:tgtEl>
                                          <p:spTgt spid="420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3" grpId="0" animBg="1"/>
      <p:bldP spid="41997" grpId="0" animBg="1"/>
      <p:bldP spid="4200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Заголовок 5"/>
          <p:cNvSpPr>
            <a:spLocks noGrp="1"/>
          </p:cNvSpPr>
          <p:nvPr>
            <p:ph type="ctrTitle"/>
          </p:nvPr>
        </p:nvSpPr>
        <p:spPr>
          <a:xfrm>
            <a:off x="1682750" y="0"/>
            <a:ext cx="7642225" cy="1208088"/>
          </a:xfrm>
        </p:spPr>
        <p:txBody>
          <a:bodyPr/>
          <a:lstStyle/>
          <a:p>
            <a:pPr>
              <a:defRPr/>
            </a:pPr>
            <a:r>
              <a:rPr lang="ru-RU" b="1" dirty="0" smtClean="0">
                <a:solidFill>
                  <a:schemeClr val="accent2">
                    <a:lumMod val="75000"/>
                  </a:schemeClr>
                </a:solidFill>
                <a:latin typeface="Times New Roman" pitchFamily="18" charset="0"/>
                <a:cs typeface="Times New Roman" pitchFamily="18" charset="0"/>
              </a:rPr>
              <a:t>Исправьте  ошибку в построении предложения</a:t>
            </a:r>
          </a:p>
        </p:txBody>
      </p:sp>
      <p:sp>
        <p:nvSpPr>
          <p:cNvPr id="28675" name="Подзаголовок 6"/>
          <p:cNvSpPr>
            <a:spLocks noGrp="1"/>
          </p:cNvSpPr>
          <p:nvPr>
            <p:ph type="subTitle" idx="1"/>
          </p:nvPr>
        </p:nvSpPr>
        <p:spPr>
          <a:xfrm>
            <a:off x="396875" y="1493838"/>
            <a:ext cx="9501188" cy="4721225"/>
          </a:xfrm>
        </p:spPr>
        <p:txBody>
          <a:bodyPr/>
          <a:lstStyle/>
          <a:p>
            <a:pPr algn="just"/>
            <a:r>
              <a:rPr lang="ru-RU" sz="2800" smtClean="0">
                <a:latin typeface="Times New Roman" pitchFamily="18" charset="0"/>
                <a:cs typeface="Times New Roman" pitchFamily="18" charset="0"/>
              </a:rPr>
              <a:t> </a:t>
            </a:r>
            <a:r>
              <a:rPr lang="ru-RU" sz="5400" smtClean="0">
                <a:latin typeface="Times New Roman" pitchFamily="18" charset="0"/>
                <a:cs typeface="Times New Roman" pitchFamily="18" charset="0"/>
              </a:rPr>
              <a:t>*Снежинки, </a:t>
            </a:r>
            <a:r>
              <a:rPr lang="ru-RU" sz="5400" smtClean="0">
                <a:solidFill>
                  <a:srgbClr val="FF0000"/>
                </a:solidFill>
                <a:latin typeface="Times New Roman" pitchFamily="18" charset="0"/>
                <a:cs typeface="Times New Roman" pitchFamily="18" charset="0"/>
              </a:rPr>
              <a:t>которые падали с еловых веток</a:t>
            </a:r>
            <a:r>
              <a:rPr lang="ru-RU" sz="5400" smtClean="0">
                <a:latin typeface="Times New Roman" pitchFamily="18" charset="0"/>
                <a:cs typeface="Times New Roman" pitchFamily="18" charset="0"/>
              </a:rPr>
              <a:t>, были похожи на  на белый лебяжий пух, </a:t>
            </a:r>
            <a:r>
              <a:rPr lang="ru-RU" sz="5400" smtClean="0">
                <a:solidFill>
                  <a:srgbClr val="FF0000"/>
                </a:solidFill>
                <a:latin typeface="Times New Roman" pitchFamily="18" charset="0"/>
                <a:cs typeface="Times New Roman" pitchFamily="18" charset="0"/>
              </a:rPr>
              <a:t>который поражал своей легкостью и чистотой.</a:t>
            </a:r>
          </a:p>
          <a:p>
            <a:pPr algn="just"/>
            <a:r>
              <a:rPr lang="ru-RU" sz="280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Заголовок 5"/>
          <p:cNvSpPr>
            <a:spLocks noGrp="1"/>
          </p:cNvSpPr>
          <p:nvPr>
            <p:ph type="ctrTitle"/>
          </p:nvPr>
        </p:nvSpPr>
        <p:spPr>
          <a:xfrm>
            <a:off x="1682750" y="0"/>
            <a:ext cx="7642225" cy="1208088"/>
          </a:xfrm>
        </p:spPr>
        <p:txBody>
          <a:bodyPr/>
          <a:lstStyle/>
          <a:p>
            <a:pPr>
              <a:defRPr/>
            </a:pPr>
            <a:r>
              <a:rPr lang="ru-RU" b="1" dirty="0" smtClean="0">
                <a:solidFill>
                  <a:schemeClr val="accent2">
                    <a:lumMod val="75000"/>
                  </a:schemeClr>
                </a:solidFill>
                <a:latin typeface="Times New Roman" pitchFamily="18" charset="0"/>
                <a:cs typeface="Times New Roman" pitchFamily="18" charset="0"/>
              </a:rPr>
              <a:t>Исправьте  ошибку в построении предложения</a:t>
            </a:r>
          </a:p>
        </p:txBody>
      </p:sp>
      <p:sp>
        <p:nvSpPr>
          <p:cNvPr id="29699" name="Подзаголовок 6"/>
          <p:cNvSpPr>
            <a:spLocks noGrp="1"/>
          </p:cNvSpPr>
          <p:nvPr>
            <p:ph type="subTitle" idx="1"/>
          </p:nvPr>
        </p:nvSpPr>
        <p:spPr>
          <a:xfrm>
            <a:off x="396875" y="2136775"/>
            <a:ext cx="9501188" cy="4078288"/>
          </a:xfrm>
        </p:spPr>
        <p:txBody>
          <a:bodyPr/>
          <a:lstStyle/>
          <a:p>
            <a:pPr algn="just"/>
            <a:r>
              <a:rPr lang="ru-RU" sz="2800" smtClean="0">
                <a:latin typeface="Times New Roman" pitchFamily="18" charset="0"/>
                <a:cs typeface="Times New Roman" pitchFamily="18" charset="0"/>
              </a:rPr>
              <a:t> </a:t>
            </a:r>
            <a:r>
              <a:rPr lang="ru-RU" sz="5400" smtClean="0">
                <a:latin typeface="Times New Roman" pitchFamily="18" charset="0"/>
                <a:cs typeface="Times New Roman" pitchFamily="18" charset="0"/>
              </a:rPr>
              <a:t>*</a:t>
            </a:r>
            <a:r>
              <a:rPr lang="ru-RU" sz="4800" smtClean="0">
                <a:latin typeface="Times New Roman" pitchFamily="18" charset="0"/>
                <a:cs typeface="Times New Roman" pitchFamily="18" charset="0"/>
              </a:rPr>
              <a:t>Снежинки, </a:t>
            </a:r>
            <a:r>
              <a:rPr lang="ru-RU" sz="4800" b="1" smtClean="0">
                <a:solidFill>
                  <a:srgbClr val="FF0000"/>
                </a:solidFill>
                <a:latin typeface="Times New Roman" pitchFamily="18" charset="0"/>
                <a:cs typeface="Times New Roman" pitchFamily="18" charset="0"/>
              </a:rPr>
              <a:t>падая с еловых веток</a:t>
            </a:r>
            <a:r>
              <a:rPr lang="ru-RU" sz="4800" smtClean="0">
                <a:latin typeface="Times New Roman" pitchFamily="18" charset="0"/>
                <a:cs typeface="Times New Roman" pitchFamily="18" charset="0"/>
              </a:rPr>
              <a:t>, были похожи  на белый лебяжий пух, </a:t>
            </a:r>
            <a:r>
              <a:rPr lang="ru-RU" sz="4800" b="1" smtClean="0">
                <a:solidFill>
                  <a:srgbClr val="FF0000"/>
                </a:solidFill>
                <a:latin typeface="Times New Roman" pitchFamily="18" charset="0"/>
                <a:cs typeface="Times New Roman" pitchFamily="18" charset="0"/>
              </a:rPr>
              <a:t>который поражал  своей легкостью и чистотой</a:t>
            </a:r>
            <a:r>
              <a:rPr lang="ru-RU" sz="4800" b="1" smtClean="0">
                <a:latin typeface="Times New Roman" pitchFamily="18" charset="0"/>
                <a:cs typeface="Times New Roman" pitchFamily="18" charset="0"/>
              </a:rPr>
              <a:t>.</a:t>
            </a:r>
          </a:p>
          <a:p>
            <a:pPr algn="just"/>
            <a:endParaRPr lang="ru-RU" sz="40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Grp="1" noChangeArrowheads="1"/>
          </p:cNvSpPr>
          <p:nvPr>
            <p:ph type="title"/>
          </p:nvPr>
        </p:nvSpPr>
        <p:spPr>
          <a:xfrm>
            <a:off x="1468438" y="493713"/>
            <a:ext cx="8215312" cy="693737"/>
          </a:xfrm>
        </p:spPr>
        <p:txBody>
          <a:bodyPr/>
          <a:lstStyle/>
          <a:p>
            <a:pPr eaLnBrk="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b="1" i="1" dirty="0" smtClean="0"/>
              <a:t> </a:t>
            </a:r>
            <a:r>
              <a:rPr lang="ru-RU" sz="5400" b="1" dirty="0" smtClean="0">
                <a:solidFill>
                  <a:schemeClr val="accent2">
                    <a:lumMod val="75000"/>
                  </a:schemeClr>
                </a:solidFill>
                <a:latin typeface="Times New Roman" pitchFamily="18" charset="0"/>
                <a:cs typeface="Times New Roman" pitchFamily="18" charset="0"/>
              </a:rPr>
              <a:t>Самостоятельная работа </a:t>
            </a:r>
          </a:p>
        </p:txBody>
      </p:sp>
      <p:sp>
        <p:nvSpPr>
          <p:cNvPr id="30723" name="Rectangle 2"/>
          <p:cNvSpPr>
            <a:spLocks noGrp="1" noChangeArrowheads="1"/>
          </p:cNvSpPr>
          <p:nvPr>
            <p:ph type="body" idx="1"/>
          </p:nvPr>
        </p:nvSpPr>
        <p:spPr>
          <a:xfrm>
            <a:off x="503238" y="1422400"/>
            <a:ext cx="9069387" cy="5334000"/>
          </a:xfrm>
        </p:spPr>
        <p:txBody>
          <a:bodyPr/>
          <a:lstStyle/>
          <a:p>
            <a:pPr algn="just"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mtClean="0"/>
              <a:t>  Замените выделенные глаголы деепричастиями.</a:t>
            </a:r>
          </a:p>
          <a:p>
            <a:pPr algn="just"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ru-RU" smtClean="0"/>
          </a:p>
          <a:p>
            <a:pPr algn="just"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mtClean="0"/>
              <a:t>1. Снежинки </a:t>
            </a:r>
            <a:r>
              <a:rPr lang="ru-RU" smtClean="0">
                <a:solidFill>
                  <a:srgbClr val="FF0000"/>
                </a:solidFill>
              </a:rPr>
              <a:t>кружатся </a:t>
            </a:r>
            <a:r>
              <a:rPr lang="ru-RU" smtClean="0"/>
              <a:t>и падают с небес, словно звезды.</a:t>
            </a:r>
          </a:p>
          <a:p>
            <a:pPr algn="just"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mtClean="0"/>
              <a:t>  2. Природа  будто рассказывает сказку и </a:t>
            </a:r>
            <a:r>
              <a:rPr lang="ru-RU" smtClean="0">
                <a:solidFill>
                  <a:srgbClr val="FF0000"/>
                </a:solidFill>
              </a:rPr>
              <a:t>застывает</a:t>
            </a:r>
            <a:r>
              <a:rPr lang="ru-RU" smtClean="0"/>
              <a:t> в зимнем сне.</a:t>
            </a:r>
          </a:p>
          <a:p>
            <a:pPr eaLnBrk="1">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mtClean="0"/>
              <a:t>  3. Мы возвращались после прогулки и  </a:t>
            </a:r>
            <a:r>
              <a:rPr lang="ru-RU" smtClean="0">
                <a:solidFill>
                  <a:srgbClr val="FF0000"/>
                </a:solidFill>
              </a:rPr>
              <a:t>вспоминали</a:t>
            </a:r>
            <a:r>
              <a:rPr lang="ru-RU" smtClean="0"/>
              <a:t> красоту зимнего леса.</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endParaRPr lang="ru-RU" smtClean="0"/>
          </a:p>
        </p:txBody>
      </p:sp>
      <p:sp>
        <p:nvSpPr>
          <p:cNvPr id="4099" name="Rectangle 3"/>
          <p:cNvSpPr>
            <a:spLocks noGrp="1" noChangeArrowheads="1"/>
          </p:cNvSpPr>
          <p:nvPr>
            <p:ph type="body" idx="1"/>
          </p:nvPr>
        </p:nvSpPr>
        <p:spPr/>
        <p:txBody>
          <a:bodyPr/>
          <a:lstStyle/>
          <a:p>
            <a:pPr eaLnBrk="1" hangingPunct="1"/>
            <a:endParaRPr lang="ru-RU" smtClean="0"/>
          </a:p>
        </p:txBody>
      </p:sp>
      <p:pic>
        <p:nvPicPr>
          <p:cNvPr id="4100" name="Picture 4"/>
          <p:cNvPicPr>
            <a:picLocks noChangeAspect="1" noChangeArrowheads="1"/>
          </p:cNvPicPr>
          <p:nvPr/>
        </p:nvPicPr>
        <p:blipFill>
          <a:blip r:embed="rId2" cstate="email"/>
          <a:srcRect/>
          <a:stretch>
            <a:fillRect/>
          </a:stretch>
        </p:blipFill>
        <p:spPr bwMode="auto">
          <a:xfrm>
            <a:off x="0" y="0"/>
            <a:ext cx="10152063" cy="7559675"/>
          </a:xfrm>
          <a:prstGeom prst="rect">
            <a:avLst/>
          </a:prstGeom>
          <a:noFill/>
          <a:ln w="9525">
            <a:noFill/>
            <a:miter lim="800000"/>
            <a:headEnd/>
            <a:tailEnd/>
          </a:ln>
        </p:spPr>
      </p:pic>
      <p:sp>
        <p:nvSpPr>
          <p:cNvPr id="4101" name="Rectangle 5"/>
          <p:cNvSpPr>
            <a:spLocks noChangeArrowheads="1"/>
          </p:cNvSpPr>
          <p:nvPr/>
        </p:nvSpPr>
        <p:spPr bwMode="auto">
          <a:xfrm>
            <a:off x="968375" y="850900"/>
            <a:ext cx="8715375" cy="3965575"/>
          </a:xfrm>
          <a:prstGeom prst="rect">
            <a:avLst/>
          </a:prstGeom>
          <a:noFill/>
          <a:ln w="9525">
            <a:noFill/>
            <a:miter lim="800000"/>
            <a:headEnd/>
            <a:tailEnd/>
          </a:ln>
        </p:spPr>
        <p:txBody>
          <a:bodyPr lIns="100794" tIns="50397" rIns="100794" bIns="50397" anchor="ctr">
            <a:spAutoFit/>
          </a:bodyPr>
          <a:lstStyle/>
          <a:p>
            <a:r>
              <a:rPr lang="ru-RU" b="1"/>
              <a:t>Афанасий Фет</a:t>
            </a:r>
            <a:r>
              <a:rPr lang="ru-RU"/>
              <a:t/>
            </a:r>
            <a:br>
              <a:rPr lang="ru-RU"/>
            </a:br>
            <a:r>
              <a:rPr lang="ru-RU"/>
              <a:t/>
            </a:r>
            <a:br>
              <a:rPr lang="ru-RU"/>
            </a:br>
            <a:r>
              <a:rPr lang="ru-RU"/>
              <a:t>Скрип шагов вдоль улиц белых,</a:t>
            </a:r>
            <a:br>
              <a:rPr lang="ru-RU"/>
            </a:br>
            <a:r>
              <a:rPr lang="ru-RU"/>
              <a:t>Огоньки вдали;</a:t>
            </a:r>
            <a:br>
              <a:rPr lang="ru-RU"/>
            </a:br>
            <a:r>
              <a:rPr lang="ru-RU"/>
              <a:t>На стенах оледенелых</a:t>
            </a:r>
            <a:br>
              <a:rPr lang="ru-RU"/>
            </a:br>
            <a:r>
              <a:rPr lang="ru-RU"/>
              <a:t>Блещут хрустали.</a:t>
            </a:r>
            <a:br>
              <a:rPr lang="ru-RU"/>
            </a:br>
            <a:r>
              <a:rPr lang="ru-RU"/>
              <a:t>От ресниц нависнул в очи</a:t>
            </a:r>
            <a:br>
              <a:rPr lang="ru-RU"/>
            </a:br>
            <a:r>
              <a:rPr lang="ru-RU"/>
              <a:t>Серебристый пух,</a:t>
            </a:r>
            <a:br>
              <a:rPr lang="ru-RU"/>
            </a:br>
            <a:r>
              <a:rPr lang="ru-RU"/>
              <a:t>Тишина холодной ночи</a:t>
            </a:r>
            <a:br>
              <a:rPr lang="ru-RU"/>
            </a:br>
            <a:r>
              <a:rPr lang="ru-RU"/>
              <a:t>Занимает дух.</a:t>
            </a:r>
            <a:br>
              <a:rPr lang="ru-RU"/>
            </a:br>
            <a:r>
              <a:rPr lang="ru-RU"/>
              <a:t/>
            </a:r>
            <a:br>
              <a:rPr lang="ru-RU"/>
            </a:br>
            <a:r>
              <a:rPr lang="ru-RU"/>
              <a:t>Ветер спит, и все немеет,</a:t>
            </a:r>
            <a:br>
              <a:rPr lang="ru-RU"/>
            </a:br>
            <a:r>
              <a:rPr lang="ru-RU"/>
              <a:t>Только бы уснуть;</a:t>
            </a:r>
            <a:br>
              <a:rPr lang="ru-RU"/>
            </a:br>
            <a:r>
              <a:rPr lang="ru-RU"/>
              <a:t>Ясный воздух сам робеет</a:t>
            </a:r>
            <a:br>
              <a:rPr lang="ru-RU"/>
            </a:br>
            <a:r>
              <a:rPr lang="ru-RU"/>
              <a:t>На мороз дохнуть </a:t>
            </a:r>
          </a:p>
        </p:txBody>
      </p:sp>
      <p:sp>
        <p:nvSpPr>
          <p:cNvPr id="9224" name="Rectangle 8"/>
          <p:cNvSpPr>
            <a:spLocks noChangeArrowheads="1"/>
          </p:cNvSpPr>
          <p:nvPr/>
        </p:nvSpPr>
        <p:spPr bwMode="auto">
          <a:xfrm>
            <a:off x="896938" y="2493963"/>
            <a:ext cx="8929687" cy="2563812"/>
          </a:xfrm>
          <a:prstGeom prst="rect">
            <a:avLst/>
          </a:prstGeom>
          <a:noFill/>
          <a:ln w="9525">
            <a:noFill/>
            <a:miter lim="800000"/>
            <a:headEnd/>
            <a:tailEnd/>
          </a:ln>
        </p:spPr>
        <p:txBody>
          <a:bodyPr lIns="100794" tIns="50397" rIns="100794" bIns="50397">
            <a:spAutoFit/>
          </a:bodyPr>
          <a:lstStyle/>
          <a:p>
            <a:pPr algn="just">
              <a:defRPr/>
            </a:pPr>
            <a:r>
              <a:rPr lang="ru-RU" b="1" dirty="0"/>
              <a:t>Афанасий</a:t>
            </a:r>
            <a:endParaRPr lang="ru-RU" sz="2800" dirty="0">
              <a:solidFill>
                <a:schemeClr val="accent6">
                  <a:lumMod val="75000"/>
                </a:schemeClr>
              </a:solidFill>
              <a:latin typeface="Times New Roman" pitchFamily="18" charset="0"/>
              <a:cs typeface="Times New Roman" pitchFamily="18" charset="0"/>
            </a:endParaRPr>
          </a:p>
          <a:p>
            <a:pPr>
              <a:defRPr/>
            </a:pPr>
            <a:r>
              <a:rPr lang="ru-RU" dirty="0"/>
              <a:t/>
            </a:r>
            <a:br>
              <a:rPr lang="ru-RU" dirty="0"/>
            </a:br>
            <a:r>
              <a:rPr lang="ru-RU" dirty="0"/>
              <a:t>Тишина холодной ночи</a:t>
            </a:r>
            <a:br>
              <a:rPr lang="ru-RU" dirty="0"/>
            </a:br>
            <a:r>
              <a:rPr lang="ru-RU" dirty="0"/>
              <a:t>Занимает дух.</a:t>
            </a:r>
            <a:br>
              <a:rPr lang="ru-RU" dirty="0"/>
            </a:br>
            <a:r>
              <a:rPr lang="ru-RU" dirty="0"/>
              <a:t/>
            </a:r>
            <a:br>
              <a:rPr lang="ru-RU" dirty="0"/>
            </a:br>
            <a:r>
              <a:rPr lang="ru-RU" dirty="0"/>
              <a:t>Ветер спит, и все немеет,</a:t>
            </a:r>
            <a:br>
              <a:rPr lang="ru-RU" dirty="0"/>
            </a:br>
            <a:r>
              <a:rPr lang="ru-RU" dirty="0"/>
              <a:t>Только бы уснуть;</a:t>
            </a:r>
            <a:br>
              <a:rPr lang="ru-RU" dirty="0"/>
            </a:br>
            <a:r>
              <a:rPr lang="ru-RU" dirty="0"/>
              <a:t>Ясный воздух сам робеет</a:t>
            </a:r>
            <a:br>
              <a:rPr lang="ru-RU" dirty="0"/>
            </a:br>
            <a:r>
              <a:rPr lang="ru-RU" dirty="0"/>
              <a:t>На мороз дохнуть </a:t>
            </a:r>
          </a:p>
        </p:txBody>
      </p:sp>
      <p:sp>
        <p:nvSpPr>
          <p:cNvPr id="15" name="Прямоугольник 14"/>
          <p:cNvSpPr/>
          <p:nvPr/>
        </p:nvSpPr>
        <p:spPr>
          <a:xfrm>
            <a:off x="1111222" y="1065193"/>
            <a:ext cx="8643998" cy="4672048"/>
          </a:xfrm>
          <a:prstGeom prst="rect">
            <a:avLst/>
          </a:prstGeom>
          <a:noFill/>
        </p:spPr>
        <p:txBody>
          <a:bodyPr>
            <a:spAutoFit/>
          </a:bodyPr>
          <a:lstStyle/>
          <a:p>
            <a:pPr algn="ctr">
              <a:defRPr/>
            </a:pPr>
            <a:r>
              <a:rPr lang="ru-RU" sz="8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rPr>
              <a:t>Повторение и обобщение </a:t>
            </a:r>
          </a:p>
          <a:p>
            <a:pPr algn="ctr">
              <a:defRPr/>
            </a:pPr>
            <a:r>
              <a:rPr lang="ru-RU" sz="8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Times New Roman" pitchFamily="18" charset="0"/>
                <a:cs typeface="Times New Roman" pitchFamily="18" charset="0"/>
              </a:rPr>
              <a:t>изученного о деепричастии</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loveferrari.l.o.pic.centerblog.net/c7d41a3d.jpg"/>
          <p:cNvPicPr>
            <a:picLocks noChangeAspect="1" noChangeArrowheads="1"/>
          </p:cNvPicPr>
          <p:nvPr/>
        </p:nvPicPr>
        <p:blipFill>
          <a:blip r:embed="rId2"/>
          <a:srcRect/>
          <a:stretch>
            <a:fillRect/>
          </a:stretch>
        </p:blipFill>
        <p:spPr bwMode="auto">
          <a:xfrm>
            <a:off x="0" y="0"/>
            <a:ext cx="10080625" cy="7559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682726" y="279375"/>
            <a:ext cx="7500990" cy="1122743"/>
          </a:xfrm>
          <a:prstGeom prst="rect">
            <a:avLst/>
          </a:prstGeom>
        </p:spPr>
        <p:txBody>
          <a:bodyPr>
            <a:spAutoFit/>
          </a:bodyPr>
          <a:lstStyle/>
          <a:p>
            <a:pPr algn="ctr">
              <a:defRPr/>
            </a:pPr>
            <a:r>
              <a:rPr lang="ru-RU" sz="7200" b="1" kern="10" dirty="0">
                <a:ln w="12700">
                  <a:solidFill>
                    <a:srgbClr val="3333CC"/>
                  </a:solidFill>
                  <a:round/>
                  <a:headEnd/>
                  <a:tailEnd/>
                </a:ln>
                <a:solidFill>
                  <a:schemeClr val="accent6">
                    <a:lumMod val="75000"/>
                  </a:schemeClr>
                </a:solidFill>
                <a:effectLst>
                  <a:outerShdw dist="45791" dir="2021404" algn="ctr" rotWithShape="0">
                    <a:srgbClr val="9999FF"/>
                  </a:outerShdw>
                </a:effectLst>
                <a:latin typeface="Times New Roman" pitchFamily="18" charset="0"/>
                <a:cs typeface="Times New Roman" pitchFamily="18" charset="0"/>
              </a:rPr>
              <a:t>Сегодня на уроке</a:t>
            </a:r>
          </a:p>
        </p:txBody>
      </p:sp>
      <p:sp>
        <p:nvSpPr>
          <p:cNvPr id="4" name="Прямоугольник 3"/>
          <p:cNvSpPr/>
          <p:nvPr/>
        </p:nvSpPr>
        <p:spPr>
          <a:xfrm>
            <a:off x="0" y="1065193"/>
            <a:ext cx="6611948" cy="1237262"/>
          </a:xfrm>
          <a:prstGeom prst="rect">
            <a:avLst/>
          </a:prstGeom>
        </p:spPr>
        <p:txBody>
          <a:bodyPr>
            <a:spAutoFit/>
          </a:bodyPr>
          <a:lstStyle/>
          <a:p>
            <a:pPr algn="ctr">
              <a:defRPr/>
            </a:pPr>
            <a:endParaRPr lang="ru-RU" sz="4000" b="1" kern="10" dirty="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itchFamily="18" charset="0"/>
              <a:cs typeface="Times New Roman" pitchFamily="18" charset="0"/>
            </a:endParaRPr>
          </a:p>
          <a:p>
            <a:pPr algn="ctr">
              <a:defRPr/>
            </a:pPr>
            <a:endParaRPr lang="ru-RU" sz="4000" b="1" kern="10" dirty="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itchFamily="18" charset="0"/>
              <a:cs typeface="Times New Roman" pitchFamily="18" charset="0"/>
            </a:endParaRPr>
          </a:p>
        </p:txBody>
      </p:sp>
      <p:sp>
        <p:nvSpPr>
          <p:cNvPr id="5" name="Прямоугольник 4"/>
          <p:cNvSpPr/>
          <p:nvPr/>
        </p:nvSpPr>
        <p:spPr>
          <a:xfrm>
            <a:off x="-1317670" y="1279507"/>
            <a:ext cx="8786874" cy="951030"/>
          </a:xfrm>
          <a:prstGeom prst="rect">
            <a:avLst/>
          </a:prstGeom>
        </p:spPr>
        <p:txBody>
          <a:bodyPr>
            <a:spAutoFit/>
          </a:bodyPr>
          <a:lstStyle/>
          <a:p>
            <a:pPr algn="ctr">
              <a:defRPr/>
            </a:pPr>
            <a:r>
              <a:rPr lang="ru-RU" sz="6000" b="1" kern="10" dirty="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itchFamily="18" charset="0"/>
                <a:cs typeface="Times New Roman" pitchFamily="18" charset="0"/>
              </a:rPr>
              <a:t>я постарался...</a:t>
            </a:r>
          </a:p>
        </p:txBody>
      </p:sp>
      <p:sp>
        <p:nvSpPr>
          <p:cNvPr id="6" name="Прямоугольник 5"/>
          <p:cNvSpPr/>
          <p:nvPr/>
        </p:nvSpPr>
        <p:spPr>
          <a:xfrm>
            <a:off x="-1222912" y="2136764"/>
            <a:ext cx="9691635" cy="865173"/>
          </a:xfrm>
          <a:prstGeom prst="rect">
            <a:avLst/>
          </a:prstGeom>
        </p:spPr>
        <p:txBody>
          <a:bodyPr>
            <a:spAutoFit/>
          </a:bodyPr>
          <a:lstStyle/>
          <a:p>
            <a:pPr algn="ctr">
              <a:defRPr/>
            </a:pPr>
            <a:r>
              <a:rPr lang="ru-RU" sz="5400" b="1" kern="10" dirty="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itchFamily="18" charset="0"/>
                <a:cs typeface="Times New Roman" pitchFamily="18" charset="0"/>
              </a:rPr>
              <a:t>мне понравилось...</a:t>
            </a:r>
          </a:p>
        </p:txBody>
      </p:sp>
      <p:sp>
        <p:nvSpPr>
          <p:cNvPr id="7" name="Прямоугольник 6"/>
          <p:cNvSpPr/>
          <p:nvPr/>
        </p:nvSpPr>
        <p:spPr>
          <a:xfrm>
            <a:off x="-2603554" y="2994020"/>
            <a:ext cx="12684179" cy="865173"/>
          </a:xfrm>
          <a:prstGeom prst="rect">
            <a:avLst/>
          </a:prstGeom>
        </p:spPr>
        <p:txBody>
          <a:bodyPr>
            <a:spAutoFit/>
          </a:bodyPr>
          <a:lstStyle/>
          <a:p>
            <a:pPr algn="ctr">
              <a:defRPr/>
            </a:pPr>
            <a:r>
              <a:rPr lang="ru-RU" sz="5400" b="1" kern="10" dirty="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itchFamily="18" charset="0"/>
                <a:cs typeface="Times New Roman" pitchFamily="18" charset="0"/>
              </a:rPr>
              <a:t>  мне было трудно...</a:t>
            </a:r>
          </a:p>
        </p:txBody>
      </p:sp>
      <p:sp>
        <p:nvSpPr>
          <p:cNvPr id="8" name="Прямоугольник 7"/>
          <p:cNvSpPr/>
          <p:nvPr/>
        </p:nvSpPr>
        <p:spPr>
          <a:xfrm>
            <a:off x="-817604" y="3922713"/>
            <a:ext cx="10072758" cy="779316"/>
          </a:xfrm>
          <a:prstGeom prst="rect">
            <a:avLst/>
          </a:prstGeom>
        </p:spPr>
        <p:txBody>
          <a:bodyPr>
            <a:spAutoFit/>
          </a:bodyPr>
          <a:lstStyle/>
          <a:p>
            <a:pPr algn="ctr">
              <a:defRPr/>
            </a:pPr>
            <a:r>
              <a:rPr lang="ru-RU" sz="4800" b="1" kern="10" dirty="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itchFamily="18" charset="0"/>
                <a:cs typeface="Times New Roman" pitchFamily="18" charset="0"/>
              </a:rPr>
              <a:t>мне было интересно...</a:t>
            </a:r>
          </a:p>
        </p:txBody>
      </p:sp>
      <p:pic>
        <p:nvPicPr>
          <p:cNvPr id="32776" name="Picture 8" descr="C:\Users\111\Desktop\Работа кружка Юный журналист\картинки для оформления\101.gif"/>
          <p:cNvPicPr>
            <a:picLocks noChangeAspect="1" noChangeArrowheads="1"/>
          </p:cNvPicPr>
          <p:nvPr/>
        </p:nvPicPr>
        <p:blipFill>
          <a:blip r:embed="rId3" cstate="email"/>
          <a:srcRect/>
          <a:stretch>
            <a:fillRect/>
          </a:stretch>
        </p:blipFill>
        <p:spPr bwMode="auto">
          <a:xfrm>
            <a:off x="6826250" y="1350963"/>
            <a:ext cx="3071813" cy="3006725"/>
          </a:xfrm>
          <a:prstGeom prst="rect">
            <a:avLst/>
          </a:prstGeom>
          <a:noFill/>
          <a:ln w="9525">
            <a:noFill/>
            <a:miter lim="800000"/>
            <a:headEnd/>
            <a:tailEnd/>
          </a:ln>
        </p:spPr>
      </p:pic>
      <p:sp>
        <p:nvSpPr>
          <p:cNvPr id="9" name="Прямоугольник 8"/>
          <p:cNvSpPr/>
          <p:nvPr/>
        </p:nvSpPr>
        <p:spPr>
          <a:xfrm>
            <a:off x="1039785" y="4708531"/>
            <a:ext cx="9429816" cy="722057"/>
          </a:xfrm>
          <a:prstGeom prst="rect">
            <a:avLst/>
          </a:prstGeom>
        </p:spPr>
        <p:txBody>
          <a:bodyPr>
            <a:spAutoFit/>
          </a:bodyPr>
          <a:lstStyle/>
          <a:p>
            <a:pPr algn="ctr">
              <a:defRPr/>
            </a:pPr>
            <a:r>
              <a:rPr lang="ru-RU" sz="4400" b="1" kern="10" dirty="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itchFamily="18" charset="0"/>
                <a:cs typeface="Times New Roman" pitchFamily="18" charset="0"/>
              </a:rPr>
              <a:t>считаю необходимым для себя…</a:t>
            </a:r>
          </a:p>
        </p:txBody>
      </p:sp>
      <p:sp>
        <p:nvSpPr>
          <p:cNvPr id="32778" name="Прямоугольник 9"/>
          <p:cNvSpPr>
            <a:spLocks noChangeArrowheads="1"/>
          </p:cNvSpPr>
          <p:nvPr/>
        </p:nvSpPr>
        <p:spPr bwMode="auto">
          <a:xfrm flipV="1">
            <a:off x="2841625" y="3954463"/>
            <a:ext cx="4397375" cy="350837"/>
          </a:xfrm>
          <a:prstGeom prst="rect">
            <a:avLst/>
          </a:prstGeom>
          <a:noFill/>
          <a:ln w="9525">
            <a:noFill/>
            <a:miter lim="800000"/>
            <a:headEnd/>
            <a:tailEnd/>
          </a:ln>
        </p:spPr>
        <p:txBody>
          <a:bodyPr>
            <a:spAutoFit/>
          </a:bodyPr>
          <a:lstStyle/>
          <a:p>
            <a:r>
              <a:rPr lang="ru-RU"/>
              <a:t>ю</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755650" y="422275"/>
            <a:ext cx="8569325" cy="785813"/>
          </a:xfrm>
        </p:spPr>
        <p:txBody>
          <a:bodyPr/>
          <a:lstStyle/>
          <a:p>
            <a:pPr>
              <a:defRPr/>
            </a:pPr>
            <a:r>
              <a:rPr lang="ru-RU" sz="6000" b="1" dirty="0" smtClean="0">
                <a:solidFill>
                  <a:schemeClr val="accent2">
                    <a:lumMod val="75000"/>
                  </a:schemeClr>
                </a:solidFill>
                <a:latin typeface="Times New Roman" pitchFamily="18" charset="0"/>
                <a:cs typeface="Times New Roman" pitchFamily="18" charset="0"/>
              </a:rPr>
              <a:t>Домашнее задание</a:t>
            </a:r>
            <a:endParaRPr lang="ru-RU" sz="6000" b="1" dirty="0">
              <a:solidFill>
                <a:schemeClr val="accent2">
                  <a:lumMod val="75000"/>
                </a:schemeClr>
              </a:solidFill>
              <a:latin typeface="Times New Roman" pitchFamily="18" charset="0"/>
              <a:cs typeface="Times New Roman" pitchFamily="18" charset="0"/>
            </a:endParaRPr>
          </a:p>
        </p:txBody>
      </p:sp>
      <p:sp>
        <p:nvSpPr>
          <p:cNvPr id="33795" name="Подзаголовок 4"/>
          <p:cNvSpPr>
            <a:spLocks noGrp="1"/>
          </p:cNvSpPr>
          <p:nvPr>
            <p:ph type="subTitle" idx="1"/>
          </p:nvPr>
        </p:nvSpPr>
        <p:spPr>
          <a:xfrm>
            <a:off x="182563" y="1565275"/>
            <a:ext cx="9898062" cy="5715000"/>
          </a:xfrm>
        </p:spPr>
        <p:txBody>
          <a:bodyPr/>
          <a:lstStyle/>
          <a:p>
            <a:pPr algn="l"/>
            <a:r>
              <a:rPr lang="ru-RU" smtClean="0"/>
              <a:t> </a:t>
            </a:r>
            <a:r>
              <a:rPr lang="ru-RU" b="1" smtClean="0"/>
              <a:t>1. Повышенный уровень.</a:t>
            </a:r>
          </a:p>
          <a:p>
            <a:pPr algn="l"/>
            <a:r>
              <a:rPr lang="ru-RU" smtClean="0"/>
              <a:t>Подобрать 5 пословиц с деепричастными оборотами. Объяснить графически знаки препинания, составить схемы предложений.</a:t>
            </a:r>
          </a:p>
          <a:p>
            <a:pPr algn="l"/>
            <a:r>
              <a:rPr lang="ru-RU" b="1" smtClean="0"/>
              <a:t>2.Средний уровень.</a:t>
            </a:r>
          </a:p>
          <a:p>
            <a:pPr algn="l"/>
            <a:r>
              <a:rPr lang="ru-RU" smtClean="0"/>
              <a:t>Вставить в пословицы пропущенные деепричастия.</a:t>
            </a:r>
          </a:p>
          <a:p>
            <a:pPr algn="l"/>
            <a:r>
              <a:rPr lang="ru-RU" b="1" smtClean="0"/>
              <a:t>3. Низкий уровень </a:t>
            </a:r>
            <a:r>
              <a:rPr lang="ru-RU" smtClean="0"/>
              <a:t>. </a:t>
            </a:r>
          </a:p>
          <a:p>
            <a:pPr algn="l"/>
            <a:r>
              <a:rPr lang="ru-RU" smtClean="0"/>
              <a:t>Образуйте деепричастия, обозначьте суффиксы. </a:t>
            </a:r>
          </a:p>
          <a:p>
            <a:pPr algn="l"/>
            <a:endParaRPr lang="ru-RU" smtClean="0"/>
          </a:p>
          <a:p>
            <a:pPr algn="l"/>
            <a:endParaRPr lang="ru-RU"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493713"/>
            <a:ext cx="9323387" cy="1357312"/>
          </a:xfrm>
        </p:spPr>
        <p:txBody>
          <a:bodyPr/>
          <a:lstStyle/>
          <a:p>
            <a:pPr>
              <a:defRPr/>
            </a:pPr>
            <a:endParaRPr lang="ru-RU" i="1" dirty="0">
              <a:solidFill>
                <a:schemeClr val="accent6">
                  <a:lumMod val="75000"/>
                </a:schemeClr>
              </a:solidFill>
              <a:latin typeface="Times New Roman" pitchFamily="18" charset="0"/>
              <a:cs typeface="Times New Roman" pitchFamily="18" charset="0"/>
            </a:endParaRPr>
          </a:p>
        </p:txBody>
      </p:sp>
      <p:sp>
        <p:nvSpPr>
          <p:cNvPr id="3" name="Прямоугольник 2"/>
          <p:cNvSpPr/>
          <p:nvPr/>
        </p:nvSpPr>
        <p:spPr>
          <a:xfrm>
            <a:off x="254000" y="2136775"/>
            <a:ext cx="9572625" cy="3870325"/>
          </a:xfrm>
          <a:prstGeom prst="rect">
            <a:avLst/>
          </a:prstGeom>
        </p:spPr>
        <p:txBody>
          <a:bodyPr>
            <a:spAutoFit/>
          </a:bodyPr>
          <a:lstStyle/>
          <a:p>
            <a:pPr>
              <a:defRPr/>
            </a:pPr>
            <a:r>
              <a:rPr lang="ru-RU" sz="4400" b="1" i="1" dirty="0">
                <a:solidFill>
                  <a:srgbClr val="C00000"/>
                </a:solidFill>
                <a:latin typeface="Times New Roman" pitchFamily="18" charset="0"/>
                <a:cs typeface="Times New Roman" pitchFamily="18" charset="0"/>
              </a:rPr>
              <a:t>* </a:t>
            </a:r>
            <a:r>
              <a:rPr lang="ru-RU" sz="4400" b="1" i="1" dirty="0">
                <a:solidFill>
                  <a:schemeClr val="accent2">
                    <a:lumMod val="75000"/>
                  </a:schemeClr>
                </a:solidFill>
                <a:latin typeface="Times New Roman" pitchFamily="18" charset="0"/>
                <a:cs typeface="Times New Roman" pitchFamily="18" charset="0"/>
              </a:rPr>
              <a:t>Не …за топор, избу не срубишь.</a:t>
            </a:r>
            <a:endParaRPr lang="ru-RU" sz="4400" b="1" i="1" dirty="0">
              <a:solidFill>
                <a:schemeClr val="accent6">
                  <a:lumMod val="75000"/>
                </a:schemeClr>
              </a:solidFill>
              <a:latin typeface="Times New Roman" pitchFamily="18" charset="0"/>
              <a:cs typeface="Times New Roman" pitchFamily="18" charset="0"/>
            </a:endParaRPr>
          </a:p>
          <a:p>
            <a:pPr>
              <a:defRPr/>
            </a:pPr>
            <a:r>
              <a:rPr lang="ru-RU" sz="4400" b="1" i="1" dirty="0">
                <a:solidFill>
                  <a:srgbClr val="C00000"/>
                </a:solidFill>
                <a:latin typeface="Times New Roman" pitchFamily="18" charset="0"/>
                <a:cs typeface="Times New Roman" pitchFamily="18" charset="0"/>
              </a:rPr>
              <a:t>* </a:t>
            </a:r>
            <a:r>
              <a:rPr lang="ru-RU" sz="4400" b="1" i="1" dirty="0">
                <a:solidFill>
                  <a:schemeClr val="accent6">
                    <a:lumMod val="75000"/>
                  </a:schemeClr>
                </a:solidFill>
                <a:latin typeface="Times New Roman" pitchFamily="18" charset="0"/>
                <a:cs typeface="Times New Roman" pitchFamily="18" charset="0"/>
              </a:rPr>
              <a:t>Не … броду, не суйся в воду. </a:t>
            </a:r>
          </a:p>
          <a:p>
            <a:pPr>
              <a:defRPr/>
            </a:pPr>
            <a:r>
              <a:rPr lang="ru-RU" sz="4400" b="1" i="1" dirty="0">
                <a:solidFill>
                  <a:srgbClr val="C00000"/>
                </a:solidFill>
                <a:latin typeface="Times New Roman" pitchFamily="18" charset="0"/>
                <a:cs typeface="Times New Roman" pitchFamily="18" charset="0"/>
              </a:rPr>
              <a:t>* </a:t>
            </a:r>
            <a:r>
              <a:rPr lang="ru-RU" sz="4400" b="1" i="1" dirty="0">
                <a:solidFill>
                  <a:schemeClr val="accent6">
                    <a:lumMod val="75000"/>
                  </a:schemeClr>
                </a:solidFill>
                <a:latin typeface="Times New Roman" pitchFamily="18" charset="0"/>
                <a:cs typeface="Times New Roman" pitchFamily="18" charset="0"/>
              </a:rPr>
              <a:t>Не … несчастья, счастья не  увидишь. </a:t>
            </a:r>
          </a:p>
          <a:p>
            <a:pPr>
              <a:defRPr/>
            </a:pPr>
            <a:r>
              <a:rPr lang="ru-RU" sz="4400" b="1" i="1" dirty="0">
                <a:solidFill>
                  <a:srgbClr val="C00000"/>
                </a:solidFill>
                <a:latin typeface="Times New Roman" pitchFamily="18" charset="0"/>
                <a:cs typeface="Times New Roman" pitchFamily="18" charset="0"/>
              </a:rPr>
              <a:t>* </a:t>
            </a:r>
            <a:r>
              <a:rPr lang="ru-RU" sz="4400" b="1" i="1" dirty="0">
                <a:solidFill>
                  <a:schemeClr val="accent6">
                    <a:lumMod val="75000"/>
                  </a:schemeClr>
                </a:solidFill>
                <a:latin typeface="Times New Roman" pitchFamily="18" charset="0"/>
                <a:cs typeface="Times New Roman" pitchFamily="18" charset="0"/>
              </a:rPr>
              <a:t>Зима бредет, …голову, а лето бежит вприпрыжку.</a:t>
            </a:r>
          </a:p>
        </p:txBody>
      </p:sp>
      <p:sp>
        <p:nvSpPr>
          <p:cNvPr id="4" name="Прямоугольник 3"/>
          <p:cNvSpPr/>
          <p:nvPr/>
        </p:nvSpPr>
        <p:spPr>
          <a:xfrm>
            <a:off x="1825602" y="636565"/>
            <a:ext cx="7929618" cy="135178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48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В мире народной мудрости</a:t>
            </a:r>
          </a:p>
          <a:p>
            <a:pPr algn="ctr">
              <a:defRPr/>
            </a:pPr>
            <a:r>
              <a:rPr lang="ru-RU" sz="4000" b="1" i="1" spc="50" dirty="0">
                <a:ln w="11430"/>
                <a:solidFill>
                  <a:schemeClr val="tx1"/>
                </a:solidFill>
                <a:effectLst>
                  <a:outerShdw blurRad="76200" dist="50800" dir="5400000" algn="tl" rotWithShape="0">
                    <a:srgbClr val="000000">
                      <a:alpha val="65000"/>
                    </a:srgbClr>
                  </a:outerShdw>
                </a:effectLst>
                <a:latin typeface="Times New Roman" pitchFamily="18" charset="0"/>
                <a:cs typeface="Times New Roman" pitchFamily="18" charset="0"/>
              </a:rPr>
              <a:t>Домашнее задание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0" y="493713"/>
            <a:ext cx="10080625" cy="6286500"/>
          </a:xfrm>
          <a:prstGeom prst="rect">
            <a:avLst/>
          </a:prstGeom>
          <a:noFill/>
          <a:ln w="9525">
            <a:noFill/>
            <a:miter lim="800000"/>
            <a:headEnd/>
            <a:tailEnd/>
          </a:ln>
          <a:effectLst/>
        </p:spPr>
        <p:txBody>
          <a:bodyPr anchor="ctr">
            <a:spAutoFit/>
          </a:bodyPr>
          <a:lstStyle/>
          <a:p>
            <a:pPr eaLnBrk="0">
              <a:defRPr/>
            </a:pPr>
            <a:r>
              <a:rPr lang="ru-RU" sz="3200" dirty="0">
                <a:solidFill>
                  <a:schemeClr val="accent2">
                    <a:lumMod val="75000"/>
                  </a:schemeClr>
                </a:solidFill>
                <a:latin typeface="Times New Roman" pitchFamily="18" charset="0"/>
                <a:cs typeface="Times New Roman" pitchFamily="18" charset="0"/>
              </a:rPr>
              <a:t>                  </a:t>
            </a:r>
            <a:r>
              <a:rPr lang="ru-RU" sz="3200" b="1" dirty="0">
                <a:solidFill>
                  <a:schemeClr val="accent2">
                    <a:lumMod val="75000"/>
                  </a:schemeClr>
                </a:solidFill>
                <a:latin typeface="Times New Roman" pitchFamily="18" charset="0"/>
                <a:cs typeface="Times New Roman" pitchFamily="18" charset="0"/>
              </a:rPr>
              <a:t>Домашнее задание</a:t>
            </a:r>
            <a:r>
              <a:rPr lang="ru-RU" sz="3200" b="1" i="1" dirty="0">
                <a:solidFill>
                  <a:schemeClr val="accent2">
                    <a:lumMod val="75000"/>
                  </a:schemeClr>
                </a:solidFill>
                <a:latin typeface="Times New Roman" pitchFamily="18" charset="0"/>
                <a:cs typeface="Times New Roman" pitchFamily="18" charset="0"/>
              </a:rPr>
              <a:t> .</a:t>
            </a:r>
            <a:r>
              <a:rPr lang="ru-RU" sz="3200" b="1" dirty="0">
                <a:solidFill>
                  <a:schemeClr val="accent2">
                    <a:lumMod val="75000"/>
                  </a:schemeClr>
                </a:solidFill>
                <a:latin typeface="Times New Roman" pitchFamily="18" charset="0"/>
                <a:cs typeface="Times New Roman" pitchFamily="18" charset="0"/>
              </a:rPr>
              <a:t>Низкий уровень</a:t>
            </a:r>
            <a:r>
              <a:rPr lang="ru-RU" sz="3200" b="1" i="1" dirty="0">
                <a:solidFill>
                  <a:schemeClr val="accent2">
                    <a:lumMod val="75000"/>
                  </a:schemeClr>
                </a:solidFill>
                <a:latin typeface="Times New Roman" pitchFamily="18" charset="0"/>
                <a:cs typeface="Times New Roman" pitchFamily="18" charset="0"/>
              </a:rPr>
              <a:t> . </a:t>
            </a:r>
          </a:p>
          <a:p>
            <a:pPr eaLnBrk="0">
              <a:defRPr/>
            </a:pPr>
            <a:endParaRPr lang="ru-RU" sz="3200" b="1" i="1" dirty="0">
              <a:solidFill>
                <a:schemeClr val="accent2">
                  <a:lumMod val="75000"/>
                </a:schemeClr>
              </a:solidFill>
              <a:latin typeface="Times New Roman" pitchFamily="18" charset="0"/>
              <a:cs typeface="Times New Roman" pitchFamily="18" charset="0"/>
            </a:endParaRPr>
          </a:p>
          <a:p>
            <a:pPr algn="ctr" eaLnBrk="0">
              <a:defRPr/>
            </a:pPr>
            <a:r>
              <a:rPr lang="ru-RU" sz="3200" b="1" dirty="0">
                <a:solidFill>
                  <a:schemeClr val="accent2">
                    <a:lumMod val="75000"/>
                  </a:schemeClr>
                </a:solidFill>
                <a:latin typeface="Times New Roman" pitchFamily="18" charset="0"/>
                <a:cs typeface="Times New Roman" pitchFamily="18" charset="0"/>
              </a:rPr>
              <a:t>Образуйте от данных глаголов деепричастия указанного вида.</a:t>
            </a:r>
          </a:p>
          <a:p>
            <a:pPr eaLnBrk="0">
              <a:defRPr/>
            </a:pPr>
            <a:endParaRPr lang="ru-RU" sz="3200" dirty="0">
              <a:solidFill>
                <a:schemeClr val="accent2">
                  <a:lumMod val="75000"/>
                </a:schemeClr>
              </a:solidFill>
              <a:latin typeface="Times New Roman" pitchFamily="18" charset="0"/>
              <a:cs typeface="Times New Roman" pitchFamily="18" charset="0"/>
            </a:endParaRPr>
          </a:p>
          <a:p>
            <a:pPr eaLnBrk="0">
              <a:defRPr/>
            </a:pPr>
            <a:endParaRPr lang="ru-RU" sz="3200" dirty="0">
              <a:solidFill>
                <a:schemeClr val="accent2">
                  <a:lumMod val="75000"/>
                </a:schemeClr>
              </a:solidFill>
              <a:latin typeface="Times New Roman" pitchFamily="18" charset="0"/>
              <a:cs typeface="Times New Roman" pitchFamily="18" charset="0"/>
            </a:endParaRPr>
          </a:p>
          <a:p>
            <a:pPr eaLnBrk="0">
              <a:lnSpc>
                <a:spcPct val="100000"/>
              </a:lnSpc>
              <a:buClrTx/>
              <a:buSzTx/>
              <a:buFontTx/>
              <a:buNone/>
              <a:defRPr/>
            </a:pPr>
            <a:r>
              <a:rPr lang="ru-RU" sz="2800" b="1" dirty="0">
                <a:solidFill>
                  <a:schemeClr val="tx1"/>
                </a:solidFill>
                <a:latin typeface="Times New Roman" pitchFamily="18" charset="0"/>
                <a:cs typeface="Times New Roman" pitchFamily="18" charset="0"/>
              </a:rPr>
              <a:t>1. Оглядываться(несов.в.)         2. Сверкать(несов. в.)</a:t>
            </a:r>
            <a:br>
              <a:rPr lang="ru-RU" sz="2800" b="1" dirty="0">
                <a:solidFill>
                  <a:schemeClr val="tx1"/>
                </a:solidFill>
                <a:latin typeface="Times New Roman" pitchFamily="18" charset="0"/>
                <a:cs typeface="Times New Roman" pitchFamily="18" charset="0"/>
              </a:rPr>
            </a:br>
            <a:r>
              <a:rPr lang="ru-RU" sz="2800" b="1" dirty="0">
                <a:solidFill>
                  <a:schemeClr val="tx1"/>
                </a:solidFill>
                <a:latin typeface="Times New Roman" pitchFamily="18" charset="0"/>
                <a:cs typeface="Times New Roman" pitchFamily="18" charset="0"/>
              </a:rPr>
              <a:t>3. Уметь(несов. в.)                       4. Купить (сов. в.)</a:t>
            </a:r>
            <a:br>
              <a:rPr lang="ru-RU" sz="2800" b="1" dirty="0">
                <a:solidFill>
                  <a:schemeClr val="tx1"/>
                </a:solidFill>
                <a:latin typeface="Times New Roman" pitchFamily="18" charset="0"/>
                <a:cs typeface="Times New Roman" pitchFamily="18" charset="0"/>
              </a:rPr>
            </a:br>
            <a:r>
              <a:rPr lang="ru-RU" sz="2800" b="1" dirty="0">
                <a:solidFill>
                  <a:schemeClr val="tx1"/>
                </a:solidFill>
                <a:latin typeface="Times New Roman" pitchFamily="18" charset="0"/>
                <a:cs typeface="Times New Roman" pitchFamily="18" charset="0"/>
              </a:rPr>
              <a:t>5. Прочитать (сов. в)</a:t>
            </a:r>
            <a:r>
              <a:rPr lang="ru-RU" sz="2800" b="1" dirty="0">
                <a:solidFill>
                  <a:schemeClr val="tx1"/>
                </a:solidFill>
                <a:latin typeface="Calibri" pitchFamily="34" charset="0"/>
                <a:cs typeface="Times New Roman" pitchFamily="18" charset="0"/>
              </a:rPr>
              <a:t>                    6. Сверкать(несов. в.)</a:t>
            </a:r>
            <a:br>
              <a:rPr lang="ru-RU" sz="2800" b="1" dirty="0">
                <a:solidFill>
                  <a:schemeClr val="tx1"/>
                </a:solidFill>
                <a:latin typeface="Calibri" pitchFamily="34" charset="0"/>
                <a:cs typeface="Times New Roman" pitchFamily="18" charset="0"/>
              </a:rPr>
            </a:br>
            <a:r>
              <a:rPr lang="ru-RU" sz="2800" b="1" dirty="0">
                <a:solidFill>
                  <a:schemeClr val="tx1"/>
                </a:solidFill>
                <a:latin typeface="Calibri" pitchFamily="34" charset="0"/>
                <a:cs typeface="Times New Roman" pitchFamily="18" charset="0"/>
              </a:rPr>
              <a:t>7. Уметь(несов. в.)                          8. Купить (сов. в.)</a:t>
            </a:r>
            <a:br>
              <a:rPr lang="ru-RU" sz="2800" b="1" dirty="0">
                <a:solidFill>
                  <a:schemeClr val="tx1"/>
                </a:solidFill>
                <a:latin typeface="Calibri" pitchFamily="34" charset="0"/>
                <a:cs typeface="Times New Roman" pitchFamily="18" charset="0"/>
              </a:rPr>
            </a:br>
            <a:r>
              <a:rPr lang="ru-RU" sz="2800" b="1" dirty="0">
                <a:solidFill>
                  <a:schemeClr val="tx1"/>
                </a:solidFill>
                <a:latin typeface="Calibri" pitchFamily="34" charset="0"/>
                <a:cs typeface="Times New Roman" pitchFamily="18" charset="0"/>
              </a:rPr>
              <a:t>9. Прочитать (сов. в.)                      10. Увидеть (сов. в.)</a:t>
            </a:r>
            <a:br>
              <a:rPr lang="ru-RU" sz="2800" b="1" dirty="0">
                <a:solidFill>
                  <a:schemeClr val="tx1"/>
                </a:solidFill>
                <a:latin typeface="Calibri" pitchFamily="34" charset="0"/>
                <a:cs typeface="Times New Roman" pitchFamily="18" charset="0"/>
              </a:rPr>
            </a:br>
            <a:r>
              <a:rPr lang="ru-RU" sz="2800" b="1" dirty="0">
                <a:solidFill>
                  <a:schemeClr val="tx1"/>
                </a:solidFill>
                <a:latin typeface="Calibri" pitchFamily="34" charset="0"/>
                <a:cs typeface="Times New Roman" pitchFamily="18" charset="0"/>
              </a:rPr>
              <a:t>11. Назначать (несов.в.)                  12. Оторваться (сов. в.)</a:t>
            </a:r>
            <a:br>
              <a:rPr lang="ru-RU" sz="2800" b="1" dirty="0">
                <a:solidFill>
                  <a:schemeClr val="tx1"/>
                </a:solidFill>
                <a:latin typeface="Calibri" pitchFamily="34" charset="0"/>
                <a:cs typeface="Times New Roman" pitchFamily="18" charset="0"/>
              </a:rPr>
            </a:br>
            <a:r>
              <a:rPr lang="ru-RU" sz="2800" b="1" dirty="0">
                <a:solidFill>
                  <a:schemeClr val="tx1"/>
                </a:solidFill>
                <a:latin typeface="Calibri" pitchFamily="34" charset="0"/>
                <a:cs typeface="Times New Roman" pitchFamily="18" charset="0"/>
              </a:rPr>
              <a:t>13. Освободить (сов. в.)                  14. Стучать (несов. в.)</a:t>
            </a:r>
            <a:br>
              <a:rPr lang="ru-RU" sz="2800" b="1" dirty="0">
                <a:solidFill>
                  <a:schemeClr val="tx1"/>
                </a:solidFill>
                <a:latin typeface="Calibri" pitchFamily="34" charset="0"/>
                <a:cs typeface="Times New Roman" pitchFamily="18" charset="0"/>
              </a:rPr>
            </a:br>
            <a:r>
              <a:rPr lang="ru-RU" sz="2800" b="1" dirty="0">
                <a:solidFill>
                  <a:schemeClr val="tx1"/>
                </a:solidFill>
                <a:latin typeface="Calibri" pitchFamily="34" charset="0"/>
                <a:cs typeface="Times New Roman" pitchFamily="18" charset="0"/>
              </a:rPr>
              <a:t>15. Играть (несов. в.)                      16. Ехать (несов. в.)</a:t>
            </a:r>
            <a:endParaRPr lang="ru-RU" sz="2800" dirty="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WordArt 3"/>
          <p:cNvSpPr>
            <a:spLocks noChangeArrowheads="1" noChangeShapeType="1" noTextEdit="1"/>
          </p:cNvSpPr>
          <p:nvPr/>
        </p:nvSpPr>
        <p:spPr bwMode="auto">
          <a:xfrm>
            <a:off x="1800225" y="2160588"/>
            <a:ext cx="6840538" cy="2343150"/>
          </a:xfrm>
          <a:prstGeom prst="rect">
            <a:avLst/>
          </a:prstGeom>
        </p:spPr>
        <p:txBody>
          <a:bodyPr wrap="none" fromWordArt="1">
            <a:prstTxWarp prst="textInflate">
              <a:avLst>
                <a:gd name="adj" fmla="val 21528"/>
              </a:avLst>
            </a:prstTxWarp>
            <a:scene3d>
              <a:camera prst="legacyObliqueTopLeft">
                <a:rot lat="19799980" lon="21299970" rev="0"/>
              </a:camera>
              <a:lightRig rig="legacyFlat1" dir="t"/>
            </a:scene3d>
            <a:sp3d extrusionH="333000" prstMaterial="legacyMatte">
              <a:extrusionClr>
                <a:srgbClr val="2323DC"/>
              </a:extrusionClr>
            </a:sp3d>
          </a:bodyPr>
          <a:lstStyle/>
          <a:p>
            <a:pPr algn="ctr"/>
            <a:r>
              <a:rPr lang="ru-RU" sz="3600" kern="10" spc="-181">
                <a:ln w="9525">
                  <a:round/>
                  <a:headEnd/>
                  <a:tailEnd/>
                </a:ln>
                <a:blipFill dpi="0" rotWithShape="0">
                  <a:blip r:embed="rId3"/>
                  <a:srcRect/>
                  <a:tile tx="0" ty="0" sx="100000" sy="100000" flip="none" algn="tl"/>
                </a:blipFill>
                <a:latin typeface="Thorndale"/>
              </a:rPr>
              <a:t>Спасибо за урок! </a:t>
            </a:r>
          </a:p>
        </p:txBody>
      </p:sp>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54188" y="493713"/>
            <a:ext cx="8143875" cy="1000125"/>
          </a:xfrm>
        </p:spPr>
        <p:txBody>
          <a:bodyPr/>
          <a:lstStyle/>
          <a:p>
            <a:pPr>
              <a:defRPr/>
            </a:pPr>
            <a:r>
              <a:rPr lang="ru-RU" b="1" dirty="0" smtClean="0">
                <a:solidFill>
                  <a:schemeClr val="accent2">
                    <a:lumMod val="75000"/>
                  </a:schemeClr>
                </a:solidFill>
                <a:latin typeface="Times New Roman" pitchFamily="18" charset="0"/>
                <a:cs typeface="Times New Roman" pitchFamily="18" charset="0"/>
              </a:rPr>
              <a:t>Информационные источники</a:t>
            </a:r>
            <a:endParaRPr lang="ru-RU" b="1" dirty="0">
              <a:solidFill>
                <a:schemeClr val="accent2">
                  <a:lumMod val="75000"/>
                </a:schemeClr>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396875" y="1636713"/>
            <a:ext cx="9358313" cy="4649787"/>
          </a:xfrm>
        </p:spPr>
        <p:txBody>
          <a:bodyPr/>
          <a:lstStyle/>
          <a:p>
            <a:pPr algn="l">
              <a:defRPr/>
            </a:pPr>
            <a:r>
              <a:rPr lang="en-US" dirty="0" smtClean="0"/>
              <a:t> </a:t>
            </a:r>
            <a:r>
              <a:rPr lang="en-US" sz="4000" b="1" dirty="0" smtClean="0">
                <a:solidFill>
                  <a:schemeClr val="accent2">
                    <a:lumMod val="75000"/>
                  </a:schemeClr>
                </a:solidFill>
                <a:latin typeface="Times New Roman" pitchFamily="18" charset="0"/>
                <a:cs typeface="Times New Roman" pitchFamily="18" charset="0"/>
              </a:rPr>
              <a:t>* http</a:t>
            </a:r>
            <a:r>
              <a:rPr lang="ru-RU" sz="4000" b="1" dirty="0" smtClean="0">
                <a:solidFill>
                  <a:schemeClr val="accent2">
                    <a:lumMod val="75000"/>
                  </a:schemeClr>
                </a:solidFill>
                <a:latin typeface="Times New Roman" pitchFamily="18" charset="0"/>
                <a:cs typeface="Times New Roman" pitchFamily="18" charset="0"/>
              </a:rPr>
              <a:t>://</a:t>
            </a:r>
            <a:r>
              <a:rPr lang="en-US" sz="4000" b="1" dirty="0" smtClean="0">
                <a:solidFill>
                  <a:schemeClr val="accent2">
                    <a:lumMod val="75000"/>
                  </a:schemeClr>
                </a:solidFill>
                <a:latin typeface="Times New Roman" pitchFamily="18" charset="0"/>
                <a:cs typeface="Times New Roman" pitchFamily="18" charset="0"/>
              </a:rPr>
              <a:t>www.kayros.ppua</a:t>
            </a:r>
            <a:r>
              <a:rPr lang="ru-RU" sz="4000" b="1" dirty="0" smtClean="0">
                <a:solidFill>
                  <a:schemeClr val="accent2">
                    <a:lumMod val="75000"/>
                  </a:schemeClr>
                </a:solidFill>
                <a:latin typeface="Times New Roman" pitchFamily="18" charset="0"/>
                <a:cs typeface="Times New Roman" pitchFamily="18" charset="0"/>
              </a:rPr>
              <a:t>//</a:t>
            </a:r>
            <a:r>
              <a:rPr lang="en-US" sz="4000" b="1" dirty="0" smtClean="0">
                <a:solidFill>
                  <a:schemeClr val="accent2">
                    <a:lumMod val="75000"/>
                  </a:schemeClr>
                </a:solidFill>
                <a:latin typeface="Times New Roman" pitchFamily="18" charset="0"/>
                <a:cs typeface="Times New Roman" pitchFamily="18" charset="0"/>
              </a:rPr>
              <a:t>post98</a:t>
            </a:r>
          </a:p>
          <a:p>
            <a:pPr algn="l">
              <a:defRPr/>
            </a:pPr>
            <a:r>
              <a:rPr lang="en-US" sz="4000" b="1" dirty="0" smtClean="0">
                <a:solidFill>
                  <a:schemeClr val="accent2">
                    <a:lumMod val="75000"/>
                  </a:schemeClr>
                </a:solidFill>
                <a:latin typeface="Times New Roman" pitchFamily="18" charset="0"/>
                <a:cs typeface="Times New Roman" pitchFamily="18" charset="0"/>
              </a:rPr>
              <a:t> *</a:t>
            </a:r>
            <a:r>
              <a:rPr lang="en-US" sz="4000" b="1" dirty="0" err="1" smtClean="0">
                <a:solidFill>
                  <a:schemeClr val="accent2">
                    <a:lumMod val="75000"/>
                  </a:schemeClr>
                </a:solidFill>
                <a:latin typeface="Times New Roman" pitchFamily="18" charset="0"/>
                <a:cs typeface="Times New Roman" pitchFamily="18" charset="0"/>
              </a:rPr>
              <a:t>artcyclopedia.ru</a:t>
            </a:r>
            <a:endParaRPr lang="en-US" sz="4000" b="1" dirty="0" smtClean="0">
              <a:solidFill>
                <a:schemeClr val="accent2">
                  <a:lumMod val="75000"/>
                </a:schemeClr>
              </a:solidFill>
              <a:latin typeface="Times New Roman" pitchFamily="18" charset="0"/>
              <a:cs typeface="Times New Roman" pitchFamily="18" charset="0"/>
            </a:endParaRPr>
          </a:p>
          <a:p>
            <a:pPr algn="l">
              <a:defRPr/>
            </a:pPr>
            <a:r>
              <a:rPr lang="en-US" sz="4000" b="1" dirty="0" smtClean="0">
                <a:solidFill>
                  <a:schemeClr val="accent2">
                    <a:lumMod val="75000"/>
                  </a:schemeClr>
                </a:solidFill>
                <a:latin typeface="Times New Roman" pitchFamily="18" charset="0"/>
                <a:cs typeface="Times New Roman" pitchFamily="18" charset="0"/>
              </a:rPr>
              <a:t> *</a:t>
            </a:r>
            <a:r>
              <a:rPr lang="en-US" sz="4000" b="1" dirty="0" err="1" smtClean="0">
                <a:solidFill>
                  <a:schemeClr val="accent2">
                    <a:lumMod val="75000"/>
                  </a:schemeClr>
                </a:solidFill>
                <a:latin typeface="Times New Roman" pitchFamily="18" charset="0"/>
                <a:cs typeface="Times New Roman" pitchFamily="18" charset="0"/>
              </a:rPr>
              <a:t>blogs.privet.ru</a:t>
            </a:r>
            <a:endParaRPr lang="en-US" sz="4000" b="1" dirty="0" smtClean="0">
              <a:solidFill>
                <a:schemeClr val="accent2">
                  <a:lumMod val="75000"/>
                </a:schemeClr>
              </a:solidFill>
              <a:latin typeface="Times New Roman" pitchFamily="18" charset="0"/>
              <a:cs typeface="Times New Roman" pitchFamily="18" charset="0"/>
            </a:endParaRPr>
          </a:p>
          <a:p>
            <a:pPr algn="l">
              <a:defRPr/>
            </a:pPr>
            <a:r>
              <a:rPr lang="en-US" sz="4000" b="1" dirty="0" smtClean="0">
                <a:solidFill>
                  <a:schemeClr val="accent2">
                    <a:lumMod val="75000"/>
                  </a:schemeClr>
                </a:solidFill>
                <a:latin typeface="Times New Roman" pitchFamily="18" charset="0"/>
                <a:cs typeface="Times New Roman" pitchFamily="18" charset="0"/>
              </a:rPr>
              <a:t> *www.globus-kniga.ru</a:t>
            </a:r>
          </a:p>
          <a:p>
            <a:pPr algn="l">
              <a:defRPr/>
            </a:pPr>
            <a:r>
              <a:rPr lang="en-US" sz="4000" b="1" dirty="0" smtClean="0">
                <a:solidFill>
                  <a:schemeClr val="accent2">
                    <a:lumMod val="75000"/>
                  </a:schemeClr>
                </a:solidFill>
                <a:latin typeface="Times New Roman" pitchFamily="18" charset="0"/>
                <a:cs typeface="Times New Roman" pitchFamily="18" charset="0"/>
              </a:rPr>
              <a:t> *</a:t>
            </a:r>
            <a:r>
              <a:rPr lang="ru-RU" sz="4000" b="1" dirty="0" err="1" smtClean="0">
                <a:solidFill>
                  <a:schemeClr val="accent2">
                    <a:lumMod val="75000"/>
                  </a:schemeClr>
                </a:solidFill>
                <a:latin typeface="Times New Roman" pitchFamily="18" charset="0"/>
                <a:cs typeface="Times New Roman" pitchFamily="18" charset="0"/>
              </a:rPr>
              <a:t>сезоны-года.рф</a:t>
            </a:r>
            <a:endParaRPr lang="ru-RU" sz="4000" b="1" dirty="0">
              <a:solidFill>
                <a:schemeClr val="accent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4"/>
          <p:cNvSpPr>
            <a:spLocks noGrp="1"/>
          </p:cNvSpPr>
          <p:nvPr>
            <p:ph type="title"/>
          </p:nvPr>
        </p:nvSpPr>
        <p:spPr/>
        <p:txBody>
          <a:bodyPr/>
          <a:lstStyle/>
          <a:p>
            <a:endParaRPr lang="ru-RU" smtClean="0"/>
          </a:p>
        </p:txBody>
      </p:sp>
      <p:sp>
        <p:nvSpPr>
          <p:cNvPr id="3" name="Прямоугольник 2"/>
          <p:cNvSpPr/>
          <p:nvPr/>
        </p:nvSpPr>
        <p:spPr>
          <a:xfrm>
            <a:off x="539750" y="1565275"/>
            <a:ext cx="9072563" cy="5106988"/>
          </a:xfrm>
          <a:prstGeom prst="rect">
            <a:avLst/>
          </a:prstGeom>
        </p:spPr>
        <p:txBody>
          <a:bodyPr>
            <a:spAutoFit/>
          </a:bodyPr>
          <a:lstStyle/>
          <a:p>
            <a:pPr hangingPunct="1">
              <a:spcBef>
                <a:spcPct val="50000"/>
              </a:spcBef>
              <a:buFont typeface="Arial" charset="0"/>
              <a:buNone/>
              <a:defRPr/>
            </a:pPr>
            <a:r>
              <a:rPr lang="ru-RU" sz="3600" b="1" i="1" dirty="0">
                <a:solidFill>
                  <a:schemeClr val="accent6">
                    <a:lumMod val="75000"/>
                  </a:schemeClr>
                </a:solidFill>
                <a:latin typeface="Times New Roman" pitchFamily="18" charset="0"/>
                <a:cs typeface="Times New Roman" pitchFamily="18" charset="0"/>
              </a:rPr>
              <a:t> * Деепричастие      -         частица </a:t>
            </a:r>
            <a:r>
              <a:rPr lang="ru-RU" sz="3600" b="1" i="1" dirty="0" err="1">
                <a:solidFill>
                  <a:schemeClr val="accent6">
                    <a:lumMod val="75000"/>
                  </a:schemeClr>
                </a:solidFill>
                <a:latin typeface="Times New Roman" pitchFamily="18" charset="0"/>
                <a:cs typeface="Times New Roman" pitchFamily="18" charset="0"/>
              </a:rPr>
              <a:t>дее</a:t>
            </a:r>
            <a:r>
              <a:rPr lang="ru-RU" sz="3600" b="1" i="1" dirty="0">
                <a:solidFill>
                  <a:schemeClr val="accent6">
                    <a:lumMod val="75000"/>
                  </a:schemeClr>
                </a:solidFill>
                <a:latin typeface="Times New Roman" pitchFamily="18" charset="0"/>
                <a:cs typeface="Times New Roman" pitchFamily="18" charset="0"/>
              </a:rPr>
              <a:t> (от </a:t>
            </a:r>
            <a:r>
              <a:rPr lang="ru-RU" sz="3600" b="1" i="1" dirty="0" err="1">
                <a:solidFill>
                  <a:schemeClr val="accent6">
                    <a:lumMod val="75000"/>
                  </a:schemeClr>
                </a:solidFill>
                <a:latin typeface="Times New Roman" pitchFamily="18" charset="0"/>
                <a:cs typeface="Times New Roman" pitchFamily="18" charset="0"/>
              </a:rPr>
              <a:t>деять</a:t>
            </a:r>
            <a:r>
              <a:rPr lang="ru-RU" sz="3600" b="1" i="1" dirty="0">
                <a:solidFill>
                  <a:schemeClr val="accent6">
                    <a:lumMod val="75000"/>
                  </a:schemeClr>
                </a:solidFill>
                <a:latin typeface="Times New Roman" pitchFamily="18" charset="0"/>
                <a:cs typeface="Times New Roman" pitchFamily="18" charset="0"/>
              </a:rPr>
              <a:t> – «делать») + существительное  «причастие»</a:t>
            </a:r>
          </a:p>
          <a:p>
            <a:pPr hangingPunct="1">
              <a:spcBef>
                <a:spcPct val="50000"/>
              </a:spcBef>
              <a:buFont typeface="Arial" charset="0"/>
              <a:buNone/>
              <a:defRPr/>
            </a:pPr>
            <a:r>
              <a:rPr lang="ru-RU" sz="2800" b="1" i="1" dirty="0">
                <a:solidFill>
                  <a:schemeClr val="accent6">
                    <a:lumMod val="75000"/>
                  </a:schemeClr>
                </a:solidFill>
                <a:latin typeface="Times New Roman" pitchFamily="18" charset="0"/>
                <a:cs typeface="Times New Roman" pitchFamily="18" charset="0"/>
              </a:rPr>
              <a:t>                           Значение: причастность к действию.</a:t>
            </a:r>
          </a:p>
          <a:p>
            <a:pPr hangingPunct="1">
              <a:spcBef>
                <a:spcPct val="50000"/>
              </a:spcBef>
              <a:buFont typeface="Arial" charset="0"/>
              <a:buNone/>
              <a:defRPr/>
            </a:pPr>
            <a:r>
              <a:rPr lang="ru-RU" sz="2800" b="1" i="1" dirty="0">
                <a:solidFill>
                  <a:schemeClr val="accent6">
                    <a:lumMod val="75000"/>
                  </a:schemeClr>
                </a:solidFill>
                <a:latin typeface="Times New Roman" pitchFamily="18" charset="0"/>
                <a:cs typeface="Times New Roman" pitchFamily="18" charset="0"/>
              </a:rPr>
              <a:t>                                                                       В.А.Иванова</a:t>
            </a:r>
          </a:p>
          <a:p>
            <a:pPr hangingPunct="1">
              <a:spcBef>
                <a:spcPct val="50000"/>
              </a:spcBef>
              <a:buFont typeface="Arial" charset="0"/>
              <a:buNone/>
              <a:defRPr/>
            </a:pPr>
            <a:r>
              <a:rPr lang="ru-RU" sz="2800" b="1" i="1" dirty="0">
                <a:solidFill>
                  <a:schemeClr val="accent6">
                    <a:lumMod val="75000"/>
                  </a:schemeClr>
                </a:solidFill>
                <a:latin typeface="Times New Roman" pitchFamily="18" charset="0"/>
                <a:cs typeface="Times New Roman" pitchFamily="18" charset="0"/>
              </a:rPr>
              <a:t> </a:t>
            </a:r>
            <a:r>
              <a:rPr lang="ru-RU" sz="3200" b="1" i="1" dirty="0">
                <a:solidFill>
                  <a:schemeClr val="accent6">
                    <a:lumMod val="75000"/>
                  </a:schemeClr>
                </a:solidFill>
                <a:latin typeface="Times New Roman" pitchFamily="18" charset="0"/>
                <a:cs typeface="Times New Roman" pitchFamily="18" charset="0"/>
              </a:rPr>
              <a:t>* Деепричастие в первую очередь используется для того, чтобы одно из действий отодвинуть на второй план по сравнению с другими.</a:t>
            </a:r>
          </a:p>
          <a:p>
            <a:pPr hangingPunct="1">
              <a:spcBef>
                <a:spcPct val="50000"/>
              </a:spcBef>
              <a:buFont typeface="Arial" charset="0"/>
              <a:buNone/>
              <a:defRPr/>
            </a:pPr>
            <a:r>
              <a:rPr lang="ru-RU" sz="2800" b="1" i="1" dirty="0">
                <a:solidFill>
                  <a:schemeClr val="accent6">
                    <a:lumMod val="75000"/>
                  </a:schemeClr>
                </a:solidFill>
                <a:latin typeface="Times New Roman" pitchFamily="18" charset="0"/>
                <a:cs typeface="Times New Roman" pitchFamily="18" charset="0"/>
              </a:rPr>
              <a:t>                                                           А. Груздев</a:t>
            </a:r>
          </a:p>
        </p:txBody>
      </p:sp>
      <p:sp>
        <p:nvSpPr>
          <p:cNvPr id="4" name="Прямоугольник 3"/>
          <p:cNvSpPr/>
          <p:nvPr/>
        </p:nvSpPr>
        <p:spPr>
          <a:xfrm>
            <a:off x="468281" y="565127"/>
            <a:ext cx="9612344" cy="779316"/>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48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Заглянем в толковый словарь</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024188" y="0"/>
            <a:ext cx="6538912" cy="46038"/>
          </a:xfrm>
        </p:spPr>
        <p:txBody>
          <a:bodyPr/>
          <a:lstStyle/>
          <a:p>
            <a:pPr eaLnBrk="1"/>
            <a:endParaRPr lang="ru-RU" sz="4000" b="1" i="1" smtClean="0"/>
          </a:p>
        </p:txBody>
      </p:sp>
      <p:sp>
        <p:nvSpPr>
          <p:cNvPr id="6147" name="Rectangle 3"/>
          <p:cNvSpPr>
            <a:spLocks noGrp="1" noChangeArrowheads="1"/>
          </p:cNvSpPr>
          <p:nvPr>
            <p:ph type="body" idx="1"/>
          </p:nvPr>
        </p:nvSpPr>
        <p:spPr>
          <a:xfrm>
            <a:off x="287338" y="1692275"/>
            <a:ext cx="2665412" cy="1074738"/>
          </a:xfrm>
          <a:solidFill>
            <a:schemeClr val="folHlink"/>
          </a:solidFill>
        </p:spPr>
        <p:txBody>
          <a:bodyPr/>
          <a:lstStyle/>
          <a:p>
            <a:pPr algn="ctr" eaLnBrk="1">
              <a:lnSpc>
                <a:spcPct val="78000"/>
              </a:lnSpc>
              <a:buFont typeface="Times New Roman" pitchFamily="18" charset="0"/>
              <a:buNone/>
            </a:pPr>
            <a:r>
              <a:rPr lang="ru-RU" b="1" smtClean="0"/>
              <a:t>добавочное </a:t>
            </a:r>
          </a:p>
          <a:p>
            <a:pPr algn="ctr" eaLnBrk="1">
              <a:lnSpc>
                <a:spcPct val="78000"/>
              </a:lnSpc>
              <a:buFont typeface="Times New Roman" pitchFamily="18" charset="0"/>
              <a:buNone/>
            </a:pPr>
            <a:r>
              <a:rPr lang="ru-RU" b="1" smtClean="0"/>
              <a:t>действие</a:t>
            </a:r>
          </a:p>
        </p:txBody>
      </p:sp>
      <p:sp>
        <p:nvSpPr>
          <p:cNvPr id="6148" name="Rectangle 4"/>
          <p:cNvSpPr>
            <a:spLocks noChangeArrowheads="1"/>
          </p:cNvSpPr>
          <p:nvPr/>
        </p:nvSpPr>
        <p:spPr bwMode="auto">
          <a:xfrm>
            <a:off x="3168650" y="1692275"/>
            <a:ext cx="2376488" cy="1079500"/>
          </a:xfrm>
          <a:prstGeom prst="rect">
            <a:avLst/>
          </a:prstGeom>
          <a:solidFill>
            <a:schemeClr val="folHlink"/>
          </a:solidFill>
          <a:ln w="9525">
            <a:noFill/>
            <a:round/>
            <a:headEnd/>
            <a:tailEnd/>
          </a:ln>
        </p:spPr>
        <p:txBody>
          <a:bodyPr lIns="0" tIns="7920" rIns="0" bIns="0"/>
          <a:lstStyle/>
          <a:p>
            <a:pPr marL="342900" indent="-342900" algn="ctr">
              <a:lnSpc>
                <a:spcPct val="98000"/>
              </a:lnSpc>
              <a:spcAft>
                <a:spcPts val="1425"/>
              </a:spcAft>
            </a:pPr>
            <a:r>
              <a:rPr lang="ru-RU" sz="3200" b="1">
                <a:solidFill>
                  <a:srgbClr val="000000"/>
                </a:solidFill>
                <a:latin typeface="Bitstream Vera Serif" pitchFamily="16" charset="0"/>
              </a:rPr>
              <a:t>глагол </a:t>
            </a:r>
          </a:p>
        </p:txBody>
      </p:sp>
      <p:sp>
        <p:nvSpPr>
          <p:cNvPr id="44037" name="Rectangle 5"/>
          <p:cNvSpPr>
            <a:spLocks noChangeArrowheads="1"/>
          </p:cNvSpPr>
          <p:nvPr/>
        </p:nvSpPr>
        <p:spPr bwMode="auto">
          <a:xfrm>
            <a:off x="5759450" y="1692275"/>
            <a:ext cx="4105275" cy="1074738"/>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3200" b="1">
                <a:solidFill>
                  <a:srgbClr val="000000"/>
                </a:solidFill>
                <a:latin typeface="Bitstream Vera Serif" pitchFamily="16" charset="0"/>
              </a:rPr>
              <a:t>признаки предмета по действию</a:t>
            </a:r>
          </a:p>
        </p:txBody>
      </p:sp>
      <p:sp>
        <p:nvSpPr>
          <p:cNvPr id="6150" name="Rectangle 6"/>
          <p:cNvSpPr>
            <a:spLocks noChangeArrowheads="1"/>
          </p:cNvSpPr>
          <p:nvPr/>
        </p:nvSpPr>
        <p:spPr bwMode="auto">
          <a:xfrm>
            <a:off x="287338" y="2987675"/>
            <a:ext cx="2665412" cy="1074738"/>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3200" b="1">
                <a:solidFill>
                  <a:srgbClr val="000000"/>
                </a:solidFill>
                <a:latin typeface="Bitstream Vera Serif" pitchFamily="16" charset="0"/>
              </a:rPr>
              <a:t>вид</a:t>
            </a:r>
          </a:p>
        </p:txBody>
      </p:sp>
      <p:sp>
        <p:nvSpPr>
          <p:cNvPr id="44039" name="Rectangle 7"/>
          <p:cNvSpPr>
            <a:spLocks noChangeArrowheads="1"/>
          </p:cNvSpPr>
          <p:nvPr/>
        </p:nvSpPr>
        <p:spPr bwMode="auto">
          <a:xfrm>
            <a:off x="3168650" y="2987675"/>
            <a:ext cx="2376488" cy="1079500"/>
          </a:xfrm>
          <a:prstGeom prst="rect">
            <a:avLst/>
          </a:prstGeom>
          <a:solidFill>
            <a:schemeClr val="folHlink"/>
          </a:solidFill>
          <a:ln w="9525">
            <a:noFill/>
            <a:round/>
            <a:headEnd/>
            <a:tailEnd/>
          </a:ln>
        </p:spPr>
        <p:txBody>
          <a:bodyPr lIns="0" tIns="7920" rIns="0" bIns="0"/>
          <a:lstStyle/>
          <a:p>
            <a:pPr marL="342900" indent="-342900" algn="ctr">
              <a:lnSpc>
                <a:spcPct val="98000"/>
              </a:lnSpc>
              <a:spcAft>
                <a:spcPts val="1425"/>
              </a:spcAft>
            </a:pPr>
            <a:r>
              <a:rPr lang="ru-RU" sz="3200" b="1">
                <a:solidFill>
                  <a:srgbClr val="000000"/>
                </a:solidFill>
                <a:latin typeface="Bitstream Vera Serif" pitchFamily="16" charset="0"/>
              </a:rPr>
              <a:t>время </a:t>
            </a:r>
          </a:p>
        </p:txBody>
      </p:sp>
      <p:sp>
        <p:nvSpPr>
          <p:cNvPr id="6152" name="Rectangle 8"/>
          <p:cNvSpPr>
            <a:spLocks noChangeArrowheads="1"/>
          </p:cNvSpPr>
          <p:nvPr/>
        </p:nvSpPr>
        <p:spPr bwMode="auto">
          <a:xfrm>
            <a:off x="5759450" y="2987675"/>
            <a:ext cx="4105275" cy="1074738"/>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3200" b="1">
                <a:solidFill>
                  <a:srgbClr val="000000"/>
                </a:solidFill>
                <a:latin typeface="Bitstream Vera Serif" pitchFamily="16" charset="0"/>
              </a:rPr>
              <a:t> возвратность</a:t>
            </a:r>
          </a:p>
        </p:txBody>
      </p:sp>
      <p:sp>
        <p:nvSpPr>
          <p:cNvPr id="44041" name="Rectangle 9"/>
          <p:cNvSpPr>
            <a:spLocks noChangeArrowheads="1"/>
          </p:cNvSpPr>
          <p:nvPr/>
        </p:nvSpPr>
        <p:spPr bwMode="auto">
          <a:xfrm>
            <a:off x="287338" y="4356100"/>
            <a:ext cx="2665412" cy="1074738"/>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2800" b="1">
                <a:solidFill>
                  <a:srgbClr val="000000"/>
                </a:solidFill>
                <a:latin typeface="Bitstream Vera Serif" pitchFamily="16" charset="0"/>
              </a:rPr>
              <a:t>   изменяется     по родам        и падежам</a:t>
            </a:r>
          </a:p>
        </p:txBody>
      </p:sp>
      <p:sp>
        <p:nvSpPr>
          <p:cNvPr id="6154" name="Rectangle 10"/>
          <p:cNvSpPr>
            <a:spLocks noChangeArrowheads="1"/>
          </p:cNvSpPr>
          <p:nvPr/>
        </p:nvSpPr>
        <p:spPr bwMode="auto">
          <a:xfrm>
            <a:off x="3095625" y="4356100"/>
            <a:ext cx="2449513" cy="1079500"/>
          </a:xfrm>
          <a:prstGeom prst="rect">
            <a:avLst/>
          </a:prstGeom>
          <a:solidFill>
            <a:schemeClr val="folHlink"/>
          </a:solidFill>
          <a:ln w="9525">
            <a:noFill/>
            <a:round/>
            <a:headEnd/>
            <a:tailEnd/>
          </a:ln>
        </p:spPr>
        <p:txBody>
          <a:bodyPr lIns="0" tIns="7920" rIns="0" bIns="0"/>
          <a:lstStyle/>
          <a:p>
            <a:pPr marL="342900" indent="-342900" algn="ctr">
              <a:lnSpc>
                <a:spcPct val="98000"/>
              </a:lnSpc>
              <a:spcAft>
                <a:spcPts val="1425"/>
              </a:spcAft>
            </a:pPr>
            <a:r>
              <a:rPr lang="ru-RU" sz="2800" b="1">
                <a:solidFill>
                  <a:srgbClr val="000000"/>
                </a:solidFill>
                <a:latin typeface="Bitstream Vera Serif" pitchFamily="16" charset="0"/>
              </a:rPr>
              <a:t>не изменяется </a:t>
            </a:r>
          </a:p>
        </p:txBody>
      </p:sp>
      <p:sp>
        <p:nvSpPr>
          <p:cNvPr id="44043" name="Rectangle 11"/>
          <p:cNvSpPr>
            <a:spLocks noChangeArrowheads="1"/>
          </p:cNvSpPr>
          <p:nvPr/>
        </p:nvSpPr>
        <p:spPr bwMode="auto">
          <a:xfrm>
            <a:off x="5761038" y="4356100"/>
            <a:ext cx="4105275" cy="1074738"/>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2800" b="1">
                <a:solidFill>
                  <a:srgbClr val="000000"/>
                </a:solidFill>
                <a:latin typeface="Bitstream Vera Serif" pitchFamily="16" charset="0"/>
              </a:rPr>
              <a:t>бывает 1-ого, 2-ого,        3-его лица</a:t>
            </a:r>
          </a:p>
        </p:txBody>
      </p:sp>
      <p:sp>
        <p:nvSpPr>
          <p:cNvPr id="6156" name="Rectangle 12"/>
          <p:cNvSpPr>
            <a:spLocks noChangeArrowheads="1"/>
          </p:cNvSpPr>
          <p:nvPr/>
        </p:nvSpPr>
        <p:spPr bwMode="auto">
          <a:xfrm>
            <a:off x="287338" y="5651500"/>
            <a:ext cx="2665412" cy="1074738"/>
          </a:xfrm>
          <a:prstGeom prst="rect">
            <a:avLst/>
          </a:prstGeom>
          <a:solidFill>
            <a:schemeClr val="folHlink"/>
          </a:solidFill>
          <a:ln w="9525">
            <a:noFill/>
            <a:round/>
            <a:headEnd/>
            <a:tailEnd/>
          </a:ln>
        </p:spPr>
        <p:txBody>
          <a:bodyPr lIns="0" tIns="7920" rIns="0" bIns="0"/>
          <a:lstStyle/>
          <a:p>
            <a:pPr marL="342900" indent="-342900">
              <a:lnSpc>
                <a:spcPct val="78000"/>
              </a:lnSpc>
              <a:spcAft>
                <a:spcPts val="1425"/>
              </a:spcAft>
            </a:pPr>
            <a:r>
              <a:rPr lang="ru-RU" sz="2800" b="1">
                <a:solidFill>
                  <a:srgbClr val="000000"/>
                </a:solidFill>
                <a:latin typeface="Bitstream Vera Serif" pitchFamily="16" charset="0"/>
              </a:rPr>
              <a:t> обстоятельство</a:t>
            </a:r>
          </a:p>
        </p:txBody>
      </p:sp>
      <p:sp>
        <p:nvSpPr>
          <p:cNvPr id="44045" name="Rectangle 13"/>
          <p:cNvSpPr>
            <a:spLocks noChangeArrowheads="1"/>
          </p:cNvSpPr>
          <p:nvPr/>
        </p:nvSpPr>
        <p:spPr bwMode="auto">
          <a:xfrm>
            <a:off x="3095625" y="5653088"/>
            <a:ext cx="2449513" cy="1079500"/>
          </a:xfrm>
          <a:prstGeom prst="rect">
            <a:avLst/>
          </a:prstGeom>
          <a:solidFill>
            <a:schemeClr val="folHlink"/>
          </a:solidFill>
          <a:ln w="9525">
            <a:noFill/>
            <a:round/>
            <a:headEnd/>
            <a:tailEnd/>
          </a:ln>
        </p:spPr>
        <p:txBody>
          <a:bodyPr lIns="0" tIns="7920" rIns="0" bIns="0"/>
          <a:lstStyle/>
          <a:p>
            <a:pPr marL="342900" indent="-342900" algn="ctr">
              <a:lnSpc>
                <a:spcPct val="98000"/>
              </a:lnSpc>
              <a:spcAft>
                <a:spcPts val="1425"/>
              </a:spcAft>
            </a:pPr>
            <a:r>
              <a:rPr lang="ru-RU" sz="2800" b="1">
                <a:solidFill>
                  <a:srgbClr val="000000"/>
                </a:solidFill>
                <a:latin typeface="Bitstream Vera Serif" pitchFamily="16" charset="0"/>
              </a:rPr>
              <a:t>определение </a:t>
            </a:r>
          </a:p>
        </p:txBody>
      </p:sp>
      <p:sp>
        <p:nvSpPr>
          <p:cNvPr id="44046" name="Rectangle 14"/>
          <p:cNvSpPr>
            <a:spLocks noChangeArrowheads="1"/>
          </p:cNvSpPr>
          <p:nvPr/>
        </p:nvSpPr>
        <p:spPr bwMode="auto">
          <a:xfrm>
            <a:off x="5759450" y="5651500"/>
            <a:ext cx="4105275" cy="1074738"/>
          </a:xfrm>
          <a:prstGeom prst="rect">
            <a:avLst/>
          </a:prstGeom>
          <a:solidFill>
            <a:schemeClr val="folHlink"/>
          </a:solidFill>
          <a:ln w="9525">
            <a:noFill/>
            <a:round/>
            <a:headEnd/>
            <a:tailEnd/>
          </a:ln>
        </p:spPr>
        <p:txBody>
          <a:bodyPr lIns="0" tIns="7920" rIns="0" bIns="0"/>
          <a:lstStyle/>
          <a:p>
            <a:pPr marL="342900" indent="-342900" algn="ctr">
              <a:lnSpc>
                <a:spcPct val="78000"/>
              </a:lnSpc>
              <a:spcAft>
                <a:spcPts val="1425"/>
              </a:spcAft>
            </a:pPr>
            <a:r>
              <a:rPr lang="ru-RU" sz="2800" b="1">
                <a:solidFill>
                  <a:srgbClr val="000000"/>
                </a:solidFill>
                <a:latin typeface="Bitstream Vera Serif" pitchFamily="16" charset="0"/>
              </a:rPr>
              <a:t>сказуемое</a:t>
            </a:r>
          </a:p>
        </p:txBody>
      </p:sp>
      <p:sp>
        <p:nvSpPr>
          <p:cNvPr id="15" name="Прямоугольник 14"/>
          <p:cNvSpPr/>
          <p:nvPr/>
        </p:nvSpPr>
        <p:spPr>
          <a:xfrm>
            <a:off x="1325536" y="0"/>
            <a:ext cx="8429684" cy="1466299"/>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48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Подготовьте рассказ </a:t>
            </a:r>
            <a:br>
              <a:rPr lang="ru-RU" sz="48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br>
            <a:r>
              <a:rPr lang="ru-RU" sz="48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о деепричастии</a:t>
            </a:r>
            <a:endParaRPr lang="ru-RU"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grpId="0" nodeType="clickEffect">
                                  <p:stCondLst>
                                    <p:cond delay="0"/>
                                  </p:stCondLst>
                                  <p:childTnLst>
                                    <p:anim calcmode="lin" valueType="num">
                                      <p:cBhvr>
                                        <p:cTn id="6" dur="1000"/>
                                        <p:tgtEl>
                                          <p:spTgt spid="44037"/>
                                        </p:tgtEl>
                                        <p:attrNameLst>
                                          <p:attrName>ppt_w</p:attrName>
                                        </p:attrNameLst>
                                      </p:cBhvr>
                                      <p:tavLst>
                                        <p:tav tm="0">
                                          <p:val>
                                            <p:strVal val="ppt_w"/>
                                          </p:val>
                                        </p:tav>
                                        <p:tav tm="100000">
                                          <p:val>
                                            <p:strVal val="ppt_w*0.70"/>
                                          </p:val>
                                        </p:tav>
                                      </p:tavLst>
                                    </p:anim>
                                    <p:anim calcmode="lin" valueType="num">
                                      <p:cBhvr>
                                        <p:cTn id="7" dur="1000"/>
                                        <p:tgtEl>
                                          <p:spTgt spid="44037"/>
                                        </p:tgtEl>
                                        <p:attrNameLst>
                                          <p:attrName>ppt_h</p:attrName>
                                        </p:attrNameLst>
                                      </p:cBhvr>
                                      <p:tavLst>
                                        <p:tav tm="0">
                                          <p:val>
                                            <p:strVal val="ppt_h"/>
                                          </p:val>
                                        </p:tav>
                                        <p:tav tm="100000">
                                          <p:val>
                                            <p:strVal val="ppt_h"/>
                                          </p:val>
                                        </p:tav>
                                      </p:tavLst>
                                    </p:anim>
                                    <p:animEffect transition="out" filter="fade">
                                      <p:cBhvr>
                                        <p:cTn id="8" dur="1000"/>
                                        <p:tgtEl>
                                          <p:spTgt spid="44037"/>
                                        </p:tgtEl>
                                      </p:cBhvr>
                                    </p:animEffect>
                                    <p:set>
                                      <p:cBhvr>
                                        <p:cTn id="9" dur="1" fill="hold">
                                          <p:stCondLst>
                                            <p:cond delay="999"/>
                                          </p:stCondLst>
                                        </p:cTn>
                                        <p:tgtEl>
                                          <p:spTgt spid="44037"/>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5" presetClass="exit" presetSubtype="0" fill="hold" grpId="0" nodeType="clickEffect">
                                  <p:stCondLst>
                                    <p:cond delay="0"/>
                                  </p:stCondLst>
                                  <p:childTnLst>
                                    <p:anim calcmode="lin" valueType="num">
                                      <p:cBhvr>
                                        <p:cTn id="13" dur="1000"/>
                                        <p:tgtEl>
                                          <p:spTgt spid="44039"/>
                                        </p:tgtEl>
                                        <p:attrNameLst>
                                          <p:attrName>ppt_w</p:attrName>
                                        </p:attrNameLst>
                                      </p:cBhvr>
                                      <p:tavLst>
                                        <p:tav tm="0">
                                          <p:val>
                                            <p:strVal val="ppt_w"/>
                                          </p:val>
                                        </p:tav>
                                        <p:tav tm="100000">
                                          <p:val>
                                            <p:strVal val="ppt_w*0.70"/>
                                          </p:val>
                                        </p:tav>
                                      </p:tavLst>
                                    </p:anim>
                                    <p:anim calcmode="lin" valueType="num">
                                      <p:cBhvr>
                                        <p:cTn id="14" dur="1000"/>
                                        <p:tgtEl>
                                          <p:spTgt spid="44039"/>
                                        </p:tgtEl>
                                        <p:attrNameLst>
                                          <p:attrName>ppt_h</p:attrName>
                                        </p:attrNameLst>
                                      </p:cBhvr>
                                      <p:tavLst>
                                        <p:tav tm="0">
                                          <p:val>
                                            <p:strVal val="ppt_h"/>
                                          </p:val>
                                        </p:tav>
                                        <p:tav tm="100000">
                                          <p:val>
                                            <p:strVal val="ppt_h"/>
                                          </p:val>
                                        </p:tav>
                                      </p:tavLst>
                                    </p:anim>
                                    <p:animEffect transition="out" filter="fade">
                                      <p:cBhvr>
                                        <p:cTn id="15" dur="1000"/>
                                        <p:tgtEl>
                                          <p:spTgt spid="44039"/>
                                        </p:tgtEl>
                                      </p:cBhvr>
                                    </p:animEffect>
                                    <p:set>
                                      <p:cBhvr>
                                        <p:cTn id="16" dur="1" fill="hold">
                                          <p:stCondLst>
                                            <p:cond delay="999"/>
                                          </p:stCondLst>
                                        </p:cTn>
                                        <p:tgtEl>
                                          <p:spTgt spid="4403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5" presetClass="exit" presetSubtype="0" fill="hold" grpId="0" nodeType="clickEffect">
                                  <p:stCondLst>
                                    <p:cond delay="0"/>
                                  </p:stCondLst>
                                  <p:childTnLst>
                                    <p:anim calcmode="lin" valueType="num">
                                      <p:cBhvr>
                                        <p:cTn id="20" dur="1000"/>
                                        <p:tgtEl>
                                          <p:spTgt spid="44041"/>
                                        </p:tgtEl>
                                        <p:attrNameLst>
                                          <p:attrName>ppt_w</p:attrName>
                                        </p:attrNameLst>
                                      </p:cBhvr>
                                      <p:tavLst>
                                        <p:tav tm="0">
                                          <p:val>
                                            <p:strVal val="ppt_w"/>
                                          </p:val>
                                        </p:tav>
                                        <p:tav tm="100000">
                                          <p:val>
                                            <p:strVal val="ppt_w*0.70"/>
                                          </p:val>
                                        </p:tav>
                                      </p:tavLst>
                                    </p:anim>
                                    <p:anim calcmode="lin" valueType="num">
                                      <p:cBhvr>
                                        <p:cTn id="21" dur="1000"/>
                                        <p:tgtEl>
                                          <p:spTgt spid="44041"/>
                                        </p:tgtEl>
                                        <p:attrNameLst>
                                          <p:attrName>ppt_h</p:attrName>
                                        </p:attrNameLst>
                                      </p:cBhvr>
                                      <p:tavLst>
                                        <p:tav tm="0">
                                          <p:val>
                                            <p:strVal val="ppt_h"/>
                                          </p:val>
                                        </p:tav>
                                        <p:tav tm="100000">
                                          <p:val>
                                            <p:strVal val="ppt_h"/>
                                          </p:val>
                                        </p:tav>
                                      </p:tavLst>
                                    </p:anim>
                                    <p:animEffect transition="out" filter="fade">
                                      <p:cBhvr>
                                        <p:cTn id="22" dur="1000"/>
                                        <p:tgtEl>
                                          <p:spTgt spid="44041"/>
                                        </p:tgtEl>
                                      </p:cBhvr>
                                    </p:animEffect>
                                    <p:set>
                                      <p:cBhvr>
                                        <p:cTn id="23" dur="1" fill="hold">
                                          <p:stCondLst>
                                            <p:cond delay="999"/>
                                          </p:stCondLst>
                                        </p:cTn>
                                        <p:tgtEl>
                                          <p:spTgt spid="44041"/>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55" presetClass="exit" presetSubtype="0" fill="hold" grpId="0" nodeType="clickEffect">
                                  <p:stCondLst>
                                    <p:cond delay="0"/>
                                  </p:stCondLst>
                                  <p:childTnLst>
                                    <p:anim calcmode="lin" valueType="num">
                                      <p:cBhvr>
                                        <p:cTn id="27" dur="1000"/>
                                        <p:tgtEl>
                                          <p:spTgt spid="44043"/>
                                        </p:tgtEl>
                                        <p:attrNameLst>
                                          <p:attrName>ppt_w</p:attrName>
                                        </p:attrNameLst>
                                      </p:cBhvr>
                                      <p:tavLst>
                                        <p:tav tm="0">
                                          <p:val>
                                            <p:strVal val="ppt_w"/>
                                          </p:val>
                                        </p:tav>
                                        <p:tav tm="100000">
                                          <p:val>
                                            <p:strVal val="ppt_w*0.70"/>
                                          </p:val>
                                        </p:tav>
                                      </p:tavLst>
                                    </p:anim>
                                    <p:anim calcmode="lin" valueType="num">
                                      <p:cBhvr>
                                        <p:cTn id="28" dur="1000"/>
                                        <p:tgtEl>
                                          <p:spTgt spid="44043"/>
                                        </p:tgtEl>
                                        <p:attrNameLst>
                                          <p:attrName>ppt_h</p:attrName>
                                        </p:attrNameLst>
                                      </p:cBhvr>
                                      <p:tavLst>
                                        <p:tav tm="0">
                                          <p:val>
                                            <p:strVal val="ppt_h"/>
                                          </p:val>
                                        </p:tav>
                                        <p:tav tm="100000">
                                          <p:val>
                                            <p:strVal val="ppt_h"/>
                                          </p:val>
                                        </p:tav>
                                      </p:tavLst>
                                    </p:anim>
                                    <p:animEffect transition="out" filter="fade">
                                      <p:cBhvr>
                                        <p:cTn id="29" dur="1000"/>
                                        <p:tgtEl>
                                          <p:spTgt spid="44043"/>
                                        </p:tgtEl>
                                      </p:cBhvr>
                                    </p:animEffect>
                                    <p:set>
                                      <p:cBhvr>
                                        <p:cTn id="30" dur="1" fill="hold">
                                          <p:stCondLst>
                                            <p:cond delay="999"/>
                                          </p:stCondLst>
                                        </p:cTn>
                                        <p:tgtEl>
                                          <p:spTgt spid="4404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55" presetClass="exit" presetSubtype="0" fill="hold" grpId="0" nodeType="clickEffect">
                                  <p:stCondLst>
                                    <p:cond delay="0"/>
                                  </p:stCondLst>
                                  <p:childTnLst>
                                    <p:anim calcmode="lin" valueType="num">
                                      <p:cBhvr>
                                        <p:cTn id="34" dur="1000"/>
                                        <p:tgtEl>
                                          <p:spTgt spid="44045"/>
                                        </p:tgtEl>
                                        <p:attrNameLst>
                                          <p:attrName>ppt_w</p:attrName>
                                        </p:attrNameLst>
                                      </p:cBhvr>
                                      <p:tavLst>
                                        <p:tav tm="0">
                                          <p:val>
                                            <p:strVal val="ppt_w"/>
                                          </p:val>
                                        </p:tav>
                                        <p:tav tm="100000">
                                          <p:val>
                                            <p:strVal val="ppt_w*0.70"/>
                                          </p:val>
                                        </p:tav>
                                      </p:tavLst>
                                    </p:anim>
                                    <p:anim calcmode="lin" valueType="num">
                                      <p:cBhvr>
                                        <p:cTn id="35" dur="1000"/>
                                        <p:tgtEl>
                                          <p:spTgt spid="44045"/>
                                        </p:tgtEl>
                                        <p:attrNameLst>
                                          <p:attrName>ppt_h</p:attrName>
                                        </p:attrNameLst>
                                      </p:cBhvr>
                                      <p:tavLst>
                                        <p:tav tm="0">
                                          <p:val>
                                            <p:strVal val="ppt_h"/>
                                          </p:val>
                                        </p:tav>
                                        <p:tav tm="100000">
                                          <p:val>
                                            <p:strVal val="ppt_h"/>
                                          </p:val>
                                        </p:tav>
                                      </p:tavLst>
                                    </p:anim>
                                    <p:animEffect transition="out" filter="fade">
                                      <p:cBhvr>
                                        <p:cTn id="36" dur="1000"/>
                                        <p:tgtEl>
                                          <p:spTgt spid="44045"/>
                                        </p:tgtEl>
                                      </p:cBhvr>
                                    </p:animEffect>
                                    <p:set>
                                      <p:cBhvr>
                                        <p:cTn id="37" dur="1" fill="hold">
                                          <p:stCondLst>
                                            <p:cond delay="999"/>
                                          </p:stCondLst>
                                        </p:cTn>
                                        <p:tgtEl>
                                          <p:spTgt spid="4404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55" presetClass="exit" presetSubtype="0" fill="hold" grpId="0" nodeType="clickEffect">
                                  <p:stCondLst>
                                    <p:cond delay="0"/>
                                  </p:stCondLst>
                                  <p:childTnLst>
                                    <p:anim calcmode="lin" valueType="num">
                                      <p:cBhvr>
                                        <p:cTn id="41" dur="1000"/>
                                        <p:tgtEl>
                                          <p:spTgt spid="44046"/>
                                        </p:tgtEl>
                                        <p:attrNameLst>
                                          <p:attrName>ppt_w</p:attrName>
                                        </p:attrNameLst>
                                      </p:cBhvr>
                                      <p:tavLst>
                                        <p:tav tm="0">
                                          <p:val>
                                            <p:strVal val="ppt_w"/>
                                          </p:val>
                                        </p:tav>
                                        <p:tav tm="100000">
                                          <p:val>
                                            <p:strVal val="ppt_w*0.70"/>
                                          </p:val>
                                        </p:tav>
                                      </p:tavLst>
                                    </p:anim>
                                    <p:anim calcmode="lin" valueType="num">
                                      <p:cBhvr>
                                        <p:cTn id="42" dur="1000"/>
                                        <p:tgtEl>
                                          <p:spTgt spid="44046"/>
                                        </p:tgtEl>
                                        <p:attrNameLst>
                                          <p:attrName>ppt_h</p:attrName>
                                        </p:attrNameLst>
                                      </p:cBhvr>
                                      <p:tavLst>
                                        <p:tav tm="0">
                                          <p:val>
                                            <p:strVal val="ppt_h"/>
                                          </p:val>
                                        </p:tav>
                                        <p:tav tm="100000">
                                          <p:val>
                                            <p:strVal val="ppt_h"/>
                                          </p:val>
                                        </p:tav>
                                      </p:tavLst>
                                    </p:anim>
                                    <p:animEffect transition="out" filter="fade">
                                      <p:cBhvr>
                                        <p:cTn id="43" dur="1000"/>
                                        <p:tgtEl>
                                          <p:spTgt spid="44046"/>
                                        </p:tgtEl>
                                      </p:cBhvr>
                                    </p:animEffect>
                                    <p:set>
                                      <p:cBhvr>
                                        <p:cTn id="44" dur="1" fill="hold">
                                          <p:stCondLst>
                                            <p:cond delay="999"/>
                                          </p:stCondLst>
                                        </p:cTn>
                                        <p:tgtEl>
                                          <p:spTgt spid="440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animBg="1"/>
      <p:bldP spid="44039" grpId="0" animBg="1"/>
      <p:bldP spid="44041" grpId="0" animBg="1"/>
      <p:bldP spid="44043" grpId="0" animBg="1"/>
      <p:bldP spid="44045" grpId="0" animBg="1"/>
      <p:bldP spid="4404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p:txBody>
          <a:bodyPr/>
          <a:lstStyle/>
          <a:p>
            <a:endParaRPr lang="ru-RU" smtClean="0"/>
          </a:p>
        </p:txBody>
      </p:sp>
      <p:sp>
        <p:nvSpPr>
          <p:cNvPr id="3" name="Прямоугольник 2"/>
          <p:cNvSpPr/>
          <p:nvPr/>
        </p:nvSpPr>
        <p:spPr>
          <a:xfrm>
            <a:off x="1825625" y="279400"/>
            <a:ext cx="7643813" cy="1466850"/>
          </a:xfrm>
          <a:prstGeom prst="rect">
            <a:avLst/>
          </a:prstGeom>
        </p:spPr>
        <p:txBody>
          <a:bodyPr>
            <a:spAutoFit/>
          </a:bodyPr>
          <a:lstStyle/>
          <a:p>
            <a:pPr>
              <a:defRPr/>
            </a:pPr>
            <a:r>
              <a:rPr lang="ru-RU" sz="3200" b="1" i="1" dirty="0">
                <a:solidFill>
                  <a:schemeClr val="accent6">
                    <a:lumMod val="75000"/>
                  </a:schemeClr>
                </a:solidFill>
                <a:latin typeface="Times New Roman" pitchFamily="18" charset="0"/>
                <a:cs typeface="Times New Roman" pitchFamily="18" charset="0"/>
              </a:rPr>
              <a:t>Деепричастие – самостоятельная часть речи или форма  глагола?</a:t>
            </a:r>
            <a:br>
              <a:rPr lang="ru-RU" sz="3200" b="1" i="1" dirty="0">
                <a:solidFill>
                  <a:schemeClr val="accent6">
                    <a:lumMod val="75000"/>
                  </a:schemeClr>
                </a:solidFill>
                <a:latin typeface="Times New Roman" pitchFamily="18" charset="0"/>
                <a:cs typeface="Times New Roman" pitchFamily="18" charset="0"/>
              </a:rPr>
            </a:br>
            <a:r>
              <a:rPr lang="ru-RU" sz="3200" b="1" i="1" dirty="0">
                <a:solidFill>
                  <a:schemeClr val="accent6">
                    <a:lumMod val="75000"/>
                  </a:schemeClr>
                </a:solidFill>
                <a:latin typeface="Times New Roman" pitchFamily="18" charset="0"/>
                <a:cs typeface="Times New Roman" pitchFamily="18" charset="0"/>
              </a:rPr>
              <a:t>Сравним глагол, деепричастие и наречие</a:t>
            </a:r>
            <a:endParaRPr lang="ru-RU" sz="3200" dirty="0">
              <a:solidFill>
                <a:schemeClr val="accent6">
                  <a:lumMod val="75000"/>
                </a:schemeClr>
              </a:solidFill>
              <a:latin typeface="Times New Roman" pitchFamily="18" charset="0"/>
              <a:cs typeface="Times New Roman" pitchFamily="18" charset="0"/>
            </a:endParaRPr>
          </a:p>
        </p:txBody>
      </p:sp>
      <p:sp>
        <p:nvSpPr>
          <p:cNvPr id="4" name="Прямоугольник 3"/>
          <p:cNvSpPr/>
          <p:nvPr/>
        </p:nvSpPr>
        <p:spPr>
          <a:xfrm>
            <a:off x="0" y="2065338"/>
            <a:ext cx="3468688" cy="4746625"/>
          </a:xfrm>
          <a:prstGeom prst="rect">
            <a:avLst/>
          </a:prstGeom>
        </p:spPr>
        <p:txBody>
          <a:bodyPr>
            <a:spAutoFit/>
          </a:bodyPr>
          <a:lstStyle/>
          <a:p>
            <a:pPr hangingPunct="1">
              <a:lnSpc>
                <a:spcPct val="90000"/>
              </a:lnSpc>
              <a:buFont typeface="Arial" charset="0"/>
              <a:buChar char="•"/>
              <a:defRPr/>
            </a:pPr>
            <a:r>
              <a:rPr lang="ru-RU" sz="2800" b="1" i="1" u="sng" dirty="0">
                <a:solidFill>
                  <a:srgbClr val="FF0000"/>
                </a:solidFill>
                <a:latin typeface="Times New Roman" pitchFamily="18" charset="0"/>
                <a:cs typeface="Times New Roman" pitchFamily="18" charset="0"/>
              </a:rPr>
              <a:t>Глагол</a:t>
            </a:r>
          </a:p>
          <a:p>
            <a:pPr hangingPunct="1">
              <a:lnSpc>
                <a:spcPct val="90000"/>
              </a:lnSpc>
              <a:buFont typeface="Arial" charset="0"/>
              <a:buChar char="•"/>
              <a:defRPr/>
            </a:pPr>
            <a:r>
              <a:rPr lang="ru-RU" sz="2800" b="1" i="1" dirty="0">
                <a:solidFill>
                  <a:schemeClr val="tx2">
                    <a:lumMod val="50000"/>
                  </a:schemeClr>
                </a:solidFill>
                <a:latin typeface="Times New Roman" pitchFamily="18" charset="0"/>
                <a:cs typeface="Times New Roman" pitchFamily="18" charset="0"/>
              </a:rPr>
              <a:t>Что делать? </a:t>
            </a:r>
          </a:p>
          <a:p>
            <a:pPr hangingPunct="1">
              <a:lnSpc>
                <a:spcPct val="90000"/>
              </a:lnSpc>
              <a:buFont typeface="Wingdings" pitchFamily="2" charset="2"/>
              <a:buNone/>
              <a:defRPr/>
            </a:pPr>
            <a:r>
              <a:rPr lang="ru-RU" sz="2800" b="1" i="1" dirty="0">
                <a:solidFill>
                  <a:schemeClr val="tx2">
                    <a:lumMod val="50000"/>
                  </a:schemeClr>
                </a:solidFill>
                <a:latin typeface="Times New Roman" pitchFamily="18" charset="0"/>
                <a:cs typeface="Times New Roman" pitchFamily="18" charset="0"/>
              </a:rPr>
              <a:t>Что сделать?</a:t>
            </a:r>
          </a:p>
          <a:p>
            <a:pPr hangingPunct="1">
              <a:lnSpc>
                <a:spcPct val="90000"/>
              </a:lnSpc>
              <a:buFont typeface="Arial" charset="0"/>
              <a:buChar char="•"/>
              <a:defRPr/>
            </a:pPr>
            <a:r>
              <a:rPr lang="ru-RU" sz="2800" b="1" i="1" dirty="0">
                <a:solidFill>
                  <a:srgbClr val="FF0000"/>
                </a:solidFill>
                <a:latin typeface="Times New Roman" pitchFamily="18" charset="0"/>
                <a:cs typeface="Times New Roman" pitchFamily="18" charset="0"/>
              </a:rPr>
              <a:t>Действие предмета</a:t>
            </a:r>
          </a:p>
          <a:p>
            <a:pPr hangingPunct="1">
              <a:lnSpc>
                <a:spcPct val="90000"/>
              </a:lnSpc>
              <a:buFont typeface="Arial" charset="0"/>
              <a:buChar char="•"/>
              <a:defRPr/>
            </a:pPr>
            <a:r>
              <a:rPr lang="ru-RU" sz="2800" b="1" i="1" dirty="0">
                <a:solidFill>
                  <a:schemeClr val="accent3">
                    <a:lumMod val="50000"/>
                  </a:schemeClr>
                </a:solidFill>
                <a:latin typeface="Times New Roman" pitchFamily="18" charset="0"/>
                <a:cs typeface="Times New Roman" pitchFamily="18" charset="0"/>
              </a:rPr>
              <a:t>Спряжение.</a:t>
            </a:r>
          </a:p>
          <a:p>
            <a:pPr hangingPunct="1">
              <a:lnSpc>
                <a:spcPct val="90000"/>
              </a:lnSpc>
              <a:buFont typeface="Arial" charset="0"/>
              <a:buChar char="•"/>
              <a:defRPr/>
            </a:pPr>
            <a:r>
              <a:rPr lang="ru-RU" sz="2800" b="1" i="1" dirty="0">
                <a:solidFill>
                  <a:srgbClr val="FF0000"/>
                </a:solidFill>
                <a:latin typeface="Times New Roman" pitchFamily="18" charset="0"/>
                <a:cs typeface="Times New Roman" pitchFamily="18" charset="0"/>
              </a:rPr>
              <a:t>Совершенный и несовершенный вид.</a:t>
            </a:r>
          </a:p>
          <a:p>
            <a:pPr hangingPunct="1">
              <a:lnSpc>
                <a:spcPct val="90000"/>
              </a:lnSpc>
              <a:buFont typeface="Arial" charset="0"/>
              <a:buChar char="•"/>
              <a:defRPr/>
            </a:pPr>
            <a:endParaRPr lang="ru-RU" sz="2800" b="1" i="1" dirty="0">
              <a:solidFill>
                <a:srgbClr val="FF0000"/>
              </a:solidFill>
              <a:latin typeface="Times New Roman" pitchFamily="18" charset="0"/>
              <a:cs typeface="Times New Roman" pitchFamily="18" charset="0"/>
            </a:endParaRPr>
          </a:p>
          <a:p>
            <a:pPr hangingPunct="1">
              <a:lnSpc>
                <a:spcPct val="90000"/>
              </a:lnSpc>
              <a:buFont typeface="Arial" charset="0"/>
              <a:buChar char="•"/>
              <a:defRPr/>
            </a:pPr>
            <a:r>
              <a:rPr lang="ru-RU" sz="2800" b="1" i="1" dirty="0">
                <a:solidFill>
                  <a:srgbClr val="C00000"/>
                </a:solidFill>
                <a:latin typeface="Times New Roman" pitchFamily="18" charset="0"/>
                <a:cs typeface="Times New Roman" pitchFamily="18" charset="0"/>
              </a:rPr>
              <a:t> Изменяется</a:t>
            </a:r>
          </a:p>
          <a:p>
            <a:pPr hangingPunct="1">
              <a:lnSpc>
                <a:spcPct val="90000"/>
              </a:lnSpc>
              <a:defRPr/>
            </a:pPr>
            <a:r>
              <a:rPr lang="ru-RU" sz="2800" b="1" i="1" dirty="0">
                <a:solidFill>
                  <a:schemeClr val="tx1"/>
                </a:solidFill>
                <a:latin typeface="Times New Roman" pitchFamily="18" charset="0"/>
                <a:cs typeface="Times New Roman" pitchFamily="18" charset="0"/>
              </a:rPr>
              <a:t>*</a:t>
            </a:r>
            <a:r>
              <a:rPr lang="ru-RU" sz="2800" b="1" i="1" dirty="0">
                <a:solidFill>
                  <a:schemeClr val="accent3">
                    <a:lumMod val="50000"/>
                  </a:schemeClr>
                </a:solidFill>
                <a:latin typeface="Times New Roman" pitchFamily="18" charset="0"/>
                <a:cs typeface="Times New Roman" pitchFamily="18" charset="0"/>
              </a:rPr>
              <a:t>Возвратность и невозвратность</a:t>
            </a:r>
            <a:r>
              <a:rPr lang="ru-RU" b="1" i="1" dirty="0">
                <a:solidFill>
                  <a:schemeClr val="accent3">
                    <a:lumMod val="50000"/>
                  </a:schemeClr>
                </a:solidFill>
                <a:latin typeface="Monotype Corsiva" pitchFamily="66" charset="0"/>
              </a:rPr>
              <a:t>.</a:t>
            </a:r>
          </a:p>
        </p:txBody>
      </p:sp>
      <p:sp>
        <p:nvSpPr>
          <p:cNvPr id="5" name="Прямоугольник 4"/>
          <p:cNvSpPr/>
          <p:nvPr/>
        </p:nvSpPr>
        <p:spPr>
          <a:xfrm>
            <a:off x="3468688" y="2136775"/>
            <a:ext cx="3143250" cy="4746625"/>
          </a:xfrm>
          <a:prstGeom prst="rect">
            <a:avLst/>
          </a:prstGeom>
        </p:spPr>
        <p:txBody>
          <a:bodyPr>
            <a:spAutoFit/>
          </a:bodyPr>
          <a:lstStyle/>
          <a:p>
            <a:pPr hangingPunct="1">
              <a:lnSpc>
                <a:spcPct val="90000"/>
              </a:lnSpc>
              <a:buFont typeface="Arial" charset="0"/>
              <a:buChar char="•"/>
              <a:defRPr/>
            </a:pPr>
            <a:r>
              <a:rPr lang="ru-RU" sz="2800" b="1" i="1" u="sng" dirty="0">
                <a:solidFill>
                  <a:srgbClr val="FF0000"/>
                </a:solidFill>
                <a:latin typeface="Times New Roman" pitchFamily="18" charset="0"/>
                <a:cs typeface="Times New Roman" pitchFamily="18" charset="0"/>
              </a:rPr>
              <a:t>Деепричастие</a:t>
            </a:r>
            <a:endParaRPr lang="ru-RU" sz="2800" b="1" i="1" dirty="0">
              <a:solidFill>
                <a:srgbClr val="FF0000"/>
              </a:solidFill>
              <a:latin typeface="Times New Roman" pitchFamily="18" charset="0"/>
              <a:cs typeface="Times New Roman" pitchFamily="18" charset="0"/>
            </a:endParaRPr>
          </a:p>
          <a:p>
            <a:pPr hangingPunct="1">
              <a:lnSpc>
                <a:spcPct val="90000"/>
              </a:lnSpc>
              <a:buFont typeface="Arial" charset="0"/>
              <a:buChar char="•"/>
              <a:defRPr/>
            </a:pPr>
            <a:r>
              <a:rPr lang="ru-RU" sz="2800" b="1" i="1" dirty="0">
                <a:solidFill>
                  <a:schemeClr val="tx2">
                    <a:lumMod val="50000"/>
                  </a:schemeClr>
                </a:solidFill>
                <a:latin typeface="Times New Roman" pitchFamily="18" charset="0"/>
                <a:cs typeface="Times New Roman" pitchFamily="18" charset="0"/>
              </a:rPr>
              <a:t>Что делая? </a:t>
            </a:r>
          </a:p>
          <a:p>
            <a:pPr hangingPunct="1">
              <a:lnSpc>
                <a:spcPct val="90000"/>
              </a:lnSpc>
              <a:buFont typeface="Wingdings" pitchFamily="2" charset="2"/>
              <a:buNone/>
              <a:defRPr/>
            </a:pPr>
            <a:r>
              <a:rPr lang="ru-RU" sz="2800" b="1" i="1" dirty="0">
                <a:solidFill>
                  <a:schemeClr val="tx2">
                    <a:lumMod val="50000"/>
                  </a:schemeClr>
                </a:solidFill>
                <a:latin typeface="Times New Roman" pitchFamily="18" charset="0"/>
                <a:cs typeface="Times New Roman" pitchFamily="18" charset="0"/>
              </a:rPr>
              <a:t>Что сделав?</a:t>
            </a:r>
          </a:p>
          <a:p>
            <a:pPr hangingPunct="1">
              <a:lnSpc>
                <a:spcPct val="90000"/>
              </a:lnSpc>
              <a:buFont typeface="Arial" charset="0"/>
              <a:buChar char="•"/>
              <a:defRPr/>
            </a:pPr>
            <a:r>
              <a:rPr lang="ru-RU" sz="2800" b="1" i="1" dirty="0">
                <a:solidFill>
                  <a:srgbClr val="FF0000"/>
                </a:solidFill>
                <a:latin typeface="Times New Roman" pitchFamily="18" charset="0"/>
                <a:cs typeface="Times New Roman" pitchFamily="18" charset="0"/>
              </a:rPr>
              <a:t>Добавочное действие</a:t>
            </a:r>
          </a:p>
          <a:p>
            <a:pPr hangingPunct="1">
              <a:lnSpc>
                <a:spcPct val="90000"/>
              </a:lnSpc>
              <a:buFont typeface="Arial" charset="0"/>
              <a:buChar char="•"/>
              <a:defRPr/>
            </a:pPr>
            <a:r>
              <a:rPr lang="ru-RU" sz="2800" b="1" i="1" dirty="0">
                <a:solidFill>
                  <a:schemeClr val="accent3">
                    <a:lumMod val="50000"/>
                  </a:schemeClr>
                </a:solidFill>
                <a:latin typeface="Times New Roman" pitchFamily="18" charset="0"/>
                <a:cs typeface="Times New Roman" pitchFamily="18" charset="0"/>
              </a:rPr>
              <a:t>    -----------------</a:t>
            </a:r>
          </a:p>
          <a:p>
            <a:pPr hangingPunct="1">
              <a:lnSpc>
                <a:spcPct val="90000"/>
              </a:lnSpc>
              <a:buFont typeface="Arial" charset="0"/>
              <a:buChar char="•"/>
              <a:defRPr/>
            </a:pPr>
            <a:r>
              <a:rPr lang="ru-RU" sz="2800" b="1" i="1" dirty="0">
                <a:solidFill>
                  <a:srgbClr val="FF0000"/>
                </a:solidFill>
                <a:latin typeface="Times New Roman" pitchFamily="18" charset="0"/>
                <a:cs typeface="Times New Roman" pitchFamily="18" charset="0"/>
              </a:rPr>
              <a:t>Совершенный и несовершенный вид.</a:t>
            </a:r>
          </a:p>
          <a:p>
            <a:pPr hangingPunct="1">
              <a:lnSpc>
                <a:spcPct val="90000"/>
              </a:lnSpc>
              <a:buFont typeface="Arial" charset="0"/>
              <a:buChar char="•"/>
              <a:defRPr/>
            </a:pPr>
            <a:r>
              <a:rPr lang="ru-RU" sz="2800" b="1" i="1" dirty="0">
                <a:solidFill>
                  <a:srgbClr val="C00000"/>
                </a:solidFill>
                <a:latin typeface="Times New Roman" pitchFamily="18" charset="0"/>
                <a:cs typeface="Times New Roman" pitchFamily="18" charset="0"/>
              </a:rPr>
              <a:t> Не </a:t>
            </a:r>
            <a:r>
              <a:rPr lang="ru-RU" sz="2800" b="1" i="1" dirty="0" err="1">
                <a:solidFill>
                  <a:srgbClr val="C00000"/>
                </a:solidFill>
                <a:latin typeface="Times New Roman" pitchFamily="18" charset="0"/>
                <a:cs typeface="Times New Roman" pitchFamily="18" charset="0"/>
              </a:rPr>
              <a:t>изменется</a:t>
            </a:r>
            <a:endParaRPr lang="ru-RU" sz="2800" b="1" i="1" dirty="0">
              <a:solidFill>
                <a:srgbClr val="C00000"/>
              </a:solidFill>
              <a:latin typeface="Times New Roman" pitchFamily="18" charset="0"/>
              <a:cs typeface="Times New Roman" pitchFamily="18" charset="0"/>
            </a:endParaRPr>
          </a:p>
          <a:p>
            <a:pPr hangingPunct="1">
              <a:lnSpc>
                <a:spcPct val="90000"/>
              </a:lnSpc>
              <a:defRPr/>
            </a:pPr>
            <a:r>
              <a:rPr lang="ru-RU" sz="2800" b="1" i="1" dirty="0">
                <a:solidFill>
                  <a:schemeClr val="tx1"/>
                </a:solidFill>
                <a:latin typeface="Times New Roman" pitchFamily="18" charset="0"/>
                <a:cs typeface="Times New Roman" pitchFamily="18" charset="0"/>
              </a:rPr>
              <a:t>*</a:t>
            </a:r>
            <a:r>
              <a:rPr lang="ru-RU" sz="2800" b="1" i="1" dirty="0">
                <a:solidFill>
                  <a:schemeClr val="accent3">
                    <a:lumMod val="50000"/>
                  </a:schemeClr>
                </a:solidFill>
                <a:latin typeface="Times New Roman" pitchFamily="18" charset="0"/>
                <a:cs typeface="Times New Roman" pitchFamily="18" charset="0"/>
              </a:rPr>
              <a:t>Возвратность и невозвратность</a:t>
            </a:r>
            <a:endParaRPr lang="ru-RU" sz="2800" dirty="0">
              <a:latin typeface="Times New Roman" pitchFamily="18" charset="0"/>
              <a:cs typeface="Times New Roman" pitchFamily="18" charset="0"/>
            </a:endParaRPr>
          </a:p>
        </p:txBody>
      </p:sp>
      <p:sp>
        <p:nvSpPr>
          <p:cNvPr id="7174" name="Прямоугольник 5"/>
          <p:cNvSpPr>
            <a:spLocks noChangeArrowheads="1"/>
          </p:cNvSpPr>
          <p:nvPr/>
        </p:nvSpPr>
        <p:spPr bwMode="auto">
          <a:xfrm>
            <a:off x="7397750" y="2136775"/>
            <a:ext cx="2357438" cy="493713"/>
          </a:xfrm>
          <a:prstGeom prst="rect">
            <a:avLst/>
          </a:prstGeom>
          <a:noFill/>
          <a:ln w="9525">
            <a:noFill/>
            <a:miter lim="800000"/>
            <a:headEnd/>
            <a:tailEnd/>
          </a:ln>
        </p:spPr>
        <p:txBody>
          <a:bodyPr>
            <a:spAutoFit/>
          </a:bodyPr>
          <a:lstStyle/>
          <a:p>
            <a:r>
              <a:rPr lang="ru-RU" sz="2800" b="1" i="1" u="sng">
                <a:solidFill>
                  <a:srgbClr val="FF0000"/>
                </a:solidFill>
                <a:latin typeface="Times New Roman" pitchFamily="18" charset="0"/>
                <a:cs typeface="Times New Roman" pitchFamily="18" charset="0"/>
              </a:rPr>
              <a:t>Наречие</a:t>
            </a:r>
          </a:p>
        </p:txBody>
      </p:sp>
      <p:sp>
        <p:nvSpPr>
          <p:cNvPr id="7" name="Прямоугольник 6"/>
          <p:cNvSpPr/>
          <p:nvPr/>
        </p:nvSpPr>
        <p:spPr>
          <a:xfrm>
            <a:off x="6611938" y="2636838"/>
            <a:ext cx="3286125" cy="4495800"/>
          </a:xfrm>
          <a:prstGeom prst="rect">
            <a:avLst/>
          </a:prstGeom>
        </p:spPr>
        <p:txBody>
          <a:bodyPr>
            <a:spAutoFit/>
          </a:bodyPr>
          <a:lstStyle/>
          <a:p>
            <a:pPr marL="457200" indent="-457200">
              <a:spcAft>
                <a:spcPts val="1000"/>
              </a:spcAft>
              <a:defRPr/>
            </a:pPr>
            <a:r>
              <a:rPr lang="ru-RU" sz="2800" b="1" i="1" dirty="0">
                <a:solidFill>
                  <a:schemeClr val="tx1"/>
                </a:solidFill>
                <a:latin typeface="Times New Roman" pitchFamily="18" charset="0"/>
                <a:cs typeface="Times New Roman" pitchFamily="18" charset="0"/>
              </a:rPr>
              <a:t>*Когда?</a:t>
            </a:r>
          </a:p>
          <a:p>
            <a:pPr marL="457200" indent="-457200">
              <a:spcAft>
                <a:spcPts val="1000"/>
              </a:spcAft>
              <a:defRPr/>
            </a:pPr>
            <a:r>
              <a:rPr lang="ru-RU" sz="2800" b="1" i="1" dirty="0">
                <a:solidFill>
                  <a:schemeClr val="tx1"/>
                </a:solidFill>
                <a:latin typeface="Times New Roman" pitchFamily="18" charset="0"/>
                <a:cs typeface="Times New Roman" pitchFamily="18" charset="0"/>
              </a:rPr>
              <a:t>*Как?</a:t>
            </a:r>
          </a:p>
          <a:p>
            <a:pPr marL="457200" indent="-457200">
              <a:spcAft>
                <a:spcPts val="1000"/>
              </a:spcAft>
              <a:defRPr/>
            </a:pPr>
            <a:r>
              <a:rPr lang="ru-RU" sz="2400" b="1" dirty="0">
                <a:solidFill>
                  <a:schemeClr val="tx1"/>
                </a:solidFill>
                <a:latin typeface="Times New Roman" pitchFamily="18" charset="0"/>
                <a:cs typeface="Times New Roman" pitchFamily="18" charset="0"/>
              </a:rPr>
              <a:t>*</a:t>
            </a:r>
            <a:r>
              <a:rPr lang="ru-RU" sz="2800" b="1" i="1" dirty="0">
                <a:solidFill>
                  <a:srgbClr val="FF0000"/>
                </a:solidFill>
                <a:latin typeface="Times New Roman" pitchFamily="18" charset="0"/>
                <a:cs typeface="Times New Roman" pitchFamily="18" charset="0"/>
              </a:rPr>
              <a:t>Признак действия</a:t>
            </a:r>
          </a:p>
          <a:p>
            <a:pPr marL="457200" indent="-457200">
              <a:spcAft>
                <a:spcPts val="1000"/>
              </a:spcAft>
              <a:defRPr/>
            </a:pPr>
            <a:r>
              <a:rPr lang="ru-RU" sz="2400" b="1" i="1" dirty="0">
                <a:solidFill>
                  <a:schemeClr val="tx1"/>
                </a:solidFill>
                <a:latin typeface="Times New Roman" pitchFamily="18" charset="0"/>
                <a:cs typeface="Times New Roman" pitchFamily="18" charset="0"/>
              </a:rPr>
              <a:t>*</a:t>
            </a:r>
            <a:r>
              <a:rPr lang="ru-RU" sz="2400" b="1" i="1" dirty="0">
                <a:solidFill>
                  <a:schemeClr val="tx1">
                    <a:lumMod val="95000"/>
                    <a:lumOff val="5000"/>
                  </a:schemeClr>
                </a:solidFill>
                <a:latin typeface="Times New Roman" pitchFamily="18" charset="0"/>
                <a:cs typeface="Times New Roman" pitchFamily="18" charset="0"/>
              </a:rPr>
              <a:t>-------------------</a:t>
            </a:r>
          </a:p>
          <a:p>
            <a:pPr marL="457200" indent="-457200">
              <a:spcAft>
                <a:spcPts val="1000"/>
              </a:spcAft>
              <a:defRPr/>
            </a:pPr>
            <a:r>
              <a:rPr lang="ru-RU" sz="2400" b="1" i="1" dirty="0">
                <a:solidFill>
                  <a:schemeClr val="tx1">
                    <a:lumMod val="95000"/>
                    <a:lumOff val="5000"/>
                  </a:schemeClr>
                </a:solidFill>
                <a:latin typeface="Times New Roman" pitchFamily="18" charset="0"/>
                <a:cs typeface="Times New Roman" pitchFamily="18" charset="0"/>
              </a:rPr>
              <a:t>*</a:t>
            </a:r>
            <a:r>
              <a:rPr lang="ru-RU" sz="2400" b="1" i="1" dirty="0">
                <a:solidFill>
                  <a:srgbClr val="FF0000"/>
                </a:solidFill>
                <a:latin typeface="Times New Roman" pitchFamily="18" charset="0"/>
                <a:cs typeface="Times New Roman" pitchFamily="18" charset="0"/>
              </a:rPr>
              <a:t>--------------------</a:t>
            </a:r>
            <a:endParaRPr lang="ru-RU" sz="2400" i="1" dirty="0">
              <a:solidFill>
                <a:srgbClr val="FF0000"/>
              </a:solidFill>
              <a:latin typeface="Times New Roman" pitchFamily="18" charset="0"/>
              <a:cs typeface="Times New Roman" pitchFamily="18" charset="0"/>
            </a:endParaRPr>
          </a:p>
          <a:p>
            <a:pPr marL="457200" indent="-457200">
              <a:spcAft>
                <a:spcPts val="1000"/>
              </a:spcAft>
              <a:defRPr/>
            </a:pPr>
            <a:endParaRPr lang="ru-RU" sz="2400" b="1" i="1" dirty="0">
              <a:solidFill>
                <a:schemeClr val="tx1"/>
              </a:solidFill>
              <a:latin typeface="Times New Roman" pitchFamily="18" charset="0"/>
              <a:cs typeface="Times New Roman" pitchFamily="18" charset="0"/>
            </a:endParaRPr>
          </a:p>
          <a:p>
            <a:pPr marL="457200" indent="-457200">
              <a:spcAft>
                <a:spcPts val="1000"/>
              </a:spcAft>
              <a:defRPr/>
            </a:pPr>
            <a:r>
              <a:rPr lang="ru-RU" sz="2400" b="1" i="1" dirty="0">
                <a:solidFill>
                  <a:schemeClr val="tx1"/>
                </a:solidFill>
                <a:latin typeface="Times New Roman" pitchFamily="18" charset="0"/>
                <a:cs typeface="Times New Roman" pitchFamily="18" charset="0"/>
              </a:rPr>
              <a:t>* </a:t>
            </a:r>
            <a:r>
              <a:rPr lang="ru-RU" sz="2800" b="1" i="1" dirty="0">
                <a:solidFill>
                  <a:srgbClr val="C00000"/>
                </a:solidFill>
                <a:latin typeface="Times New Roman" pitchFamily="18" charset="0"/>
                <a:cs typeface="Times New Roman" pitchFamily="18" charset="0"/>
              </a:rPr>
              <a:t>Не изменяется</a:t>
            </a:r>
          </a:p>
          <a:p>
            <a:pPr marL="457200" indent="-457200">
              <a:spcAft>
                <a:spcPts val="1000"/>
              </a:spcAft>
              <a:defRPr/>
            </a:pPr>
            <a:r>
              <a:rPr lang="ru-RU" sz="2800" b="1" i="1" dirty="0">
                <a:solidFill>
                  <a:schemeClr val="tx1">
                    <a:lumMod val="95000"/>
                    <a:lumOff val="5000"/>
                  </a:schemeClr>
                </a:solidFill>
                <a:latin typeface="Times New Roman" pitchFamily="18" charset="0"/>
                <a:cs typeface="Times New Roman" pitchFamily="18" charset="0"/>
              </a:rPr>
              <a:t>* </a:t>
            </a:r>
            <a:r>
              <a:rPr lang="ru-RU" sz="2800" b="1" i="1" dirty="0">
                <a:solidFill>
                  <a:srgbClr val="C00000"/>
                </a:solidFill>
                <a:latin typeface="Times New Roman" pitchFamily="18" charset="0"/>
                <a:cs typeface="Times New Roman" pitchFamily="18" charset="0"/>
              </a:rPr>
              <a:t>----------------</a:t>
            </a:r>
          </a:p>
          <a:p>
            <a:pPr marL="457200" indent="-457200">
              <a:spcAft>
                <a:spcPts val="1000"/>
              </a:spcAft>
              <a:defRPr/>
            </a:pPr>
            <a:endParaRPr lang="ru-RU" sz="2400" b="1"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Прямая со стрелкой 38"/>
          <p:cNvCxnSpPr/>
          <p:nvPr/>
        </p:nvCxnSpPr>
        <p:spPr>
          <a:xfrm>
            <a:off x="4040188" y="1779588"/>
            <a:ext cx="2143125" cy="15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40" name="Прямая со стрелкой 39"/>
          <p:cNvCxnSpPr/>
          <p:nvPr/>
        </p:nvCxnSpPr>
        <p:spPr>
          <a:xfrm rot="10800000">
            <a:off x="3468688" y="5351463"/>
            <a:ext cx="2000250" cy="15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4" name="Прямоугольник 3"/>
          <p:cNvSpPr/>
          <p:nvPr/>
        </p:nvSpPr>
        <p:spPr>
          <a:xfrm>
            <a:off x="3228937" y="2598630"/>
            <a:ext cx="3780261" cy="1417449"/>
          </a:xfrm>
          <a:prstGeom prst="rect">
            <a:avLst/>
          </a:prstGeom>
          <a:ln>
            <a:noFill/>
          </a:ln>
          <a:effectLst>
            <a:outerShdw blurRad="107950" dist="12700" dir="5400000" algn="ctr">
              <a:srgbClr val="000000"/>
            </a:outerShdw>
          </a:effectLst>
          <a:scene3d>
            <a:camera prst="orthographicFront">
              <a:rot lat="0" lon="0" rev="0"/>
            </a:camera>
            <a:lightRig rig="soft" dir="tl">
              <a:rot lat="0" lon="0" rev="0"/>
            </a:lightRig>
          </a:scene3d>
          <a:sp3d contourW="44450" prstMaterial="matte">
            <a:bevelT w="63500" h="63500" prst="artDeco"/>
            <a:contourClr>
              <a:srgbClr val="FFFFFF"/>
            </a:contourClr>
          </a:sp3d>
        </p:spPr>
        <p:style>
          <a:lnRef idx="0">
            <a:schemeClr val="accent3"/>
          </a:lnRef>
          <a:fillRef idx="3">
            <a:schemeClr val="accent3"/>
          </a:fillRef>
          <a:effectRef idx="3">
            <a:schemeClr val="accent3"/>
          </a:effectRef>
          <a:fontRef idx="minor">
            <a:schemeClr val="lt1"/>
          </a:fontRef>
        </p:style>
        <p:txBody>
          <a:bodyPr lIns="100794" tIns="50397" rIns="100794" bIns="50397" anchor="ctr"/>
          <a:lstStyle/>
          <a:p>
            <a:pPr algn="ctr" fontAlgn="auto">
              <a:spcBef>
                <a:spcPts val="0"/>
              </a:spcBef>
              <a:spcAft>
                <a:spcPts val="0"/>
              </a:spcAft>
              <a:defRPr/>
            </a:pPr>
            <a:r>
              <a:rPr lang="ru-RU" sz="3200" b="1" dirty="0">
                <a:solidFill>
                  <a:schemeClr val="accent6">
                    <a:lumMod val="75000"/>
                  </a:schemeClr>
                </a:solidFill>
              </a:rPr>
              <a:t>ДЕЕПРИЧАСТИЕ</a:t>
            </a:r>
          </a:p>
        </p:txBody>
      </p:sp>
      <p:cxnSp>
        <p:nvCxnSpPr>
          <p:cNvPr id="9" name="Прямая со стрелкой 8"/>
          <p:cNvCxnSpPr/>
          <p:nvPr/>
        </p:nvCxnSpPr>
        <p:spPr>
          <a:xfrm rot="10800000">
            <a:off x="5611813" y="4922838"/>
            <a:ext cx="71437" cy="15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3" name="Прямая со стрелкой 12"/>
          <p:cNvCxnSpPr/>
          <p:nvPr/>
        </p:nvCxnSpPr>
        <p:spPr>
          <a:xfrm flipV="1">
            <a:off x="6111875" y="1779588"/>
            <a:ext cx="63500" cy="476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26" name="Прямоугольник с двумя вырезанными соседними углами 25"/>
          <p:cNvSpPr/>
          <p:nvPr/>
        </p:nvSpPr>
        <p:spPr>
          <a:xfrm>
            <a:off x="1539851" y="1417423"/>
            <a:ext cx="2500330" cy="944966"/>
          </a:xfrm>
          <a:prstGeom prst="snip2Same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3"/>
          </a:lnRef>
          <a:fillRef idx="2">
            <a:schemeClr val="accent3"/>
          </a:fillRef>
          <a:effectRef idx="1">
            <a:schemeClr val="accent3"/>
          </a:effectRef>
          <a:fontRef idx="minor">
            <a:schemeClr val="dk1"/>
          </a:fontRef>
        </p:style>
        <p:txBody>
          <a:bodyPr lIns="100794" tIns="50397" rIns="100794" bIns="50397" anchor="ctr"/>
          <a:lstStyle/>
          <a:p>
            <a:pPr algn="ctr" fontAlgn="auto">
              <a:spcBef>
                <a:spcPts val="0"/>
              </a:spcBef>
              <a:spcAft>
                <a:spcPts val="0"/>
              </a:spcAft>
              <a:defRPr/>
            </a:pPr>
            <a:r>
              <a:rPr lang="ru-RU" b="1" dirty="0">
                <a:solidFill>
                  <a:schemeClr val="tx1"/>
                </a:solidFill>
              </a:rPr>
              <a:t>Наст. </a:t>
            </a:r>
            <a:r>
              <a:rPr lang="ru-RU" b="1" dirty="0" err="1">
                <a:solidFill>
                  <a:schemeClr val="tx1"/>
                </a:solidFill>
              </a:rPr>
              <a:t>вр</a:t>
            </a:r>
            <a:r>
              <a:rPr lang="ru-RU" b="1" dirty="0">
                <a:solidFill>
                  <a:schemeClr val="tx1"/>
                </a:solidFill>
              </a:rPr>
              <a:t>.</a:t>
            </a:r>
          </a:p>
        </p:txBody>
      </p:sp>
      <p:sp>
        <p:nvSpPr>
          <p:cNvPr id="27" name="Прямоугольник с двумя вырезанными соседними углами 26"/>
          <p:cNvSpPr/>
          <p:nvPr/>
        </p:nvSpPr>
        <p:spPr>
          <a:xfrm>
            <a:off x="5826130" y="4851407"/>
            <a:ext cx="2571768" cy="1000132"/>
          </a:xfrm>
          <a:prstGeom prst="snip2Same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3"/>
          </a:lnRef>
          <a:fillRef idx="2">
            <a:schemeClr val="accent3"/>
          </a:fillRef>
          <a:effectRef idx="1">
            <a:schemeClr val="accent3"/>
          </a:effectRef>
          <a:fontRef idx="minor">
            <a:schemeClr val="dk1"/>
          </a:fontRef>
        </p:style>
        <p:txBody>
          <a:bodyPr lIns="100794" tIns="50397" rIns="100794" bIns="50397" anchor="ctr"/>
          <a:lstStyle/>
          <a:p>
            <a:pPr algn="ctr" fontAlgn="auto">
              <a:spcBef>
                <a:spcPts val="0"/>
              </a:spcBef>
              <a:spcAft>
                <a:spcPts val="0"/>
              </a:spcAft>
              <a:defRPr/>
            </a:pPr>
            <a:r>
              <a:rPr lang="ru-RU" b="1" dirty="0">
                <a:solidFill>
                  <a:schemeClr val="tx1"/>
                </a:solidFill>
              </a:rPr>
              <a:t>Основа неопр.ф.</a:t>
            </a:r>
          </a:p>
        </p:txBody>
      </p:sp>
      <p:sp>
        <p:nvSpPr>
          <p:cNvPr id="32" name="TextBox 31"/>
          <p:cNvSpPr txBox="1">
            <a:spLocks noChangeArrowheads="1"/>
          </p:cNvSpPr>
          <p:nvPr/>
        </p:nvSpPr>
        <p:spPr bwMode="auto">
          <a:xfrm>
            <a:off x="4040188" y="236538"/>
            <a:ext cx="2357437" cy="874712"/>
          </a:xfrm>
          <a:prstGeom prst="rect">
            <a:avLst/>
          </a:prstGeom>
          <a:noFill/>
          <a:ln w="9525">
            <a:noFill/>
            <a:miter lim="800000"/>
            <a:headEnd/>
            <a:tailEnd/>
          </a:ln>
        </p:spPr>
        <p:txBody>
          <a:bodyPr lIns="100794" tIns="50397" rIns="100794" bIns="50397">
            <a:spAutoFit/>
          </a:bodyPr>
          <a:lstStyle/>
          <a:p>
            <a:pPr>
              <a:defRPr/>
            </a:pPr>
            <a:r>
              <a:rPr lang="ru-RU" sz="5400" b="1" dirty="0">
                <a:latin typeface="Constantia" pitchFamily="18" charset="0"/>
              </a:rPr>
              <a:t> </a:t>
            </a:r>
            <a:r>
              <a:rPr lang="ru-RU" sz="5400" b="1" dirty="0">
                <a:solidFill>
                  <a:schemeClr val="accent6">
                    <a:lumMod val="75000"/>
                  </a:schemeClr>
                </a:solidFill>
                <a:latin typeface="Constantia" pitchFamily="18" charset="0"/>
              </a:rPr>
              <a:t>-а- -я-</a:t>
            </a:r>
          </a:p>
        </p:txBody>
      </p:sp>
      <p:sp>
        <p:nvSpPr>
          <p:cNvPr id="34" name="TextBox 33"/>
          <p:cNvSpPr txBox="1">
            <a:spLocks noChangeArrowheads="1"/>
          </p:cNvSpPr>
          <p:nvPr/>
        </p:nvSpPr>
        <p:spPr bwMode="auto">
          <a:xfrm>
            <a:off x="3325813" y="5780088"/>
            <a:ext cx="2786062" cy="1246187"/>
          </a:xfrm>
          <a:prstGeom prst="rect">
            <a:avLst/>
          </a:prstGeom>
          <a:noFill/>
          <a:ln w="9525">
            <a:noFill/>
            <a:miter lim="800000"/>
            <a:headEnd/>
            <a:tailEnd/>
          </a:ln>
        </p:spPr>
        <p:txBody>
          <a:bodyPr lIns="100794" tIns="50397" rIns="100794" bIns="50397">
            <a:spAutoFit/>
          </a:bodyPr>
          <a:lstStyle/>
          <a:p>
            <a:pPr>
              <a:defRPr/>
            </a:pPr>
            <a:r>
              <a:rPr lang="ru-RU" sz="4000" b="1" dirty="0">
                <a:latin typeface="Constantia" pitchFamily="18" charset="0"/>
              </a:rPr>
              <a:t>  </a:t>
            </a:r>
            <a:r>
              <a:rPr lang="ru-RU" sz="4000" b="1" dirty="0">
                <a:solidFill>
                  <a:schemeClr val="accent6">
                    <a:lumMod val="75000"/>
                  </a:schemeClr>
                </a:solidFill>
                <a:latin typeface="Constantia" pitchFamily="18" charset="0"/>
              </a:rPr>
              <a:t>  -в- -</a:t>
            </a:r>
            <a:r>
              <a:rPr lang="ru-RU" sz="4000" b="1" dirty="0" err="1">
                <a:solidFill>
                  <a:schemeClr val="accent6">
                    <a:lumMod val="75000"/>
                  </a:schemeClr>
                </a:solidFill>
                <a:latin typeface="Constantia" pitchFamily="18" charset="0"/>
              </a:rPr>
              <a:t>ши</a:t>
            </a:r>
            <a:r>
              <a:rPr lang="ru-RU" sz="4000" b="1" dirty="0">
                <a:solidFill>
                  <a:schemeClr val="accent6">
                    <a:lumMod val="75000"/>
                  </a:schemeClr>
                </a:solidFill>
                <a:latin typeface="Constantia" pitchFamily="18" charset="0"/>
              </a:rPr>
              <a:t>- </a:t>
            </a:r>
          </a:p>
          <a:p>
            <a:pPr>
              <a:defRPr/>
            </a:pPr>
            <a:r>
              <a:rPr lang="ru-RU" sz="4000" b="1" dirty="0">
                <a:solidFill>
                  <a:schemeClr val="accent6">
                    <a:lumMod val="75000"/>
                  </a:schemeClr>
                </a:solidFill>
                <a:latin typeface="Constantia" pitchFamily="18" charset="0"/>
              </a:rPr>
              <a:t>     -вши-    </a:t>
            </a:r>
          </a:p>
        </p:txBody>
      </p:sp>
      <p:sp>
        <p:nvSpPr>
          <p:cNvPr id="36" name="TextBox 35"/>
          <p:cNvSpPr txBox="1">
            <a:spLocks noChangeArrowheads="1"/>
          </p:cNvSpPr>
          <p:nvPr/>
        </p:nvSpPr>
        <p:spPr bwMode="auto">
          <a:xfrm>
            <a:off x="7088188" y="4330700"/>
            <a:ext cx="1811337" cy="1219200"/>
          </a:xfrm>
          <a:prstGeom prst="rect">
            <a:avLst/>
          </a:prstGeom>
          <a:noFill/>
          <a:ln w="9525">
            <a:noFill/>
            <a:miter lim="800000"/>
            <a:headEnd/>
            <a:tailEnd/>
          </a:ln>
        </p:spPr>
        <p:txBody>
          <a:bodyPr lIns="100794" tIns="50397" rIns="100794" bIns="50397">
            <a:spAutoFit/>
          </a:bodyPr>
          <a:lstStyle/>
          <a:p>
            <a:endParaRPr lang="ru-RU" sz="2600" b="1">
              <a:latin typeface="Constantia" pitchFamily="18" charset="0"/>
            </a:endParaRPr>
          </a:p>
          <a:p>
            <a:r>
              <a:rPr lang="ru-RU" sz="2600" b="1">
                <a:latin typeface="Constantia" pitchFamily="18" charset="0"/>
              </a:rPr>
              <a:t>Т</a:t>
            </a:r>
          </a:p>
          <a:p>
            <a:endParaRPr lang="ru-RU" sz="2600" b="1">
              <a:latin typeface="Constantia" pitchFamily="18" charset="0"/>
            </a:endParaRPr>
          </a:p>
        </p:txBody>
      </p:sp>
      <p:sp>
        <p:nvSpPr>
          <p:cNvPr id="37" name="Волна 36"/>
          <p:cNvSpPr/>
          <p:nvPr/>
        </p:nvSpPr>
        <p:spPr>
          <a:xfrm>
            <a:off x="6040444" y="922318"/>
            <a:ext cx="3714776" cy="1571636"/>
          </a:xfrm>
          <a:prstGeom prst="wave">
            <a:avLst>
              <a:gd name="adj1" fmla="val 12500"/>
              <a:gd name="adj2" fmla="val -10000"/>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3"/>
          </a:lnRef>
          <a:fillRef idx="2">
            <a:schemeClr val="accent3"/>
          </a:fillRef>
          <a:effectRef idx="1">
            <a:schemeClr val="accent3"/>
          </a:effectRef>
          <a:fontRef idx="minor">
            <a:schemeClr val="dk1"/>
          </a:fontRef>
        </p:style>
        <p:txBody>
          <a:bodyPr lIns="100794" tIns="50397" rIns="100794" bIns="50397" anchor="ctr"/>
          <a:lstStyle/>
          <a:p>
            <a:pPr algn="ctr" fontAlgn="auto">
              <a:spcBef>
                <a:spcPts val="0"/>
              </a:spcBef>
              <a:spcAft>
                <a:spcPts val="0"/>
              </a:spcAft>
              <a:defRPr/>
            </a:pPr>
            <a:r>
              <a:rPr lang="ru-RU" b="1" dirty="0">
                <a:solidFill>
                  <a:schemeClr val="tx1"/>
                </a:solidFill>
              </a:rPr>
              <a:t>Несовершенный</a:t>
            </a:r>
          </a:p>
        </p:txBody>
      </p:sp>
      <p:sp>
        <p:nvSpPr>
          <p:cNvPr id="38" name="Волна 37"/>
          <p:cNvSpPr/>
          <p:nvPr/>
        </p:nvSpPr>
        <p:spPr>
          <a:xfrm>
            <a:off x="325404" y="4708532"/>
            <a:ext cx="3143273" cy="1428760"/>
          </a:xfrm>
          <a:prstGeom prst="wave">
            <a:avLst>
              <a:gd name="adj1" fmla="val 12500"/>
              <a:gd name="adj2" fmla="val -1098"/>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3"/>
          </a:lnRef>
          <a:fillRef idx="2">
            <a:schemeClr val="accent3"/>
          </a:fillRef>
          <a:effectRef idx="1">
            <a:schemeClr val="accent3"/>
          </a:effectRef>
          <a:fontRef idx="minor">
            <a:schemeClr val="dk1"/>
          </a:fontRef>
        </p:style>
        <p:txBody>
          <a:bodyPr lIns="100794" tIns="50397" rIns="100794" bIns="50397" anchor="ctr"/>
          <a:lstStyle/>
          <a:p>
            <a:pPr algn="ctr" fontAlgn="auto">
              <a:spcBef>
                <a:spcPts val="0"/>
              </a:spcBef>
              <a:spcAft>
                <a:spcPts val="0"/>
              </a:spcAft>
              <a:defRPr/>
            </a:pPr>
            <a:r>
              <a:rPr lang="ru-RU" b="1" dirty="0">
                <a:solidFill>
                  <a:schemeClr val="tx1"/>
                </a:solidFill>
              </a:rPr>
              <a:t>Совершенный</a:t>
            </a:r>
          </a:p>
        </p:txBody>
      </p:sp>
      <p:sp>
        <p:nvSpPr>
          <p:cNvPr id="20" name="Заголовок 19"/>
          <p:cNvSpPr>
            <a:spLocks noGrp="1"/>
          </p:cNvSpPr>
          <p:nvPr>
            <p:ph type="title"/>
          </p:nvPr>
        </p:nvSpPr>
        <p:spPr>
          <a:xfrm flipH="1">
            <a:off x="8397875" y="2208213"/>
            <a:ext cx="46038" cy="1503362"/>
          </a:xfrm>
        </p:spPr>
        <p:txBody>
          <a:bodyPr/>
          <a:lstStyle/>
          <a:p>
            <a:pPr>
              <a:defRPr/>
            </a:pPr>
            <a:endParaRPr lang="ru-RU" dirty="0"/>
          </a:p>
        </p:txBody>
      </p:sp>
      <p:sp>
        <p:nvSpPr>
          <p:cNvPr id="25631" name="Текст 20"/>
          <p:cNvSpPr>
            <a:spLocks noGrp="1"/>
          </p:cNvSpPr>
          <p:nvPr>
            <p:ph type="body" idx="1"/>
          </p:nvPr>
        </p:nvSpPr>
        <p:spPr>
          <a:xfrm>
            <a:off x="325438" y="207963"/>
            <a:ext cx="8858250" cy="4500562"/>
          </a:xfrm>
        </p:spPr>
        <p:txBody>
          <a:bodyPr/>
          <a:lstStyle/>
          <a:p>
            <a:pPr>
              <a:defRPr/>
            </a:pPr>
            <a:r>
              <a:rPr lang="ru-RU" sz="3200" dirty="0" smtClean="0"/>
              <a:t>                                                  </a:t>
            </a:r>
            <a:r>
              <a:rPr lang="ru-RU" sz="3200" dirty="0" smtClean="0">
                <a:solidFill>
                  <a:schemeClr val="accent6">
                    <a:lumMod val="75000"/>
                  </a:schemeClr>
                </a:solidFill>
              </a:rPr>
              <a:t>Что делая?  </a:t>
            </a:r>
            <a:r>
              <a:rPr lang="ru-RU" sz="3200" dirty="0" smtClean="0"/>
              <a:t>            </a:t>
            </a:r>
          </a:p>
          <a:p>
            <a:pPr>
              <a:defRPr/>
            </a:pPr>
            <a:r>
              <a:rPr lang="ru-RU" sz="3200" dirty="0" smtClean="0"/>
              <a:t>            </a:t>
            </a:r>
            <a:r>
              <a:rPr lang="ru-RU" sz="2400" dirty="0" err="1" smtClean="0">
                <a:latin typeface="Times New Roman" pitchFamily="18" charset="0"/>
                <a:cs typeface="Times New Roman" pitchFamily="18" charset="0"/>
              </a:rPr>
              <a:t>Осн</a:t>
            </a:r>
            <a:r>
              <a:rPr lang="ru-RU" sz="2400" dirty="0" smtClean="0">
                <a:latin typeface="Times New Roman" pitchFamily="18" charset="0"/>
                <a:cs typeface="Times New Roman" pitchFamily="18" charset="0"/>
              </a:rPr>
              <a:t>.</a:t>
            </a:r>
            <a:endParaRPr lang="ru-RU" sz="3200" dirty="0" smtClean="0"/>
          </a:p>
          <a:p>
            <a:pPr>
              <a:defRPr/>
            </a:pPr>
            <a:r>
              <a:rPr lang="ru-RU" sz="3200" dirty="0" smtClean="0"/>
              <a:t> </a:t>
            </a:r>
          </a:p>
          <a:p>
            <a:pPr>
              <a:defRPr/>
            </a:pPr>
            <a:r>
              <a:rPr lang="ru-RU" sz="3200" dirty="0" smtClean="0"/>
              <a:t>   </a:t>
            </a:r>
          </a:p>
          <a:p>
            <a:pPr>
              <a:defRPr/>
            </a:pPr>
            <a:endParaRPr lang="ru-RU" sz="3200" dirty="0" smtClean="0"/>
          </a:p>
          <a:p>
            <a:pPr>
              <a:defRPr/>
            </a:pPr>
            <a:r>
              <a:rPr lang="ru-RU" sz="3200" dirty="0" smtClean="0">
                <a:solidFill>
                  <a:schemeClr val="accent2">
                    <a:lumMod val="75000"/>
                  </a:schemeClr>
                </a:solidFill>
              </a:rPr>
              <a:t>Что   сделав?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dissolve">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dissolve">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dissolve">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dissolve">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ssolv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ssolv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40"/>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39"/>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38"/>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3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dissolve">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p:cTn id="57" dur="500" fill="hold"/>
                                        <p:tgtEl>
                                          <p:spTgt spid="32"/>
                                        </p:tgtEl>
                                        <p:attrNameLst>
                                          <p:attrName>ppt_w</p:attrName>
                                        </p:attrNameLst>
                                      </p:cBhvr>
                                      <p:tavLst>
                                        <p:tav tm="0">
                                          <p:val>
                                            <p:fltVal val="0"/>
                                          </p:val>
                                        </p:tav>
                                        <p:tav tm="100000">
                                          <p:val>
                                            <p:strVal val="#ppt_w"/>
                                          </p:val>
                                        </p:tav>
                                      </p:tavLst>
                                    </p:anim>
                                    <p:anim calcmode="lin" valueType="num">
                                      <p:cBhvr>
                                        <p:cTn id="58" dur="500" fill="hold"/>
                                        <p:tgtEl>
                                          <p:spTgt spid="32"/>
                                        </p:tgtEl>
                                        <p:attrNameLst>
                                          <p:attrName>ppt_h</p:attrName>
                                        </p:attrNameLst>
                                      </p:cBhvr>
                                      <p:tavLst>
                                        <p:tav tm="0">
                                          <p:val>
                                            <p:fltVal val="0"/>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23" presetClass="entr" presetSubtype="16" fill="hold" grpId="0" nodeType="click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ppt_w</p:attrName>
                                        </p:attrNameLst>
                                      </p:cBhvr>
                                      <p:tavLst>
                                        <p:tav tm="0">
                                          <p:val>
                                            <p:fltVal val="0"/>
                                          </p:val>
                                        </p:tav>
                                        <p:tav tm="100000">
                                          <p:val>
                                            <p:strVal val="#ppt_w"/>
                                          </p:val>
                                        </p:tav>
                                      </p:tavLst>
                                    </p:anim>
                                    <p:anim calcmode="lin" valueType="num">
                                      <p:cBhvr>
                                        <p:cTn id="69" dur="500" fill="hold"/>
                                        <p:tgtEl>
                                          <p:spTgt spid="34"/>
                                        </p:tgtEl>
                                        <p:attrNameLst>
                                          <p:attrName>ppt_h</p:attrName>
                                        </p:attrNameLst>
                                      </p:cBhvr>
                                      <p:tavLst>
                                        <p:tav tm="0">
                                          <p:val>
                                            <p:fltVal val="0"/>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3" presetClass="entr" presetSubtype="16" fill="hold" grpId="0" nodeType="clickEffect">
                                  <p:stCondLst>
                                    <p:cond delay="0"/>
                                  </p:stCondLst>
                                  <p:childTnLst>
                                    <p:set>
                                      <p:cBhvr>
                                        <p:cTn id="73" dur="1" fill="hold">
                                          <p:stCondLst>
                                            <p:cond delay="0"/>
                                          </p:stCondLst>
                                        </p:cTn>
                                        <p:tgtEl>
                                          <p:spTgt spid="36"/>
                                        </p:tgtEl>
                                        <p:attrNameLst>
                                          <p:attrName>style.visibility</p:attrName>
                                        </p:attrNameLst>
                                      </p:cBhvr>
                                      <p:to>
                                        <p:strVal val="visible"/>
                                      </p:to>
                                    </p:set>
                                    <p:anim calcmode="lin" valueType="num">
                                      <p:cBhvr>
                                        <p:cTn id="74" dur="500" fill="hold"/>
                                        <p:tgtEl>
                                          <p:spTgt spid="36"/>
                                        </p:tgtEl>
                                        <p:attrNameLst>
                                          <p:attrName>ppt_w</p:attrName>
                                        </p:attrNameLst>
                                      </p:cBhvr>
                                      <p:tavLst>
                                        <p:tav tm="0">
                                          <p:val>
                                            <p:fltVal val="0"/>
                                          </p:val>
                                        </p:tav>
                                        <p:tav tm="100000">
                                          <p:val>
                                            <p:strVal val="#ppt_w"/>
                                          </p:val>
                                        </p:tav>
                                      </p:tavLst>
                                    </p:anim>
                                    <p:anim calcmode="lin" valueType="num">
                                      <p:cBhvr>
                                        <p:cTn id="75" dur="500" fill="hold"/>
                                        <p:tgtEl>
                                          <p:spTgt spid="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682625" y="2136775"/>
          <a:ext cx="8786813" cy="3949700"/>
        </p:xfrm>
        <a:graphic>
          <a:graphicData uri="http://schemas.openxmlformats.org/drawingml/2006/table">
            <a:tbl>
              <a:tblPr/>
              <a:tblGrid>
                <a:gridCol w="4029075"/>
                <a:gridCol w="4757738"/>
              </a:tblGrid>
              <a:tr h="987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Совершенного вида:</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txBody>
                  <a:tcPr marL="9525" marR="9525" marT="9525" marB="952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Times New Roman" pitchFamily="18" charset="0"/>
                          <a:ea typeface="MS Gothic" pitchFamily="49" charset="-128"/>
                          <a:cs typeface="Times New Roman" pitchFamily="18" charset="0"/>
                        </a:rPr>
                        <a:t>Несовершенного вида:</a:t>
                      </a:r>
                      <a:endParaRPr kumimoji="0" lang="ru-RU" sz="2800" b="0" i="0" u="none" strike="noStrike" cap="none" normalizeH="0" baseline="0" smtClean="0">
                        <a:ln>
                          <a:noFill/>
                        </a:ln>
                        <a:solidFill>
                          <a:schemeClr val="tx1"/>
                        </a:solidFill>
                        <a:effectLst/>
                        <a:latin typeface="Times New Roman" pitchFamily="18" charset="0"/>
                        <a:ea typeface="MS Gothic" pitchFamily="49" charset="-128"/>
                        <a:cs typeface="Times New Roman" pitchFamily="18" charset="0"/>
                      </a:endParaRPr>
                    </a:p>
                  </a:txBody>
                  <a:tcPr marL="9525" marR="9525" marT="9525" marB="9525" anchor="ctr" horzOverflow="overflow">
                    <a:lnL>
                      <a:noFill/>
                    </a:lnL>
                    <a:lnR>
                      <a:noFill/>
                    </a:lnR>
                    <a:lnT>
                      <a:noFill/>
                    </a:lnT>
                    <a:lnB>
                      <a:noFill/>
                    </a:lnB>
                    <a:lnTlToBr>
                      <a:noFill/>
                    </a:lnTlToBr>
                    <a:lnBlToTr>
                      <a:noFill/>
                    </a:lnBlToTr>
                    <a:noFill/>
                  </a:tcPr>
                </a:tc>
              </a:tr>
              <a:tr h="9874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Оторваться –</a:t>
                      </a:r>
                    </a:p>
                  </a:txBody>
                  <a:tcPr marL="9525" marR="9525" marT="9525" marB="952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Оглядываться – </a:t>
                      </a:r>
                    </a:p>
                  </a:txBody>
                  <a:tcPr marL="9525" marR="9525" marT="9525" marB="9525" anchor="ctr" horzOverflow="overflow">
                    <a:lnL>
                      <a:noFill/>
                    </a:lnL>
                    <a:lnR>
                      <a:noFill/>
                    </a:lnR>
                    <a:lnT>
                      <a:noFill/>
                    </a:lnT>
                    <a:lnB>
                      <a:noFill/>
                    </a:lnB>
                    <a:lnTlToBr>
                      <a:noFill/>
                    </a:lnTlToBr>
                    <a:lnBlToTr>
                      <a:noFill/>
                    </a:lnBlToTr>
                    <a:noFill/>
                  </a:tcPr>
                </a:tc>
              </a:tr>
              <a:tr h="9874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Распечатать –</a:t>
                      </a:r>
                    </a:p>
                  </a:txBody>
                  <a:tcPr marL="9525" marR="9525" marT="9525" marB="952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Сверкать –</a:t>
                      </a:r>
                    </a:p>
                  </a:txBody>
                  <a:tcPr marL="9525" marR="9525" marT="9525" marB="9525" anchor="ctr" horzOverflow="overflow">
                    <a:lnL>
                      <a:noFill/>
                    </a:lnL>
                    <a:lnR>
                      <a:noFill/>
                    </a:lnR>
                    <a:lnT>
                      <a:noFill/>
                    </a:lnT>
                    <a:lnB>
                      <a:noFill/>
                    </a:lnB>
                    <a:lnTlToBr>
                      <a:noFill/>
                    </a:lnTlToBr>
                    <a:lnBlToTr>
                      <a:noFill/>
                    </a:lnBlToTr>
                    <a:noFill/>
                  </a:tcPr>
                </a:tc>
              </a:tr>
              <a:tr h="9874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Остановить –</a:t>
                      </a:r>
                    </a:p>
                  </a:txBody>
                  <a:tcPr marL="9525" marR="9525" marT="9525" marB="952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Кричать –</a:t>
                      </a:r>
                    </a:p>
                  </a:txBody>
                  <a:tcPr marL="9525" marR="9525" marT="9525" marB="9525" anchor="ctr" horzOverflow="overflow">
                    <a:lnL>
                      <a:noFill/>
                    </a:lnL>
                    <a:lnR>
                      <a:noFill/>
                    </a:lnR>
                    <a:lnT>
                      <a:noFill/>
                    </a:lnT>
                    <a:lnB>
                      <a:noFill/>
                    </a:lnB>
                    <a:lnTlToBr>
                      <a:noFill/>
                    </a:lnTlToBr>
                    <a:lnBlToTr>
                      <a:noFill/>
                    </a:lnBlToTr>
                    <a:noFill/>
                  </a:tcPr>
                </a:tc>
              </a:tr>
            </a:tbl>
          </a:graphicData>
        </a:graphic>
      </p:graphicFrame>
      <p:sp>
        <p:nvSpPr>
          <p:cNvPr id="9227" name="Заголовок 6"/>
          <p:cNvSpPr>
            <a:spLocks noGrp="1"/>
          </p:cNvSpPr>
          <p:nvPr>
            <p:ph type="title"/>
          </p:nvPr>
        </p:nvSpPr>
        <p:spPr/>
        <p:txBody>
          <a:bodyPr/>
          <a:lstStyle/>
          <a:p>
            <a:endParaRPr lang="ru-RU" smtClean="0">
              <a:latin typeface="Times New Roman" pitchFamily="18" charset="0"/>
              <a:cs typeface="Times New Roman" pitchFamily="18" charset="0"/>
            </a:endParaRPr>
          </a:p>
        </p:txBody>
      </p:sp>
      <p:sp>
        <p:nvSpPr>
          <p:cNvPr id="8" name="Прямоугольник 7"/>
          <p:cNvSpPr/>
          <p:nvPr/>
        </p:nvSpPr>
        <p:spPr>
          <a:xfrm>
            <a:off x="1754164" y="493689"/>
            <a:ext cx="8326461" cy="1638013"/>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54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Образуйте деепричастия</a:t>
            </a:r>
          </a:p>
          <a:p>
            <a:pPr algn="ctr">
              <a:defRPr/>
            </a:pPr>
            <a:r>
              <a:rPr lang="ru-RU" sz="5400" b="1" i="1" spc="50" dirty="0">
                <a:ln w="11430"/>
                <a:solidFill>
                  <a:schemeClr val="tx1"/>
                </a:solidFill>
                <a:effectLst>
                  <a:outerShdw blurRad="76200" dist="50800" dir="5400000" algn="tl" rotWithShape="0">
                    <a:srgbClr val="000000">
                      <a:alpha val="65000"/>
                    </a:srgbClr>
                  </a:outerShdw>
                </a:effectLst>
                <a:latin typeface="Times New Roman" pitchFamily="18" charset="0"/>
                <a:cs typeface="Times New Roman" pitchFamily="18" charset="0"/>
              </a:rPr>
              <a:t>Работа в парах</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254000" y="2136775"/>
          <a:ext cx="9572662" cy="3949700"/>
        </p:xfrm>
        <a:graphic>
          <a:graphicData uri="http://schemas.openxmlformats.org/drawingml/2006/table">
            <a:tbl>
              <a:tblPr/>
              <a:tblGrid>
                <a:gridCol w="4389416"/>
                <a:gridCol w="5183246"/>
              </a:tblGrid>
              <a:tr h="987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Совершенного вида:</a:t>
                      </a:r>
                      <a:endPar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endParaRPr>
                    </a:p>
                  </a:txBody>
                  <a:tcPr marL="9525" marR="9525" marT="9525" marB="952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Times New Roman" pitchFamily="18" charset="0"/>
                          <a:ea typeface="MS Gothic" pitchFamily="49" charset="-128"/>
                          <a:cs typeface="Times New Roman" pitchFamily="18" charset="0"/>
                        </a:rPr>
                        <a:t>Несовершенного вида:</a:t>
                      </a:r>
                      <a:endParaRPr kumimoji="0" lang="ru-RU" sz="2800" b="0" i="0" u="none" strike="noStrike" cap="none" normalizeH="0" baseline="0" smtClean="0">
                        <a:ln>
                          <a:noFill/>
                        </a:ln>
                        <a:solidFill>
                          <a:schemeClr val="tx1"/>
                        </a:solidFill>
                        <a:effectLst/>
                        <a:latin typeface="Times New Roman" pitchFamily="18" charset="0"/>
                        <a:ea typeface="MS Gothic" pitchFamily="49" charset="-128"/>
                        <a:cs typeface="Times New Roman" pitchFamily="18" charset="0"/>
                      </a:endParaRPr>
                    </a:p>
                  </a:txBody>
                  <a:tcPr marL="9525" marR="9525" marT="9525" marB="9525" anchor="ctr" horzOverflow="overflow">
                    <a:lnL>
                      <a:noFill/>
                    </a:lnL>
                    <a:lnR>
                      <a:noFill/>
                    </a:lnR>
                    <a:lnT>
                      <a:noFill/>
                    </a:lnT>
                    <a:lnB>
                      <a:noFill/>
                    </a:lnB>
                    <a:lnTlToBr>
                      <a:noFill/>
                    </a:lnTlToBr>
                    <a:lnBlToTr>
                      <a:noFill/>
                    </a:lnBlToTr>
                    <a:noFill/>
                  </a:tcPr>
                </a:tc>
              </a:tr>
              <a:tr h="9874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Оторваться – оторва</a:t>
                      </a:r>
                      <a:r>
                        <a:rPr kumimoji="0" lang="ru-RU" sz="2800" b="0" i="0" u="none" strike="noStrike" cap="none" normalizeH="0" baseline="0" dirty="0" smtClean="0">
                          <a:ln>
                            <a:noFill/>
                          </a:ln>
                          <a:solidFill>
                            <a:srgbClr val="FF0000"/>
                          </a:solidFill>
                          <a:effectLst/>
                          <a:latin typeface="Times New Roman" pitchFamily="18" charset="0"/>
                          <a:ea typeface="MS Gothic" pitchFamily="49" charset="-128"/>
                          <a:cs typeface="Times New Roman" pitchFamily="18" charset="0"/>
                        </a:rPr>
                        <a:t>вши</a:t>
                      </a: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сь</a:t>
                      </a:r>
                    </a:p>
                  </a:txBody>
                  <a:tcPr marL="9525" marR="9525" marT="9525" marB="952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Оглядываться – оглядыва</a:t>
                      </a:r>
                      <a:r>
                        <a:rPr kumimoji="0" lang="ru-RU" sz="2800" b="0" i="0" u="none" strike="noStrike" cap="none" normalizeH="0" baseline="0" dirty="0" smtClean="0">
                          <a:ln>
                            <a:noFill/>
                          </a:ln>
                          <a:solidFill>
                            <a:srgbClr val="FF0000"/>
                          </a:solidFill>
                          <a:effectLst/>
                          <a:latin typeface="Times New Roman" pitchFamily="18" charset="0"/>
                          <a:ea typeface="MS Gothic" pitchFamily="49" charset="-128"/>
                          <a:cs typeface="Times New Roman" pitchFamily="18" charset="0"/>
                        </a:rPr>
                        <a:t>я</a:t>
                      </a: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сь</a:t>
                      </a:r>
                    </a:p>
                  </a:txBody>
                  <a:tcPr marL="9525" marR="9525" marT="9525" marB="9525" anchor="ctr" horzOverflow="overflow">
                    <a:lnL>
                      <a:noFill/>
                    </a:lnL>
                    <a:lnR>
                      <a:noFill/>
                    </a:lnR>
                    <a:lnT>
                      <a:noFill/>
                    </a:lnT>
                    <a:lnB>
                      <a:noFill/>
                    </a:lnB>
                    <a:lnTlToBr>
                      <a:noFill/>
                    </a:lnTlToBr>
                    <a:lnBlToTr>
                      <a:noFill/>
                    </a:lnBlToTr>
                    <a:noFill/>
                  </a:tcPr>
                </a:tc>
              </a:tr>
              <a:tr h="9874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Распечатать –распечата</a:t>
                      </a:r>
                      <a:r>
                        <a:rPr kumimoji="0" lang="ru-RU" sz="2800" b="0" i="0" u="none" strike="noStrike" cap="none" normalizeH="0" baseline="0" dirty="0" smtClean="0">
                          <a:ln>
                            <a:noFill/>
                          </a:ln>
                          <a:solidFill>
                            <a:srgbClr val="FF0000"/>
                          </a:solidFill>
                          <a:effectLst/>
                          <a:latin typeface="Times New Roman" pitchFamily="18" charset="0"/>
                          <a:ea typeface="MS Gothic" pitchFamily="49" charset="-128"/>
                          <a:cs typeface="Times New Roman" pitchFamily="18" charset="0"/>
                        </a:rPr>
                        <a:t>в</a:t>
                      </a:r>
                    </a:p>
                  </a:txBody>
                  <a:tcPr marL="9525" marR="9525" marT="9525" marB="952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Сверкать –сверка</a:t>
                      </a:r>
                      <a:r>
                        <a:rPr kumimoji="0" lang="ru-RU" sz="2800" b="0" i="0" u="none" strike="noStrike" cap="none" normalizeH="0" baseline="0" dirty="0" smtClean="0">
                          <a:ln>
                            <a:noFill/>
                          </a:ln>
                          <a:solidFill>
                            <a:srgbClr val="FF0000"/>
                          </a:solidFill>
                          <a:effectLst/>
                          <a:latin typeface="Times New Roman" pitchFamily="18" charset="0"/>
                          <a:ea typeface="MS Gothic" pitchFamily="49" charset="-128"/>
                          <a:cs typeface="Times New Roman" pitchFamily="18" charset="0"/>
                        </a:rPr>
                        <a:t>я</a:t>
                      </a:r>
                    </a:p>
                  </a:txBody>
                  <a:tcPr marL="9525" marR="9525" marT="9525" marB="9525" anchor="ctr" horzOverflow="overflow">
                    <a:lnL>
                      <a:noFill/>
                    </a:lnL>
                    <a:lnR>
                      <a:noFill/>
                    </a:lnR>
                    <a:lnT>
                      <a:noFill/>
                    </a:lnT>
                    <a:lnB>
                      <a:noFill/>
                    </a:lnB>
                    <a:lnTlToBr>
                      <a:noFill/>
                    </a:lnTlToBr>
                    <a:lnBlToTr>
                      <a:noFill/>
                    </a:lnBlToTr>
                    <a:noFill/>
                  </a:tcPr>
                </a:tc>
              </a:tr>
              <a:tr h="9874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Остановить – останови</a:t>
                      </a:r>
                      <a:r>
                        <a:rPr kumimoji="0" lang="ru-RU" sz="2800" b="0" i="0" u="none" strike="noStrike" cap="none" normalizeH="0" baseline="0" dirty="0" smtClean="0">
                          <a:ln>
                            <a:noFill/>
                          </a:ln>
                          <a:solidFill>
                            <a:srgbClr val="FF0000"/>
                          </a:solidFill>
                          <a:effectLst/>
                          <a:latin typeface="Times New Roman" pitchFamily="18" charset="0"/>
                          <a:ea typeface="MS Gothic" pitchFamily="49" charset="-128"/>
                          <a:cs typeface="Times New Roman" pitchFamily="18" charset="0"/>
                        </a:rPr>
                        <a:t>в</a:t>
                      </a:r>
                    </a:p>
                  </a:txBody>
                  <a:tcPr marL="9525" marR="9525" marT="9525" marB="952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sz="2800" b="0" i="0" u="none" strike="noStrike" cap="none" normalizeH="0" baseline="0" dirty="0" smtClean="0">
                          <a:ln>
                            <a:noFill/>
                          </a:ln>
                          <a:solidFill>
                            <a:schemeClr val="tx1"/>
                          </a:solidFill>
                          <a:effectLst/>
                          <a:latin typeface="Times New Roman" pitchFamily="18" charset="0"/>
                          <a:ea typeface="MS Gothic" pitchFamily="49" charset="-128"/>
                          <a:cs typeface="Times New Roman" pitchFamily="18" charset="0"/>
                        </a:rPr>
                        <a:t>Кричать – крич</a:t>
                      </a:r>
                      <a:r>
                        <a:rPr kumimoji="0" lang="ru-RU" sz="2800" b="0" i="0" u="none" strike="noStrike" cap="none" normalizeH="0" baseline="0" dirty="0" smtClean="0">
                          <a:ln>
                            <a:noFill/>
                          </a:ln>
                          <a:solidFill>
                            <a:srgbClr val="FF0000"/>
                          </a:solidFill>
                          <a:effectLst/>
                          <a:latin typeface="Times New Roman" pitchFamily="18" charset="0"/>
                          <a:ea typeface="MS Gothic" pitchFamily="49" charset="-128"/>
                          <a:cs typeface="Times New Roman" pitchFamily="18" charset="0"/>
                        </a:rPr>
                        <a:t>а</a:t>
                      </a:r>
                    </a:p>
                  </a:txBody>
                  <a:tcPr marL="9525" marR="9525" marT="9525" marB="9525" anchor="ctr" horzOverflow="overflow">
                    <a:lnL>
                      <a:noFill/>
                    </a:lnL>
                    <a:lnR>
                      <a:noFill/>
                    </a:lnR>
                    <a:lnT>
                      <a:noFill/>
                    </a:lnT>
                    <a:lnB>
                      <a:noFill/>
                    </a:lnB>
                    <a:lnTlToBr>
                      <a:noFill/>
                    </a:lnTlToBr>
                    <a:lnBlToTr>
                      <a:noFill/>
                    </a:lnBlToTr>
                    <a:noFill/>
                  </a:tcPr>
                </a:tc>
              </a:tr>
            </a:tbl>
          </a:graphicData>
        </a:graphic>
      </p:graphicFrame>
      <p:sp>
        <p:nvSpPr>
          <p:cNvPr id="10251" name="Заголовок 6"/>
          <p:cNvSpPr>
            <a:spLocks noGrp="1"/>
          </p:cNvSpPr>
          <p:nvPr>
            <p:ph type="title"/>
          </p:nvPr>
        </p:nvSpPr>
        <p:spPr/>
        <p:txBody>
          <a:bodyPr/>
          <a:lstStyle/>
          <a:p>
            <a:endParaRPr lang="ru-RU" smtClean="0">
              <a:latin typeface="Times New Roman" pitchFamily="18" charset="0"/>
              <a:cs typeface="Times New Roman" pitchFamily="18" charset="0"/>
            </a:endParaRPr>
          </a:p>
        </p:txBody>
      </p:sp>
      <p:sp>
        <p:nvSpPr>
          <p:cNvPr id="8" name="Прямоугольник 7"/>
          <p:cNvSpPr/>
          <p:nvPr/>
        </p:nvSpPr>
        <p:spPr>
          <a:xfrm>
            <a:off x="1754164" y="493689"/>
            <a:ext cx="8326461" cy="95103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60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Проверь себя</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Bitstream Vera Serif"/>
        <a:ea typeface=""/>
        <a:cs typeface=""/>
      </a:majorFont>
      <a:minorFont>
        <a:latin typeface="Bitstream Vera Serif"/>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35591</TotalTime>
  <Words>1239</Words>
  <PresentationFormat>Произвольный</PresentationFormat>
  <Paragraphs>294</Paragraphs>
  <Slides>36</Slides>
  <Notes>11</Notes>
  <HiddenSlides>0</HiddenSlides>
  <MMClips>4</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36</vt:i4>
      </vt:variant>
    </vt:vector>
  </HeadingPairs>
  <TitlesOfParts>
    <vt:vector size="45" baseType="lpstr">
      <vt:lpstr>Arial</vt:lpstr>
      <vt:lpstr>MS Gothic</vt:lpstr>
      <vt:lpstr>Times New Roman</vt:lpstr>
      <vt:lpstr>Bitstream Vera Serif</vt:lpstr>
      <vt:lpstr>Monotype Corsiva</vt:lpstr>
      <vt:lpstr>Wingdings</vt:lpstr>
      <vt:lpstr>Constantia</vt:lpstr>
      <vt:lpstr>Calibri</vt:lpstr>
      <vt:lpstr>Оформление по умолчанию</vt:lpstr>
      <vt:lpstr>Слайд 1</vt:lpstr>
      <vt:lpstr>Слайд 2</vt:lpstr>
      <vt:lpstr>Слайд 3</vt:lpstr>
      <vt:lpstr>Слайд 4</vt:lpstr>
      <vt:lpstr>Слайд 5</vt:lpstr>
      <vt:lpstr>Слайд 6</vt:lpstr>
      <vt:lpstr>Слайд 7</vt:lpstr>
      <vt:lpstr>Слайд 8</vt:lpstr>
      <vt:lpstr>Слайд 9</vt:lpstr>
      <vt:lpstr>               .      </vt:lpstr>
      <vt:lpstr>ПРОВЕРЬ   СЕБЯ</vt:lpstr>
      <vt:lpstr>Охарактеризуйте схемы</vt:lpstr>
      <vt:lpstr>Прочитайте выразительно</vt:lpstr>
      <vt:lpstr>Внимание !</vt:lpstr>
      <vt:lpstr>Внимание!</vt:lpstr>
      <vt:lpstr>Внимание!</vt:lpstr>
      <vt:lpstr>Зима в русской живописи</vt:lpstr>
      <vt:lpstr>Продолжите … </vt:lpstr>
      <vt:lpstr>Слайд 19</vt:lpstr>
      <vt:lpstr>..</vt:lpstr>
      <vt:lpstr>Слайд 21</vt:lpstr>
      <vt:lpstr> ...</vt:lpstr>
      <vt:lpstr>..</vt:lpstr>
      <vt:lpstr>Внимание! Подсказка!</vt:lpstr>
      <vt:lpstr> </vt:lpstr>
      <vt:lpstr>Слайд 26</vt:lpstr>
      <vt:lpstr>Исправьте  ошибку в построении предложения</vt:lpstr>
      <vt:lpstr>Исправьте  ошибку в построении предложения</vt:lpstr>
      <vt:lpstr> Самостоятельная работа </vt:lpstr>
      <vt:lpstr>Слайд 30</vt:lpstr>
      <vt:lpstr>Слайд 31</vt:lpstr>
      <vt:lpstr>Домашнее задание</vt:lpstr>
      <vt:lpstr>Слайд 33</vt:lpstr>
      <vt:lpstr>Слайд 34</vt:lpstr>
      <vt:lpstr>Слайд 35</vt:lpstr>
      <vt:lpstr>Информационные источники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Деепричастный оборот. Запятые при деепричастном обороте и одиночном причастии.</dc:title>
  <cp:lastModifiedBy>Tata</cp:lastModifiedBy>
  <cp:revision>125</cp:revision>
  <cp:lastPrinted>1601-01-01T00:00:00Z</cp:lastPrinted>
  <dcterms:created xsi:type="dcterms:W3CDTF">1601-01-01T00:00:00Z</dcterms:created>
  <dcterms:modified xsi:type="dcterms:W3CDTF">2014-03-19T16:40:20Z</dcterms:modified>
</cp:coreProperties>
</file>