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338" r:id="rId3"/>
    <p:sldId id="266" r:id="rId4"/>
    <p:sldId id="339" r:id="rId5"/>
    <p:sldId id="341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60" r:id="rId21"/>
    <p:sldId id="361" r:id="rId22"/>
    <p:sldId id="362" r:id="rId23"/>
    <p:sldId id="364" r:id="rId24"/>
    <p:sldId id="380" r:id="rId25"/>
    <p:sldId id="365" r:id="rId26"/>
    <p:sldId id="366" r:id="rId27"/>
    <p:sldId id="367" r:id="rId28"/>
    <p:sldId id="369" r:id="rId29"/>
    <p:sldId id="370" r:id="rId30"/>
    <p:sldId id="372" r:id="rId31"/>
    <p:sldId id="373" r:id="rId32"/>
    <p:sldId id="374" r:id="rId33"/>
    <p:sldId id="375" r:id="rId34"/>
    <p:sldId id="376" r:id="rId35"/>
    <p:sldId id="377" r:id="rId36"/>
    <p:sldId id="379" r:id="rId3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89324" autoAdjust="0"/>
  </p:normalViewPr>
  <p:slideViewPr>
    <p:cSldViewPr>
      <p:cViewPr varScale="1">
        <p:scale>
          <a:sx n="118" d="100"/>
          <a:sy n="118" d="100"/>
        </p:scale>
        <p:origin x="14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86D3E-20FE-42AF-9D3D-0B50BF9AB856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3A14A-878E-4A9C-87F7-28FC584E16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85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0" y="2895600"/>
            <a:ext cx="8382000" cy="304800"/>
            <a:chOff x="0" y="1824"/>
            <a:chExt cx="5280" cy="192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0" y="1824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6" name="Rectangle 8"/>
            <p:cNvSpPr>
              <a:spLocks noChangeArrowheads="1"/>
            </p:cNvSpPr>
            <p:nvPr/>
          </p:nvSpPr>
          <p:spPr bwMode="white">
            <a:xfrm>
              <a:off x="2748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7" name="Rectangle 9"/>
            <p:cNvSpPr>
              <a:spLocks noChangeArrowheads="1"/>
            </p:cNvSpPr>
            <p:nvPr/>
          </p:nvSpPr>
          <p:spPr bwMode="white">
            <a:xfrm>
              <a:off x="313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8" name="Rectangle 10"/>
            <p:cNvSpPr>
              <a:spLocks noChangeArrowheads="1"/>
            </p:cNvSpPr>
            <p:nvPr/>
          </p:nvSpPr>
          <p:spPr bwMode="white">
            <a:xfrm>
              <a:off x="349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9" name="Rectangle 11"/>
            <p:cNvSpPr>
              <a:spLocks noChangeArrowheads="1"/>
            </p:cNvSpPr>
            <p:nvPr/>
          </p:nvSpPr>
          <p:spPr bwMode="white">
            <a:xfrm>
              <a:off x="382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" name="Rectangle 12"/>
            <p:cNvSpPr>
              <a:spLocks noChangeArrowheads="1"/>
            </p:cNvSpPr>
            <p:nvPr/>
          </p:nvSpPr>
          <p:spPr bwMode="white">
            <a:xfrm>
              <a:off x="4104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1" name="Rectangle 13"/>
            <p:cNvSpPr>
              <a:spLocks noChangeArrowheads="1"/>
            </p:cNvSpPr>
            <p:nvPr/>
          </p:nvSpPr>
          <p:spPr bwMode="white">
            <a:xfrm>
              <a:off x="4368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2" name="Rectangle 14"/>
            <p:cNvSpPr>
              <a:spLocks noChangeArrowheads="1"/>
            </p:cNvSpPr>
            <p:nvPr/>
          </p:nvSpPr>
          <p:spPr bwMode="white">
            <a:xfrm>
              <a:off x="4800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3" name="Rectangle 15"/>
            <p:cNvSpPr>
              <a:spLocks noChangeArrowheads="1"/>
            </p:cNvSpPr>
            <p:nvPr/>
          </p:nvSpPr>
          <p:spPr bwMode="white">
            <a:xfrm>
              <a:off x="460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4" name="Rectangle 16"/>
            <p:cNvSpPr>
              <a:spLocks noChangeArrowheads="1"/>
            </p:cNvSpPr>
            <p:nvPr/>
          </p:nvSpPr>
          <p:spPr bwMode="white">
            <a:xfrm>
              <a:off x="496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5" name="Rectangle 17"/>
            <p:cNvSpPr>
              <a:spLocks noChangeArrowheads="1"/>
            </p:cNvSpPr>
            <p:nvPr/>
          </p:nvSpPr>
          <p:spPr bwMode="white">
            <a:xfrm>
              <a:off x="5094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6" name="Rectangle 18"/>
            <p:cNvSpPr>
              <a:spLocks noChangeArrowheads="1"/>
            </p:cNvSpPr>
            <p:nvPr/>
          </p:nvSpPr>
          <p:spPr bwMode="white">
            <a:xfrm>
              <a:off x="5196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9EBE5-D1E8-45CB-8276-5B9E2687E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D3B9D-9D90-4E70-9DAB-5AEC58E98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171450"/>
            <a:ext cx="1946275" cy="5924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3100" y="171450"/>
            <a:ext cx="5686425" cy="5924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C8F04-59AC-4AA4-9B12-C33F151D6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56302-9950-4941-BF59-36C1FC389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1271-7E66-46D5-B4DA-9878928E5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16C76-4B6B-495B-8397-7450A5ECE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D591B-34FB-4F60-92BE-2BB9311DA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A626B-AD4C-4649-BEA5-E8E707F24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3BF80-EDDD-40A5-99CB-71F2E4DB8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FF0D8-75D8-4527-8241-2A5711E1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A1AF-8812-40FB-975C-9DA493284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71450"/>
            <a:ext cx="77533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094D4986-762B-45BB-A6ED-8298B1989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1" name="Group 19"/>
          <p:cNvGrpSpPr>
            <a:grpSpLocks/>
          </p:cNvGrpSpPr>
          <p:nvPr/>
        </p:nvGrpSpPr>
        <p:grpSpPr bwMode="auto">
          <a:xfrm>
            <a:off x="0" y="1447800"/>
            <a:ext cx="8382000" cy="304800"/>
            <a:chOff x="0" y="912"/>
            <a:chExt cx="5280" cy="192"/>
          </a:xfrm>
        </p:grpSpPr>
        <p:sp>
          <p:nvSpPr>
            <p:cNvPr id="2" name="Rectangle 7"/>
            <p:cNvSpPr>
              <a:spLocks noChangeArrowheads="1"/>
            </p:cNvSpPr>
            <p:nvPr/>
          </p:nvSpPr>
          <p:spPr bwMode="auto">
            <a:xfrm>
              <a:off x="0" y="912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2" name="Rectangle 8"/>
            <p:cNvSpPr>
              <a:spLocks noChangeArrowheads="1"/>
            </p:cNvSpPr>
            <p:nvPr/>
          </p:nvSpPr>
          <p:spPr bwMode="white">
            <a:xfrm>
              <a:off x="2748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3" name="Rectangle 9"/>
            <p:cNvSpPr>
              <a:spLocks noChangeArrowheads="1"/>
            </p:cNvSpPr>
            <p:nvPr/>
          </p:nvSpPr>
          <p:spPr bwMode="white">
            <a:xfrm>
              <a:off x="313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4" name="Rectangle 10"/>
            <p:cNvSpPr>
              <a:spLocks noChangeArrowheads="1"/>
            </p:cNvSpPr>
            <p:nvPr/>
          </p:nvSpPr>
          <p:spPr bwMode="white">
            <a:xfrm>
              <a:off x="349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5" name="Rectangle 11"/>
            <p:cNvSpPr>
              <a:spLocks noChangeArrowheads="1"/>
            </p:cNvSpPr>
            <p:nvPr/>
          </p:nvSpPr>
          <p:spPr bwMode="white">
            <a:xfrm>
              <a:off x="382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6" name="Rectangle 12"/>
            <p:cNvSpPr>
              <a:spLocks noChangeArrowheads="1"/>
            </p:cNvSpPr>
            <p:nvPr/>
          </p:nvSpPr>
          <p:spPr bwMode="white">
            <a:xfrm>
              <a:off x="4104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7" name="Rectangle 13"/>
            <p:cNvSpPr>
              <a:spLocks noChangeArrowheads="1"/>
            </p:cNvSpPr>
            <p:nvPr/>
          </p:nvSpPr>
          <p:spPr bwMode="white">
            <a:xfrm>
              <a:off x="4368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8" name="Rectangle 14"/>
            <p:cNvSpPr>
              <a:spLocks noChangeArrowheads="1"/>
            </p:cNvSpPr>
            <p:nvPr/>
          </p:nvSpPr>
          <p:spPr bwMode="white">
            <a:xfrm>
              <a:off x="4800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39" name="Rectangle 15"/>
            <p:cNvSpPr>
              <a:spLocks noChangeArrowheads="1"/>
            </p:cNvSpPr>
            <p:nvPr/>
          </p:nvSpPr>
          <p:spPr bwMode="white">
            <a:xfrm>
              <a:off x="460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40" name="Rectangle 16"/>
            <p:cNvSpPr>
              <a:spLocks noChangeArrowheads="1"/>
            </p:cNvSpPr>
            <p:nvPr/>
          </p:nvSpPr>
          <p:spPr bwMode="white">
            <a:xfrm>
              <a:off x="496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41" name="Rectangle 17"/>
            <p:cNvSpPr>
              <a:spLocks noChangeArrowheads="1"/>
            </p:cNvSpPr>
            <p:nvPr/>
          </p:nvSpPr>
          <p:spPr bwMode="white">
            <a:xfrm>
              <a:off x="5094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 useBgFill="1">
          <p:nvSpPr>
            <p:cNvPr id="1042" name="Rectangle 18"/>
            <p:cNvSpPr>
              <a:spLocks noChangeArrowheads="1"/>
            </p:cNvSpPr>
            <p:nvPr/>
          </p:nvSpPr>
          <p:spPr bwMode="white">
            <a:xfrm>
              <a:off x="5196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hyperlink" Target="&#1055;&#1088;&#1080;&#1083;&#1086;&#1078;&#1077;&#1085;&#1080;&#1103;/&#1087;&#1088;&#1080;&#1083;&#1086;&#1078;&#1077;&#1085;&#1080;&#1077;%204/4.ppsx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87.emf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214546" y="214290"/>
            <a:ext cx="6715172" cy="27392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2400" b="1" dirty="0" smtClean="0">
              <a:ln w="11430"/>
              <a:solidFill>
                <a:schemeClr val="tx2">
                  <a:lumMod val="6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3200" b="1" dirty="0" smtClean="0">
                <a:ln w="11430"/>
                <a:solidFill>
                  <a:schemeClr val="tx2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УШЕДШИЕ В ВЕЧНОСТЬ СОЛДАТЫ РОССИИ</a:t>
            </a:r>
          </a:p>
          <a:p>
            <a:pPr algn="ctr">
              <a:defRPr/>
            </a:pPr>
            <a:r>
              <a:rPr lang="ru-RU" sz="2000" b="1" dirty="0" smtClean="0">
                <a:ln w="11430"/>
                <a:solidFill>
                  <a:schemeClr val="tx2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День Памяти</a:t>
            </a:r>
          </a:p>
          <a:p>
            <a:pPr algn="ctr">
              <a:defRPr/>
            </a:pPr>
            <a:r>
              <a:rPr lang="ru-RU" sz="2000" b="1" dirty="0" smtClean="0">
                <a:ln w="11430"/>
                <a:solidFill>
                  <a:schemeClr val="tx2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погибших  в Афганистане и Чечне</a:t>
            </a:r>
          </a:p>
          <a:p>
            <a:pPr algn="ctr">
              <a:defRPr/>
            </a:pPr>
            <a:r>
              <a:rPr lang="ru-RU" sz="4400" b="1" dirty="0" smtClean="0">
                <a:ln w="11430"/>
                <a:solidFill>
                  <a:schemeClr val="tx2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endParaRPr lang="ru-RU" sz="4400" b="1" dirty="0">
              <a:ln w="11430"/>
              <a:solidFill>
                <a:schemeClr val="tx2">
                  <a:lumMod val="6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647823" cy="24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1\Pictures\0_7edb3_1f6ce9e3_-1-ori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2190728" cy="2920971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286124"/>
            <a:ext cx="4356112" cy="33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7299" y="3429000"/>
            <a:ext cx="1538120" cy="319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608" y="188640"/>
            <a:ext cx="7835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Сержант</a:t>
            </a:r>
          </a:p>
          <a:p>
            <a:pPr algn="ctr"/>
            <a:r>
              <a:rPr lang="ru-RU" sz="2400" b="1" dirty="0"/>
              <a:t>Геннадий Вдовин</a:t>
            </a:r>
          </a:p>
          <a:p>
            <a:pPr algn="ctr"/>
            <a:r>
              <a:rPr lang="ru-RU" sz="2400" b="1" dirty="0"/>
              <a:t>(1961-1982)</a:t>
            </a:r>
            <a:endParaRPr lang="ru-RU" sz="2400" dirty="0"/>
          </a:p>
          <a:p>
            <a:pPr algn="ctr"/>
            <a:endParaRPr lang="ru-RU" sz="2400" dirty="0"/>
          </a:p>
        </p:txBody>
      </p:sp>
      <p:pic>
        <p:nvPicPr>
          <p:cNvPr id="3" name="Picture 2" descr="C:\Users\1\Pictures\НАШ ЛИЦЕЙ -ГЕРОИ\Май 1 6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3182"/>
          <a:stretch/>
        </p:blipFill>
        <p:spPr bwMode="auto">
          <a:xfrm>
            <a:off x="244211" y="3708719"/>
            <a:ext cx="4719351" cy="31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1\Documents\Афганская война\Гвардии сержант Вдовин Геннадий Леонидович - Мемориал воинов-афганцев  Черный Тюльпан _files\231p_vdov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Documents\Наш лицей - музей\Личные вещи героев\личные вещи Г.Вдови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4678" b="7615"/>
          <a:stretch/>
        </p:blipFill>
        <p:spPr bwMode="auto">
          <a:xfrm>
            <a:off x="5868144" y="2393361"/>
            <a:ext cx="2910188" cy="39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354" y="188640"/>
            <a:ext cx="6833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Юрий Савельев</a:t>
            </a:r>
          </a:p>
          <a:p>
            <a:pPr algn="ctr"/>
            <a:r>
              <a:rPr lang="ru-RU" sz="2400" b="1" dirty="0"/>
              <a:t>(1963 -1996)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 descr="C:\Users\1\Desktop\Книга - УШЕДШИЕ В ВЕЧНОСТЬ СОЛДАТЫ РОССИИ\ПЕРВАЯ ЧЕЧЕНСКАЯ\Юрий Савельев\Scan0015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14193"/>
          <a:stretch/>
        </p:blipFill>
        <p:spPr bwMode="auto">
          <a:xfrm>
            <a:off x="467544" y="1772816"/>
            <a:ext cx="2117964" cy="33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1\Desktop\Книга - УШЕДШИЕ В ВЕЧНОСТЬ СОЛДАТЫ РОССИИ\ПЕРВАЯ ЧЕЧЕНСКАЯ\Юрий Савельев\Scan002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75028"/>
            <a:ext cx="3308455" cy="23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Desktop\Книга - УШЕДШИЕ В ВЕЧНОСТЬ СОЛДАТЫ РОССИИ\ПЕРВАЯ ЧЕЧЕНСКАЯ\Юрий Савельев\Scan0019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706687" cy="42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76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426" y="116632"/>
            <a:ext cx="5177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Рядовой</a:t>
            </a:r>
          </a:p>
          <a:p>
            <a:pPr algn="ctr"/>
            <a:r>
              <a:rPr lang="ru-RU" sz="2800" b="1" dirty="0"/>
              <a:t>Юрий Савельев</a:t>
            </a:r>
          </a:p>
          <a:p>
            <a:pPr algn="ctr"/>
            <a:r>
              <a:rPr lang="ru-RU" sz="2800" b="1" dirty="0"/>
              <a:t>(1963 -1996)</a:t>
            </a:r>
          </a:p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3" name="Рисунок 234" descr="Савельев_Ю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8609" r="5191" b="6181"/>
          <a:stretch>
            <a:fillRect/>
          </a:stretch>
        </p:blipFill>
        <p:spPr bwMode="auto">
          <a:xfrm>
            <a:off x="827584" y="2204864"/>
            <a:ext cx="2069210" cy="28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1\Pictures\НАШ ЛИЦЕЙ -ГЕРОИ\Чечня- родители Ю.Савельев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143376" y="1855638"/>
            <a:ext cx="3740150" cy="54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702" y="332656"/>
            <a:ext cx="6299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Ефрейтор </a:t>
            </a:r>
          </a:p>
          <a:p>
            <a:pPr algn="ctr"/>
            <a:r>
              <a:rPr lang="ru-RU" sz="2400" b="1" dirty="0"/>
              <a:t>Виктор Михайлов</a:t>
            </a:r>
          </a:p>
          <a:p>
            <a:pPr algn="ctr"/>
            <a:r>
              <a:rPr lang="ru-RU" sz="2400" b="1" dirty="0"/>
              <a:t> (1979 – 2000)</a:t>
            </a:r>
          </a:p>
          <a:p>
            <a:endParaRPr lang="ru-RU" sz="2400" dirty="0"/>
          </a:p>
        </p:txBody>
      </p:sp>
      <p:pic>
        <p:nvPicPr>
          <p:cNvPr id="3" name="Рисунок 2" descr="Михайлов - начальная-школ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1679575" cy="254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фото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2"/>
          <a:stretch>
            <a:fillRect/>
          </a:stretch>
        </p:blipFill>
        <p:spPr bwMode="auto">
          <a:xfrm>
            <a:off x="3419872" y="2182060"/>
            <a:ext cx="5400600" cy="3695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4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116632"/>
            <a:ext cx="5400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Ефрейтор </a:t>
            </a:r>
          </a:p>
          <a:p>
            <a:pPr algn="ctr"/>
            <a:r>
              <a:rPr lang="ru-RU" sz="2400" b="1" dirty="0"/>
              <a:t>Виктор Михайлов</a:t>
            </a:r>
          </a:p>
          <a:p>
            <a:pPr algn="ctr"/>
            <a:r>
              <a:rPr lang="ru-RU" sz="2400" b="1" dirty="0"/>
              <a:t> (1979 – 2000)</a:t>
            </a:r>
          </a:p>
          <a:p>
            <a:endParaRPr lang="ru-RU" sz="2400" dirty="0"/>
          </a:p>
        </p:txBody>
      </p:sp>
      <p:pic>
        <p:nvPicPr>
          <p:cNvPr id="4" name="Рисунок 3" descr="Scan000156г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06" y="2019344"/>
            <a:ext cx="2031286" cy="284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187055"/>
            <a:ext cx="1124376" cy="2334955"/>
          </a:xfrm>
          <a:prstGeom prst="rect">
            <a:avLst/>
          </a:prstGeom>
          <a:noFill/>
        </p:spPr>
      </p:pic>
      <p:pic>
        <p:nvPicPr>
          <p:cNvPr id="6" name="Рисунок 5" descr="фото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18328"/>
            <a:ext cx="3891404" cy="2866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0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5112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Полковник</a:t>
            </a:r>
          </a:p>
          <a:p>
            <a:pPr algn="ctr"/>
            <a:r>
              <a:rPr lang="ru-RU" sz="2400" b="1" dirty="0"/>
              <a:t>Владимир Алексеев</a:t>
            </a:r>
          </a:p>
          <a:p>
            <a:pPr algn="ctr"/>
            <a:r>
              <a:rPr lang="ru-RU" sz="2400" b="1" dirty="0"/>
              <a:t>(1960-2006)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3" name="Рисунок 2" descr="ар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95380"/>
            <a:ext cx="2212189" cy="281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фото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72516"/>
            <a:ext cx="1323975" cy="220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лейтенант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726" y="4581128"/>
            <a:ext cx="1406525" cy="211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Scan00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>
            <a:fillRect/>
          </a:stretch>
        </p:blipFill>
        <p:spPr bwMode="auto">
          <a:xfrm>
            <a:off x="5521989" y="2372516"/>
            <a:ext cx="2996565" cy="2064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45560"/>
            <a:ext cx="3545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Полковник</a:t>
            </a:r>
          </a:p>
          <a:p>
            <a:pPr algn="ctr"/>
            <a:r>
              <a:rPr lang="ru-RU" sz="2400" b="1" dirty="0"/>
              <a:t>Владимир Алексеев</a:t>
            </a:r>
          </a:p>
          <a:p>
            <a:pPr algn="ctr"/>
            <a:r>
              <a:rPr lang="ru-RU" sz="2400" b="1" dirty="0"/>
              <a:t>(1960-2006)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 descr="Владимир Алексее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643" r="1791" b="1273"/>
          <a:stretch>
            <a:fillRect/>
          </a:stretch>
        </p:blipFill>
        <p:spPr bwMode="auto">
          <a:xfrm>
            <a:off x="539552" y="2564904"/>
            <a:ext cx="2259117" cy="314690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702145"/>
            <a:ext cx="972385" cy="2019320"/>
          </a:xfrm>
          <a:prstGeom prst="rect">
            <a:avLst/>
          </a:prstGeom>
          <a:noFill/>
        </p:spPr>
      </p:pic>
      <p:pic>
        <p:nvPicPr>
          <p:cNvPr id="5" name="Рисунок 4" descr="Калининград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7" t="16197" r="8234" b="-1"/>
          <a:stretch/>
        </p:blipFill>
        <p:spPr bwMode="auto">
          <a:xfrm>
            <a:off x="3158582" y="2348880"/>
            <a:ext cx="2465056" cy="2793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место падения вертолёта МИ-8, где был Алексеев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463" r="7272" b="-1"/>
          <a:stretch/>
        </p:blipFill>
        <p:spPr bwMode="auto">
          <a:xfrm>
            <a:off x="6155641" y="3126188"/>
            <a:ext cx="2287141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4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charset="0"/>
              </a:rPr>
              <a:t>Муниципальное бюджетное общеобразовательное учреждение школа №20 имени </a:t>
            </a:r>
            <a:r>
              <a:rPr lang="ru-RU" sz="2400" b="1" dirty="0" err="1">
                <a:latin typeface="Arial" charset="0"/>
              </a:rPr>
              <a:t>Л.Н.Гуртьева</a:t>
            </a:r>
            <a:r>
              <a:rPr lang="ru-RU" sz="2400" b="1" dirty="0">
                <a:latin typeface="Arial" charset="0"/>
              </a:rPr>
              <a:t/>
            </a:r>
            <a:br>
              <a:rPr lang="ru-RU" sz="2400" b="1" dirty="0">
                <a:latin typeface="Arial" charset="0"/>
              </a:rPr>
            </a:b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21" y="4131330"/>
            <a:ext cx="33416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1126023" cy="233837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00306"/>
            <a:ext cx="1790293" cy="2619699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500306"/>
            <a:ext cx="1770271" cy="2580888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 descr="C:\Users\1\Documents\школа №20\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928802"/>
            <a:ext cx="3394093" cy="18297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57863" y="5081194"/>
            <a:ext cx="2147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 Олег Королёв</a:t>
            </a:r>
          </a:p>
          <a:p>
            <a:pPr algn="ctr"/>
            <a:r>
              <a:rPr lang="ru-RU" b="1" dirty="0"/>
              <a:t>(1975 – 1995)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16216" y="508119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Мл. сержант</a:t>
            </a:r>
          </a:p>
          <a:p>
            <a:pPr algn="ctr"/>
            <a:r>
              <a:rPr lang="ru-RU" b="1" dirty="0"/>
              <a:t>Александр Суханов</a:t>
            </a:r>
          </a:p>
          <a:p>
            <a:pPr algn="ctr"/>
            <a:r>
              <a:rPr lang="ru-RU" b="1" dirty="0"/>
              <a:t>(1979 – 1999)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8864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 Олег Королёв</a:t>
            </a:r>
          </a:p>
          <a:p>
            <a:pPr algn="ctr"/>
            <a:r>
              <a:rPr lang="ru-RU" sz="2400" b="1" dirty="0"/>
              <a:t>(1975 – 1995)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439" y="2492896"/>
            <a:ext cx="434922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2896"/>
            <a:ext cx="3750972" cy="30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30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6632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 Олег Королёв</a:t>
            </a:r>
          </a:p>
          <a:p>
            <a:pPr algn="ctr"/>
            <a:r>
              <a:rPr lang="ru-RU" sz="2400" b="1" dirty="0"/>
              <a:t>(1975 – 1995)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70958"/>
            <a:ext cx="4776800" cy="34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79" y="2398928"/>
            <a:ext cx="2615562" cy="3240360"/>
          </a:xfrm>
          <a:prstGeom prst="rect">
            <a:avLst/>
          </a:prstGeom>
          <a:noFill/>
        </p:spPr>
      </p:pic>
      <p:pic>
        <p:nvPicPr>
          <p:cNvPr id="6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8885" y="4286256"/>
            <a:ext cx="1091623" cy="2266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3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Минута молч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6632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Мл. сержант</a:t>
            </a:r>
          </a:p>
          <a:p>
            <a:pPr algn="ctr"/>
            <a:r>
              <a:rPr lang="ru-RU" sz="2400" b="1" dirty="0"/>
              <a:t>Александр Суханов</a:t>
            </a:r>
          </a:p>
          <a:p>
            <a:pPr algn="ctr"/>
            <a:r>
              <a:rPr lang="ru-RU" sz="2400" b="1" dirty="0"/>
              <a:t>(1979 – 1999)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222" y="2204864"/>
            <a:ext cx="6436042" cy="42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924" y="2996952"/>
            <a:ext cx="20955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0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0648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Мл. сержант</a:t>
            </a:r>
          </a:p>
          <a:p>
            <a:pPr algn="ctr"/>
            <a:r>
              <a:rPr lang="ru-RU" sz="2400" b="1" dirty="0"/>
              <a:t>Александр Суханов</a:t>
            </a:r>
          </a:p>
          <a:p>
            <a:pPr algn="ctr"/>
            <a:r>
              <a:rPr lang="ru-RU" sz="2400" b="1" dirty="0"/>
              <a:t>(1979 – 1999)</a:t>
            </a:r>
          </a:p>
          <a:p>
            <a:endParaRPr lang="ru-RU" sz="2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6353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Documents and Settings\Олег и Ярослав\Рабочий стол\Суханов Александр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1930" y="1772816"/>
            <a:ext cx="1712734" cy="262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 descr="IMG_5542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4224966" cy="272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645024"/>
            <a:ext cx="1924566" cy="270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2100" y="4365104"/>
            <a:ext cx="2672407" cy="231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09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712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charset="0"/>
              </a:rPr>
              <a:t>Муниципальное бюджетное общеобразовательное учреждение школа № 37 имени Катукова</a:t>
            </a:r>
            <a:endParaRPr lang="ru-RU" sz="2400" dirty="0">
              <a:latin typeface="Arial" charset="0"/>
            </a:endParaRP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8"/>
            <a:ext cx="2085975" cy="2892425"/>
          </a:xfrm>
          <a:prstGeom prst="rect">
            <a:avLst/>
          </a:prstGeom>
          <a:noFill/>
          <a:ln w="38100">
            <a:solidFill>
              <a:schemeClr val="bg2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7689" y="1916832"/>
            <a:ext cx="4886277" cy="20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1\Desktop\Книга - УШЕДШИЕ В ВЕЧНОСТЬ СОЛДАТЫ РОССИИ\ВТОРАЯ ЧЕЧЕНСКАЯ\Максим Мевлеханов\DSCN1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38222"/>
            <a:ext cx="3345904" cy="241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8885" y="4286256"/>
            <a:ext cx="1091623" cy="22669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5085184"/>
            <a:ext cx="2088232" cy="1534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Сержант</a:t>
            </a:r>
          </a:p>
          <a:p>
            <a:pPr algn="ctr"/>
            <a:r>
              <a:rPr lang="ru-RU" b="1" dirty="0"/>
              <a:t> Максим </a:t>
            </a:r>
            <a:r>
              <a:rPr lang="ru-RU" b="1" dirty="0" err="1"/>
              <a:t>Мевлеханов</a:t>
            </a:r>
            <a:endParaRPr lang="ru-RU" b="1" dirty="0"/>
          </a:p>
          <a:p>
            <a:pPr algn="ctr"/>
            <a:r>
              <a:rPr lang="ru-RU" b="1" dirty="0"/>
              <a:t>(1980 – 2000)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7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16632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Сержант</a:t>
            </a:r>
          </a:p>
          <a:p>
            <a:pPr algn="ctr"/>
            <a:r>
              <a:rPr lang="ru-RU" sz="2400" b="1" dirty="0"/>
              <a:t> Максим </a:t>
            </a:r>
            <a:r>
              <a:rPr lang="ru-RU" sz="2400" b="1" dirty="0" err="1"/>
              <a:t>Мевлеханов</a:t>
            </a:r>
            <a:endParaRPr lang="ru-RU" sz="2400" b="1" dirty="0"/>
          </a:p>
          <a:p>
            <a:pPr algn="ctr"/>
            <a:r>
              <a:rPr lang="ru-RU" sz="2400" b="1" dirty="0"/>
              <a:t>(1980 – 2000)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4350408" cy="319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2208" y="3644984"/>
            <a:ext cx="2211392" cy="294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41921"/>
            <a:ext cx="23495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914675"/>
            <a:ext cx="2174172" cy="347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48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charset="0"/>
              </a:rPr>
              <a:t>Муниципальное бюджетное общеобразовательное учреждение школа № </a:t>
            </a:r>
            <a:r>
              <a:rPr lang="ru-RU" sz="2400" b="1" dirty="0" smtClean="0">
                <a:latin typeface="Arial" charset="0"/>
              </a:rPr>
              <a:t>45</a:t>
            </a:r>
            <a:endParaRPr lang="ru-RU" sz="2400" dirty="0"/>
          </a:p>
        </p:txBody>
      </p:sp>
      <p:pic>
        <p:nvPicPr>
          <p:cNvPr id="1026" name="Picture 2" descr="C:\Users\1\Desktop\1111_filte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274552"/>
            <a:ext cx="2169706" cy="29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Макаров-настав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98" y="2231331"/>
            <a:ext cx="2160763" cy="28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5270140"/>
            <a:ext cx="2052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Ст. лейтенант</a:t>
            </a:r>
          </a:p>
          <a:p>
            <a:r>
              <a:rPr lang="ru-RU" b="1" dirty="0" err="1" smtClean="0"/>
              <a:t>Владимир.Кузин</a:t>
            </a:r>
            <a:endParaRPr lang="ru-RU" b="1" dirty="0" smtClean="0"/>
          </a:p>
          <a:p>
            <a:r>
              <a:rPr lang="ru-RU" b="1" dirty="0" smtClean="0"/>
              <a:t>(1976- 2007)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5423801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Капитан</a:t>
            </a:r>
          </a:p>
          <a:p>
            <a:pPr algn="ctr"/>
            <a:r>
              <a:rPr lang="ru-RU" b="1" dirty="0" smtClean="0"/>
              <a:t>Роман Макаров</a:t>
            </a:r>
          </a:p>
          <a:p>
            <a:pPr algn="ctr"/>
            <a:r>
              <a:rPr lang="ru-RU" b="1" dirty="0" smtClean="0"/>
              <a:t>(1976 -20011)</a:t>
            </a:r>
            <a:endParaRPr lang="ru-RU" b="1" dirty="0"/>
          </a:p>
        </p:txBody>
      </p:sp>
      <p:pic>
        <p:nvPicPr>
          <p:cNvPr id="7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581128"/>
            <a:ext cx="987325" cy="2050345"/>
          </a:xfrm>
          <a:prstGeom prst="rect">
            <a:avLst/>
          </a:prstGeom>
          <a:noFill/>
        </p:spPr>
      </p:pic>
      <p:pic>
        <p:nvPicPr>
          <p:cNvPr id="8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8579" y="4193149"/>
            <a:ext cx="1037231" cy="215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8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charset="0"/>
              </a:rPr>
              <a:t>Орловский технологический техникум</a:t>
            </a:r>
          </a:p>
          <a:p>
            <a:endParaRPr lang="ru-RU" sz="2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22" y="2066069"/>
            <a:ext cx="1469821" cy="200026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43116"/>
            <a:ext cx="1318647" cy="1899489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143116"/>
            <a:ext cx="1357322" cy="187123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3116"/>
            <a:ext cx="1286642" cy="1882716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143116"/>
            <a:ext cx="1277650" cy="1862693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7931" y="2143116"/>
            <a:ext cx="1213945" cy="1846171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7504" y="4066334"/>
            <a:ext cx="1800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Сергей Блажков</a:t>
            </a:r>
          </a:p>
          <a:p>
            <a:pPr algn="ctr"/>
            <a:r>
              <a:rPr lang="ru-RU" b="1" dirty="0"/>
              <a:t>(1969 – 1988)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5" y="4066334"/>
            <a:ext cx="1743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Гв.сержант</a:t>
            </a:r>
            <a:endParaRPr lang="ru-RU" b="1" dirty="0"/>
          </a:p>
          <a:p>
            <a:pPr algn="ctr"/>
            <a:r>
              <a:rPr lang="ru-RU" b="1" dirty="0"/>
              <a:t>Геннадий Вдовин</a:t>
            </a:r>
          </a:p>
          <a:p>
            <a:pPr algn="ctr"/>
            <a:r>
              <a:rPr lang="ru-RU" b="1" dirty="0"/>
              <a:t>(1961 -1982)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43808" y="4025832"/>
            <a:ext cx="1719486" cy="146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Сергей </a:t>
            </a:r>
            <a:r>
              <a:rPr lang="ru-RU" b="1" dirty="0" err="1"/>
              <a:t>Никитушин</a:t>
            </a:r>
            <a:endParaRPr lang="ru-RU" b="1" dirty="0"/>
          </a:p>
          <a:p>
            <a:pPr algn="ctr"/>
            <a:r>
              <a:rPr lang="ru-RU" b="1" dirty="0"/>
              <a:t>(1976 – 1996)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4042606"/>
            <a:ext cx="1482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Олег Королёв</a:t>
            </a:r>
          </a:p>
          <a:p>
            <a:pPr algn="ctr"/>
            <a:r>
              <a:rPr lang="ru-RU" b="1" dirty="0"/>
              <a:t>(1975 – 1995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66051" y="4005809"/>
            <a:ext cx="15837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Мл.сержант</a:t>
            </a:r>
            <a:endParaRPr lang="ru-RU" b="1" dirty="0"/>
          </a:p>
          <a:p>
            <a:r>
              <a:rPr lang="ru-RU" b="1" dirty="0"/>
              <a:t>Александр</a:t>
            </a:r>
          </a:p>
          <a:p>
            <a:r>
              <a:rPr lang="ru-RU" b="1" dirty="0"/>
              <a:t> Суханов</a:t>
            </a:r>
          </a:p>
          <a:p>
            <a:r>
              <a:rPr lang="ru-RU" b="1" dirty="0"/>
              <a:t>(1979 -1999)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092280" y="3989287"/>
            <a:ext cx="1650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Ст.сержант</a:t>
            </a:r>
            <a:endParaRPr lang="ru-RU" b="1" dirty="0"/>
          </a:p>
          <a:p>
            <a:pPr algn="ctr"/>
            <a:r>
              <a:rPr lang="ru-RU" b="1" dirty="0"/>
              <a:t>Юрий </a:t>
            </a:r>
            <a:r>
              <a:rPr lang="ru-RU" b="1" dirty="0" err="1"/>
              <a:t>Поклонский</a:t>
            </a:r>
            <a:endParaRPr lang="ru-RU" b="1" dirty="0"/>
          </a:p>
          <a:p>
            <a:pPr algn="ctr"/>
            <a:r>
              <a:rPr lang="ru-RU" b="1" dirty="0"/>
              <a:t>(1976 – 1996)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7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04664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Сергей Блажков</a:t>
            </a:r>
          </a:p>
          <a:p>
            <a:pPr algn="ctr"/>
            <a:r>
              <a:rPr lang="ru-RU" sz="2400" b="1" dirty="0"/>
              <a:t>(1969 – 1988)</a:t>
            </a:r>
          </a:p>
          <a:p>
            <a:endParaRPr lang="ru-R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2420888"/>
            <a:ext cx="2025117" cy="2808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356992"/>
            <a:ext cx="2088232" cy="28418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839644"/>
            <a:ext cx="3607023" cy="2573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00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88640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Сергей Блажков</a:t>
            </a:r>
          </a:p>
          <a:p>
            <a:pPr algn="ctr"/>
            <a:r>
              <a:rPr lang="ru-RU" sz="2400" b="1" dirty="0"/>
              <a:t>(1969 – 1988)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338" y="2063089"/>
            <a:ext cx="1751013" cy="2924175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4" descr="C:\Users\1\Desktop\Фотоколлаж\ord_redst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45" y="5122235"/>
            <a:ext cx="1238250" cy="12287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524" y="3152146"/>
            <a:ext cx="4435475" cy="3198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1262" y="3152147"/>
            <a:ext cx="4454525" cy="3198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60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Ст.сержант</a:t>
            </a:r>
            <a:endParaRPr lang="ru-RU" sz="2400" b="1" dirty="0"/>
          </a:p>
          <a:p>
            <a:pPr algn="ctr"/>
            <a:r>
              <a:rPr lang="ru-RU" sz="2400" b="1" dirty="0"/>
              <a:t>Юрий </a:t>
            </a:r>
            <a:r>
              <a:rPr lang="ru-RU" sz="2400" b="1" dirty="0" err="1"/>
              <a:t>Поклонский</a:t>
            </a:r>
            <a:endParaRPr lang="ru-RU" sz="2400" b="1" dirty="0"/>
          </a:p>
          <a:p>
            <a:pPr algn="ctr"/>
            <a:r>
              <a:rPr lang="ru-RU" sz="2400" b="1" dirty="0"/>
              <a:t>(1976 – 1996)</a:t>
            </a: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192" y="1412776"/>
            <a:ext cx="4462288" cy="31573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336" y="3212976"/>
            <a:ext cx="2379663" cy="3413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2454" y="3260989"/>
            <a:ext cx="2157413" cy="3503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56022"/>
            <a:ext cx="2088561" cy="33258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7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1663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Ст.сержант</a:t>
            </a:r>
            <a:endParaRPr lang="ru-RU" sz="2400" b="1" dirty="0"/>
          </a:p>
          <a:p>
            <a:pPr algn="ctr"/>
            <a:r>
              <a:rPr lang="ru-RU" sz="2400" b="1" dirty="0"/>
              <a:t>Юрий </a:t>
            </a:r>
            <a:r>
              <a:rPr lang="ru-RU" sz="2400" b="1" dirty="0" err="1"/>
              <a:t>Поклонский</a:t>
            </a:r>
            <a:endParaRPr lang="ru-RU" sz="2400" b="1" dirty="0"/>
          </a:p>
          <a:p>
            <a:pPr algn="ctr"/>
            <a:r>
              <a:rPr lang="ru-RU" sz="2400" b="1" dirty="0"/>
              <a:t>(1976 – 1996)</a:t>
            </a:r>
          </a:p>
          <a:p>
            <a:endParaRPr lang="ru-RU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04" y="2276872"/>
            <a:ext cx="2215167" cy="3368832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430555"/>
            <a:ext cx="1063859" cy="220928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532091"/>
            <a:ext cx="4171036" cy="2988137"/>
          </a:xfrm>
          <a:prstGeom prst="rect">
            <a:avLst/>
          </a:prstGeom>
          <a:noFill/>
          <a:ln w="38100">
            <a:solidFill>
              <a:schemeClr val="bg2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95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10">
            <a:hlinkClick r:id="rId4" action="ppaction://hlinkpres?slideindex=1&amp;slidetitle="/>
          </p:cNvPr>
          <p:cNvSpPr/>
          <p:nvPr/>
        </p:nvSpPr>
        <p:spPr>
          <a:xfrm>
            <a:off x="6286512" y="6143644"/>
            <a:ext cx="2428892" cy="71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Помяни нас, Россия</a:t>
            </a:r>
            <a:endParaRPr lang="ru-RU" dirty="0"/>
          </a:p>
        </p:txBody>
      </p:sp>
      <p:pic>
        <p:nvPicPr>
          <p:cNvPr id="2" name="помяни нас_wmv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84" y="1"/>
            <a:ext cx="91822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332657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>
                <a:latin typeface="Arial" charset="0"/>
              </a:rPr>
              <a:t>Орловский техникум </a:t>
            </a:r>
            <a:r>
              <a:rPr lang="ru-RU" sz="2400" b="1" dirty="0" err="1">
                <a:latin typeface="Arial" charset="0"/>
              </a:rPr>
              <a:t>агротехнологий</a:t>
            </a:r>
            <a:r>
              <a:rPr lang="ru-RU" sz="2400" b="1" dirty="0">
                <a:latin typeface="Arial" charset="0"/>
              </a:rPr>
              <a:t> и транспорта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498" y="1053274"/>
            <a:ext cx="3624597" cy="200501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15" descr="C:\Users\1\Documents\КНИГА ПАМЯТИ\Новая папка - по ЧЕЧНЕ\08cc55861b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276872"/>
            <a:ext cx="1571636" cy="2261826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6091" y="2385486"/>
            <a:ext cx="1657347" cy="2298087"/>
          </a:xfrm>
          <a:prstGeom prst="rect">
            <a:avLst/>
          </a:prstGeom>
          <a:noFill/>
          <a:ln w="38100">
            <a:solidFill>
              <a:schemeClr val="bg2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12744" r="13079" b="9670"/>
          <a:stretch/>
        </p:blipFill>
        <p:spPr bwMode="auto">
          <a:xfrm>
            <a:off x="5796136" y="3430946"/>
            <a:ext cx="1740472" cy="2325873"/>
          </a:xfrm>
          <a:prstGeom prst="rect">
            <a:avLst/>
          </a:prstGeom>
          <a:noFill/>
          <a:ln w="38100">
            <a:solidFill>
              <a:schemeClr val="bg2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011" y="4683573"/>
            <a:ext cx="967080" cy="2008303"/>
          </a:xfrm>
          <a:prstGeom prst="rect">
            <a:avLst/>
          </a:prstGeom>
          <a:noFill/>
        </p:spPr>
      </p:pic>
      <p:pic>
        <p:nvPicPr>
          <p:cNvPr id="9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3421" y="4858631"/>
            <a:ext cx="907171" cy="1883893"/>
          </a:xfrm>
          <a:prstGeom prst="rect">
            <a:avLst/>
          </a:prstGeom>
          <a:noFill/>
        </p:spPr>
      </p:pic>
      <p:pic>
        <p:nvPicPr>
          <p:cNvPr id="10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2608" y="4831029"/>
            <a:ext cx="920463" cy="19114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4593882"/>
            <a:ext cx="195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Мл. сержант</a:t>
            </a:r>
          </a:p>
          <a:p>
            <a:r>
              <a:rPr lang="ru-RU" b="1" dirty="0"/>
              <a:t>Андрей Трусов</a:t>
            </a:r>
          </a:p>
          <a:p>
            <a:r>
              <a:rPr lang="ru-RU" b="1" dirty="0"/>
              <a:t>(1977 – 1997)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771800" y="4683574"/>
            <a:ext cx="1991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Сержант</a:t>
            </a:r>
          </a:p>
          <a:p>
            <a:pPr algn="ctr"/>
            <a:r>
              <a:rPr lang="ru-RU" b="1" dirty="0"/>
              <a:t>Максим </a:t>
            </a:r>
            <a:r>
              <a:rPr lang="ru-RU" b="1" dirty="0" err="1"/>
              <a:t>Мевлеханов</a:t>
            </a:r>
            <a:endParaRPr lang="ru-RU" b="1" dirty="0"/>
          </a:p>
          <a:p>
            <a:pPr algn="ctr"/>
            <a:r>
              <a:rPr lang="ru-RU" b="1" dirty="0"/>
              <a:t>(1980 – 2000)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5872007"/>
            <a:ext cx="1629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Мл. сержант</a:t>
            </a:r>
          </a:p>
          <a:p>
            <a:r>
              <a:rPr lang="ru-RU" b="1" dirty="0" err="1"/>
              <a:t>Зинор</a:t>
            </a:r>
            <a:r>
              <a:rPr lang="ru-RU" b="1" dirty="0"/>
              <a:t> Якубов</a:t>
            </a:r>
          </a:p>
          <a:p>
            <a:r>
              <a:rPr lang="ru-RU" b="1" dirty="0"/>
              <a:t>(1978 -2000)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4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/>
              <a:t>Мл. сержант</a:t>
            </a:r>
          </a:p>
          <a:p>
            <a:pPr algn="r"/>
            <a:r>
              <a:rPr lang="ru-RU" sz="2400" b="1" dirty="0"/>
              <a:t>Андрей Трусов</a:t>
            </a:r>
          </a:p>
          <a:p>
            <a:pPr algn="r"/>
            <a:r>
              <a:rPr lang="ru-RU" sz="2400" b="1" dirty="0"/>
              <a:t>(1977 – 1997)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3" name="Picture 2" descr="C:\Users\1\Desktop\Книга - УШЕДШИЕ В ВЕЧНОСТЬ СОЛДАТЫ РОССИИ\ПЕРВАЯ ЧЕЧЕНСКАЯ\Андрей Трусов\А. Трусов - детство, юность\сканирование -1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7542"/>
            <a:ext cx="1915191" cy="26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1\Desktop\Книга - УШЕДШИЕ В ВЕЧНОСТЬ СОЛДАТЫ РОССИИ\ПЕРВАЯ ЧЕЧЕНСКАЯ\Андрей Трусов\А. Трусов - детство, юность\сканирование -1_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28" y="2233858"/>
            <a:ext cx="4392989" cy="29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Desktop\Книга - УШЕДШИЕ В ВЕЧНОСТЬ СОЛДАТЫ РОССИИ\ПЕРВАЯ ЧЕЧЕНСКАЯ\Андрей Трусов\А. Трусов - детство, юность\5 клас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56" y="2564904"/>
            <a:ext cx="2211611" cy="302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260648"/>
            <a:ext cx="4158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Мл. сержант</a:t>
            </a:r>
          </a:p>
          <a:p>
            <a:pPr algn="ctr"/>
            <a:r>
              <a:rPr lang="ru-RU" sz="2400" b="1" dirty="0"/>
              <a:t>Андрей Трусов</a:t>
            </a:r>
          </a:p>
          <a:p>
            <a:pPr algn="ctr"/>
            <a:r>
              <a:rPr lang="ru-RU" sz="2400" b="1" dirty="0"/>
              <a:t>(1977 – 1997)</a:t>
            </a:r>
          </a:p>
          <a:p>
            <a:pPr algn="ctr"/>
            <a:endParaRPr lang="ru-RU" sz="2400" dirty="0"/>
          </a:p>
        </p:txBody>
      </p:sp>
      <p:pic>
        <p:nvPicPr>
          <p:cNvPr id="3" name="Picture 2" descr="C:\Users\1\Desktop\Книга - УШЕДШИЕ В ВЕЧНОСТЬ СОЛДАТЫ РОССИИ\ПЕРВАЯ ЧЕЧЕНСКАЯ\Андрей Трусов\Новая папка\Трус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4835" b="16135"/>
          <a:stretch/>
        </p:blipFill>
        <p:spPr bwMode="auto">
          <a:xfrm>
            <a:off x="209431" y="1792586"/>
            <a:ext cx="3858513" cy="23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1\Desktop\Книга - УШЕДШИЕ В ВЕЧНОСТЬ СОЛДАТЫ РОССИИ\ПЕРВАЯ ЧЕЧЕНСКАЯ\Андрей Трусов\Трусов - армия\25.01.95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01" y="4077072"/>
            <a:ext cx="2016147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9252" y="2402917"/>
            <a:ext cx="1582741" cy="20755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 descr="C:\Users\1\Desktop\Книга - УШЕДШИЕ В ВЕЧНОСТЬ СОЛДАТЫ РОССИИ\ПЕРВАЯ ЧЕЧЕНСКАЯ\Андрей Трусов\Новая папка\st_590_Trusov_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/>
          <a:stretch/>
        </p:blipFill>
        <p:spPr bwMode="auto">
          <a:xfrm>
            <a:off x="6123709" y="1988840"/>
            <a:ext cx="285007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Мл. сержант</a:t>
            </a:r>
          </a:p>
          <a:p>
            <a:pPr algn="ctr"/>
            <a:r>
              <a:rPr lang="ru-RU" sz="2400" b="1" dirty="0" err="1"/>
              <a:t>Зинор</a:t>
            </a:r>
            <a:r>
              <a:rPr lang="ru-RU" sz="2400" b="1" dirty="0"/>
              <a:t> Якубов</a:t>
            </a:r>
          </a:p>
          <a:p>
            <a:pPr algn="ctr"/>
            <a:r>
              <a:rPr lang="ru-RU" sz="2400" b="1" dirty="0"/>
              <a:t>(1978 -2000)</a:t>
            </a:r>
          </a:p>
          <a:p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482"/>
          <a:stretch/>
        </p:blipFill>
        <p:spPr bwMode="auto">
          <a:xfrm>
            <a:off x="242770" y="2132856"/>
            <a:ext cx="2472063" cy="36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1\Desktop\Книга - УШЕДШИЕ В ВЕЧНОСТЬ СОЛДАТЫ РОССИИ\ВТОРАЯ ЧЕЧЕНСКАЯ\Зинор Якубов\ЗИНОР\в училище 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27" y="1988840"/>
            <a:ext cx="3348795" cy="25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0476" r="7502"/>
          <a:stretch/>
        </p:blipFill>
        <p:spPr bwMode="auto">
          <a:xfrm>
            <a:off x="6857999" y="1690587"/>
            <a:ext cx="2078183" cy="283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1\Desktop\Книга - УШЕДШИЕ В ВЕЧНОСТЬ СОЛДАТЫ РОССИИ\ВТОРАЯ ЧЕЧЕНСКАЯ\Зинор Якубов\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8667" r="8527"/>
          <a:stretch/>
        </p:blipFill>
        <p:spPr bwMode="auto">
          <a:xfrm>
            <a:off x="5436096" y="3645024"/>
            <a:ext cx="2036618" cy="30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Мл. сержант</a:t>
            </a:r>
          </a:p>
          <a:p>
            <a:pPr algn="ctr"/>
            <a:r>
              <a:rPr lang="ru-RU" b="1" dirty="0" err="1"/>
              <a:t>Зинор</a:t>
            </a:r>
            <a:r>
              <a:rPr lang="ru-RU" b="1" dirty="0"/>
              <a:t> Якубов</a:t>
            </a:r>
          </a:p>
          <a:p>
            <a:pPr algn="ctr"/>
            <a:r>
              <a:rPr lang="ru-RU" b="1" dirty="0"/>
              <a:t>(1978 -2000)</a:t>
            </a:r>
          </a:p>
          <a:p>
            <a:endParaRPr lang="ru-RU" dirty="0"/>
          </a:p>
        </p:txBody>
      </p:sp>
      <p:pic>
        <p:nvPicPr>
          <p:cNvPr id="3" name="Picture 4" descr="C:\Users\1\Desktop\Книга - УШЕДШИЕ В ВЕЧНОСТЬ СОЛДАТЫ РОССИИ\ВТОРАЯ ЧЕЧЕНСКАЯ\Зинор Якубов\сканирование -1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7193"/>
            <a:ext cx="4209722" cy="303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852936"/>
            <a:ext cx="3771013" cy="343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349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gor\Desktop\урок мужества\Начало\c579e08b887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0" y="332656"/>
            <a:ext cx="3598622" cy="63824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294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23850"/>
            <a:ext cx="9132887" cy="750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b="1" dirty="0">
                <a:latin typeface="Arial" charset="0"/>
              </a:rPr>
              <a:t>Муниципальное бюджетное общеобразовательное учреждение школа</a:t>
            </a:r>
          </a:p>
          <a:p>
            <a:pPr algn="ctr" eaLnBrk="0" hangingPunct="0"/>
            <a:r>
              <a:rPr lang="ru-RU" b="1" dirty="0">
                <a:latin typeface="Arial" charset="0"/>
              </a:rPr>
              <a:t> №13 г Орла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357430"/>
            <a:ext cx="3733807" cy="1746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1928826" cy="271464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428868"/>
            <a:ext cx="1928826" cy="272849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5157364"/>
            <a:ext cx="1636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 Алексей </a:t>
            </a:r>
            <a:r>
              <a:rPr lang="ru-RU" b="1" dirty="0" err="1"/>
              <a:t>Гордюшин</a:t>
            </a:r>
            <a:endParaRPr lang="ru-RU" b="1" dirty="0"/>
          </a:p>
          <a:p>
            <a:pPr algn="ctr"/>
            <a:r>
              <a:rPr lang="ru-RU" b="1" dirty="0"/>
              <a:t>(1975– 2000)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88223" y="5157364"/>
            <a:ext cx="2102897" cy="148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 Сергей Никитушкин</a:t>
            </a:r>
          </a:p>
          <a:p>
            <a:pPr algn="ctr"/>
            <a:r>
              <a:rPr lang="ru-RU" b="1" dirty="0"/>
              <a:t>( 1976 – 1996)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2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88640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 Алексей </a:t>
            </a:r>
            <a:r>
              <a:rPr lang="ru-RU" sz="2400" b="1" dirty="0" err="1"/>
              <a:t>Гордюшин</a:t>
            </a:r>
            <a:endParaRPr lang="ru-RU" sz="2400" b="1" dirty="0"/>
          </a:p>
          <a:p>
            <a:pPr algn="ctr"/>
            <a:r>
              <a:rPr lang="ru-RU" sz="2400" b="1" dirty="0"/>
              <a:t>(1975– 2000)</a:t>
            </a:r>
          </a:p>
          <a:p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562" y="2084656"/>
            <a:ext cx="2424893" cy="40086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6202" r="7784"/>
          <a:stretch/>
        </p:blipFill>
        <p:spPr bwMode="auto">
          <a:xfrm>
            <a:off x="6685296" y="1628800"/>
            <a:ext cx="1911928" cy="2858567"/>
          </a:xfrm>
          <a:prstGeom prst="rect">
            <a:avLst/>
          </a:prstGeom>
          <a:noFill/>
          <a:ln w="38100">
            <a:solidFill>
              <a:schemeClr val="bg2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3892819"/>
            <a:ext cx="1332425" cy="276700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391" y="999476"/>
            <a:ext cx="1868497" cy="32660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809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864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 Сергей Никитушкин</a:t>
            </a:r>
          </a:p>
          <a:p>
            <a:pPr algn="ctr"/>
            <a:r>
              <a:rPr lang="ru-RU" sz="2400" b="1" dirty="0"/>
              <a:t>( 1976 – 1996)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2638" y="3532923"/>
            <a:ext cx="2847983" cy="332507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56226"/>
            <a:ext cx="2787312" cy="225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269591"/>
            <a:ext cx="1973267" cy="2615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857412"/>
            <a:ext cx="1862137" cy="2963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661" y="209029"/>
            <a:ext cx="2139954" cy="33890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393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8640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Рядовой</a:t>
            </a:r>
          </a:p>
          <a:p>
            <a:pPr algn="ctr"/>
            <a:r>
              <a:rPr lang="ru-RU" sz="2400" b="1" dirty="0"/>
              <a:t> Сергей Никитушкин</a:t>
            </a:r>
          </a:p>
          <a:p>
            <a:pPr algn="ctr"/>
            <a:r>
              <a:rPr lang="ru-RU" sz="2400" b="1" dirty="0"/>
              <a:t>( 1976 – 1996)</a:t>
            </a:r>
          </a:p>
          <a:p>
            <a:endParaRPr lang="ru-RU" sz="24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832" y="2492895"/>
            <a:ext cx="3784128" cy="306124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147" y="2996952"/>
            <a:ext cx="2368550" cy="31575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7" descr="C:\Users\1\Desktop\Фотоколлаж\15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892236"/>
            <a:ext cx="1332425" cy="2767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0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260648"/>
            <a:ext cx="820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charset="0"/>
              </a:rPr>
              <a:t>Муниципальное бюджетное </a:t>
            </a:r>
            <a:r>
              <a:rPr lang="ru-RU" sz="2400" b="1" dirty="0" smtClean="0">
                <a:latin typeface="Arial" charset="0"/>
              </a:rPr>
              <a:t>общеобразовательное</a:t>
            </a:r>
          </a:p>
          <a:p>
            <a:pPr algn="ctr"/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учреждение лицей №18 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" name="Picture 2" descr="C:\Users\1\Desktop\МОЙ МУЗЕЙ\мемориальная дос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5955" b="4934"/>
          <a:stretch/>
        </p:blipFill>
        <p:spPr bwMode="auto">
          <a:xfrm>
            <a:off x="178536" y="1986328"/>
            <a:ext cx="2162486" cy="296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623" y="2217418"/>
            <a:ext cx="1737236" cy="2502460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1324" y="2213404"/>
            <a:ext cx="1733259" cy="2484436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4583" y="2217418"/>
            <a:ext cx="1624622" cy="2465385"/>
          </a:xfrm>
          <a:prstGeom prst="rect">
            <a:avLst/>
          </a:prstGeom>
          <a:noFill/>
          <a:ln w="38100">
            <a:solidFill>
              <a:schemeClr val="bg2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9205" y="2217418"/>
            <a:ext cx="1734795" cy="2500330"/>
          </a:xfrm>
          <a:prstGeom prst="rect">
            <a:avLst/>
          </a:prstGeom>
          <a:noFill/>
          <a:ln w="38100">
            <a:solidFill>
              <a:schemeClr val="bg2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79711" y="4719878"/>
            <a:ext cx="1815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Сержант</a:t>
            </a:r>
          </a:p>
          <a:p>
            <a:pPr algn="ctr"/>
            <a:r>
              <a:rPr lang="ru-RU" b="1" dirty="0"/>
              <a:t>Геннадий Вдовин</a:t>
            </a:r>
          </a:p>
          <a:p>
            <a:pPr algn="ctr"/>
            <a:r>
              <a:rPr lang="ru-RU" b="1" dirty="0"/>
              <a:t>(1961-1982)</a:t>
            </a:r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051324" y="4682803"/>
            <a:ext cx="1733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Рядовой</a:t>
            </a:r>
          </a:p>
          <a:p>
            <a:pPr algn="ctr"/>
            <a:r>
              <a:rPr lang="ru-RU" b="1" dirty="0"/>
              <a:t>Юрий Савельев</a:t>
            </a:r>
          </a:p>
          <a:p>
            <a:pPr algn="ctr"/>
            <a:r>
              <a:rPr lang="ru-RU" b="1" dirty="0"/>
              <a:t>(1963 -1996)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84582" y="4697839"/>
            <a:ext cx="15237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Ефрейтор </a:t>
            </a:r>
          </a:p>
          <a:p>
            <a:pPr algn="ctr"/>
            <a:r>
              <a:rPr lang="ru-RU" b="1" dirty="0"/>
              <a:t>Виктор Михайлов</a:t>
            </a:r>
          </a:p>
          <a:p>
            <a:pPr algn="ctr"/>
            <a:r>
              <a:rPr lang="ru-RU" b="1" dirty="0"/>
              <a:t> (1979 – 2000)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92280" y="4682804"/>
            <a:ext cx="1948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Полковник</a:t>
            </a:r>
          </a:p>
          <a:p>
            <a:pPr algn="ctr"/>
            <a:r>
              <a:rPr lang="ru-RU" b="1" dirty="0"/>
              <a:t>Владимир Алексеев</a:t>
            </a:r>
          </a:p>
          <a:p>
            <a:pPr algn="ctr"/>
            <a:r>
              <a:rPr lang="ru-RU" b="1" dirty="0"/>
              <a:t>(1960-2006)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3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624" y="260648"/>
            <a:ext cx="6323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Сержант</a:t>
            </a:r>
          </a:p>
          <a:p>
            <a:pPr algn="ctr"/>
            <a:r>
              <a:rPr lang="ru-RU" sz="2400" b="1" dirty="0"/>
              <a:t>Геннадий Вдовин</a:t>
            </a:r>
          </a:p>
          <a:p>
            <a:pPr algn="ctr"/>
            <a:r>
              <a:rPr lang="ru-RU" sz="2400" b="1" dirty="0"/>
              <a:t>(1961-1982)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3" name="Picture 2" descr="C:\Users\1\Pictures\НАШ ЛИЦЕЙ -ГЕРОИ\Гена в школе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167171" cy="314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\Pictures\НАШ ЛИЦЕЙ -ГЕРОИ\вдовин на присяг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8" t="3512" r="8917"/>
          <a:stretch/>
        </p:blipFill>
        <p:spPr bwMode="auto">
          <a:xfrm>
            <a:off x="2653768" y="1879146"/>
            <a:ext cx="2756342" cy="350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Pictures\НАШ ЛИЦЕЙ -ГЕРОИ\Май 1 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7122" y="2443513"/>
            <a:ext cx="4571774" cy="342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оформления «Терракотовый»">
  <a:themeElements>
    <a:clrScheme name="Тема Office 1">
      <a:dk1>
        <a:srgbClr val="000000"/>
      </a:dk1>
      <a:lt1>
        <a:srgbClr val="FFFFFF"/>
      </a:lt1>
      <a:dk2>
        <a:srgbClr val="CC0000"/>
      </a:dk2>
      <a:lt2>
        <a:srgbClr val="FFFFFF"/>
      </a:lt2>
      <a:accent1>
        <a:srgbClr val="FF0033"/>
      </a:accent1>
      <a:accent2>
        <a:srgbClr val="996633"/>
      </a:accent2>
      <a:accent3>
        <a:srgbClr val="E2AAAA"/>
      </a:accent3>
      <a:accent4>
        <a:srgbClr val="DADADA"/>
      </a:accent4>
      <a:accent5>
        <a:srgbClr val="FFAAAD"/>
      </a:accent5>
      <a:accent6>
        <a:srgbClr val="8A5C2D"/>
      </a:accent6>
      <a:hlink>
        <a:srgbClr val="CC9900"/>
      </a:hlink>
      <a:folHlink>
        <a:srgbClr val="FF6699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CC0000"/>
        </a:dk2>
        <a:lt2>
          <a:srgbClr val="FFFFFF"/>
        </a:lt2>
        <a:accent1>
          <a:srgbClr val="FF0033"/>
        </a:accent1>
        <a:accent2>
          <a:srgbClr val="996633"/>
        </a:accent2>
        <a:accent3>
          <a:srgbClr val="E2AAAA"/>
        </a:accent3>
        <a:accent4>
          <a:srgbClr val="DADADA"/>
        </a:accent4>
        <a:accent5>
          <a:srgbClr val="FFAAAD"/>
        </a:accent5>
        <a:accent6>
          <a:srgbClr val="8A5C2D"/>
        </a:accent6>
        <a:hlink>
          <a:srgbClr val="CC9900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FF"/>
        </a:lt2>
        <a:accent1>
          <a:srgbClr val="FF00FF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AAFF"/>
        </a:accent5>
        <a:accent6>
          <a:srgbClr val="E70000"/>
        </a:accent6>
        <a:hlink>
          <a:srgbClr val="00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97979"/>
        </a:accent6>
        <a:hlink>
          <a:srgbClr val="39393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«Терракотовый»</Template>
  <TotalTime>66</TotalTime>
  <Words>440</Words>
  <Application>Microsoft Office PowerPoint</Application>
  <PresentationFormat>Экран (4:3)</PresentationFormat>
  <Paragraphs>148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Шаблон оформления «Терракотовый»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Vlad</cp:lastModifiedBy>
  <cp:revision>227</cp:revision>
  <dcterms:created xsi:type="dcterms:W3CDTF">2011-08-23T13:40:04Z</dcterms:created>
  <dcterms:modified xsi:type="dcterms:W3CDTF">2014-04-11T20:12:07Z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TC010689901049</vt:lpwstr>
  </property>
</Properties>
</file>