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58" r:id="rId4"/>
    <p:sldId id="265" r:id="rId5"/>
    <p:sldId id="275" r:id="rId6"/>
    <p:sldId id="263" r:id="rId7"/>
    <p:sldId id="260" r:id="rId8"/>
    <p:sldId id="276" r:id="rId9"/>
    <p:sldId id="271" r:id="rId10"/>
    <p:sldId id="273" r:id="rId11"/>
    <p:sldId id="277" r:id="rId12"/>
    <p:sldId id="272" r:id="rId13"/>
    <p:sldId id="274" r:id="rId14"/>
    <p:sldId id="278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F80B661-3B61-4050-8BF0-2AA3001058D4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CA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CA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1B1F8899-FB98-426D-B6E9-1975EDAA6B4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453A8-7A90-4668-AFB3-7E34982ACAB2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F084C-4572-4800-9DD9-87D55C9F4CD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9EA67-1EEC-4DBB-A319-8BA3F9B86C2C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93CA0-39EE-4DBC-93D0-2C5E8F42352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7F66E-53A3-447E-8794-AACF61CF1907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32333-F39F-4915-96E6-03EA06116AD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93396-5D1B-4576-92AE-75171E66866A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12CE7-AF89-46C7-8964-4C770BFA8B5A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7A5AF-1CB0-49C0-8691-63719680FB90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640E0-1312-4962-A9E6-C9C87927F985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F63A2-BA5A-4CE4-A93F-C63590700CFD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BE0F9-47BB-4DB3-9226-4B616CB592E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3C10-4F97-4E45-8364-BD355B532047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478D-6622-4CFA-AB7E-203CED2B5A8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2E9D5-B513-4C7A-A413-C8175C083217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E8A11-BD71-4004-A439-C54BB942279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A7C3A-13E9-46A0-B5DE-CA43BE8A1FB0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AAB3E-D356-4E22-8B72-920BEADF88B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38065-1081-43BA-91FB-CB00DCC5FA70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1C4DD-E8CE-4FD9-9D92-8D56CD3E5D5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13CE6-A1D4-4D45-A0DB-A2AF3F6D07F3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2353B-9EB4-44DF-943E-50ED8FB4FFF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993B39-6FB2-4BA6-8775-2A9A1BAF4EE4}" type="datetimeFigureOut">
              <a:rPr lang="fr-FR"/>
              <a:pPr>
                <a:defRPr/>
              </a:pPr>
              <a:t>13/04/2014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EFCF8F-284F-43DB-818F-827A50F5D17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 rtlCol="0">
            <a:normAutofit fontScale="90000"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Русский язык 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 класс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endParaRPr lang="fr-CA" sz="4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1988840"/>
            <a:ext cx="7535168" cy="1752600"/>
          </a:xfrm>
        </p:spPr>
        <p:txBody>
          <a:bodyPr rtlCol="0">
            <a:normAutofit fontScale="92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indent="1588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Правописание О – Е </a:t>
            </a:r>
          </a:p>
          <a:p>
            <a:pPr indent="1588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окончаниях имён существительных</a:t>
            </a:r>
          </a:p>
          <a:p>
            <a:pPr indent="1588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после шипящих и Ц </a:t>
            </a:r>
          </a:p>
          <a:p>
            <a:pPr indent="1588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творительном падеже</a:t>
            </a:r>
            <a:endParaRPr lang="ru-RU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onotype Corsiva" pitchFamily="66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CA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87624" y="1340768"/>
          <a:ext cx="6480720" cy="427593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160240"/>
                <a:gridCol w="2160240"/>
                <a:gridCol w="2160240"/>
              </a:tblGrid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smtClean="0"/>
                        <a:t>Рощ…</a:t>
                      </a:r>
                      <a:r>
                        <a:rPr lang="ru-RU" sz="2400" b="1" u="sng" dirty="0" err="1" smtClean="0"/>
                        <a:t>й</a:t>
                      </a:r>
                      <a:endParaRPr lang="ru-RU" sz="2400" b="1" u="sng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 (П)</a:t>
                      </a:r>
                      <a:r>
                        <a:rPr lang="ru-RU" sz="2400" b="1" baseline="0" dirty="0" smtClean="0"/>
                        <a:t>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Е</a:t>
                      </a:r>
                      <a:r>
                        <a:rPr lang="ru-RU" sz="2400" b="1" baseline="0" dirty="0" smtClean="0"/>
                        <a:t> (О)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err="1" smtClean="0"/>
                        <a:t>Пловц</a:t>
                      </a:r>
                      <a:r>
                        <a:rPr lang="ru-RU" sz="2400" b="1" u="sng" dirty="0" smtClean="0"/>
                        <a:t>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 (Т)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Е (О)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smtClean="0"/>
                        <a:t>Медведиц…</a:t>
                      </a:r>
                      <a:r>
                        <a:rPr lang="ru-RU" sz="2400" b="1" u="sng" dirty="0" err="1" smtClean="0"/>
                        <a:t>й</a:t>
                      </a:r>
                      <a:endParaRPr lang="ru-RU" sz="2400" b="1" u="sng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 (Д)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Е (Л)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smtClean="0"/>
                        <a:t>Камыш…м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 (И)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Е (У)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err="1" smtClean="0"/>
                        <a:t>Огурц</a:t>
                      </a:r>
                      <a:r>
                        <a:rPr lang="ru-RU" sz="2400" b="1" u="sng" dirty="0" smtClean="0"/>
                        <a:t>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 (Ч)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Е (М)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smtClean="0"/>
                        <a:t>Шалаш…м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 (Н)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Е (А)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err="1" smtClean="0"/>
                        <a:t>Гостинц</a:t>
                      </a:r>
                      <a:r>
                        <a:rPr lang="ru-RU" sz="2400" b="1" u="sng" dirty="0" smtClean="0"/>
                        <a:t>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 (Й)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Е (О)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87624" y="1340768"/>
          <a:ext cx="6480720" cy="427593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160240"/>
                <a:gridCol w="2160240"/>
                <a:gridCol w="2160240"/>
              </a:tblGrid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smtClean="0"/>
                        <a:t>Рощ…</a:t>
                      </a:r>
                      <a:r>
                        <a:rPr lang="ru-RU" sz="2400" b="1" u="sng" dirty="0" err="1" smtClean="0"/>
                        <a:t>й</a:t>
                      </a:r>
                      <a:endParaRPr lang="ru-RU" sz="2400" b="1" u="sng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err="1" smtClean="0"/>
                        <a:t>Пловц</a:t>
                      </a:r>
                      <a:r>
                        <a:rPr lang="ru-RU" sz="2400" b="1" u="sng" dirty="0" smtClean="0"/>
                        <a:t>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Т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smtClean="0"/>
                        <a:t>Медведиц…</a:t>
                      </a:r>
                      <a:r>
                        <a:rPr lang="ru-RU" sz="2400" b="1" u="sng" dirty="0" err="1" smtClean="0"/>
                        <a:t>й</a:t>
                      </a:r>
                      <a:endParaRPr lang="ru-RU" sz="2400" b="1" u="sng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smtClean="0"/>
                        <a:t>Камыш…м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err="1" smtClean="0"/>
                        <a:t>Огурц</a:t>
                      </a:r>
                      <a:r>
                        <a:rPr lang="ru-RU" sz="2400" b="1" u="sng" dirty="0" smtClean="0"/>
                        <a:t>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smtClean="0"/>
                        <a:t>Шалаш…м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Н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sng" dirty="0" err="1" smtClean="0"/>
                        <a:t>Гостинц</a:t>
                      </a:r>
                      <a:r>
                        <a:rPr lang="ru-RU" sz="2400" b="1" u="sng" dirty="0" smtClean="0"/>
                        <a:t>…м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ctrTitle"/>
          </p:nvPr>
        </p:nvSpPr>
        <p:spPr>
          <a:xfrm>
            <a:off x="714375" y="285750"/>
            <a:ext cx="8178105" cy="6357938"/>
          </a:xfrm>
        </p:spPr>
        <p:txBody>
          <a:bodyPr/>
          <a:lstStyle/>
          <a:p>
            <a:pPr algn="l" eaLnBrk="1" hangingPunct="1"/>
            <a:r>
              <a:rPr lang="ru-RU" sz="3600" dirty="0" smtClean="0"/>
              <a:t>  </a:t>
            </a:r>
            <a:br>
              <a:rPr lang="ru-RU" sz="3600" dirty="0" smtClean="0"/>
            </a:br>
            <a:r>
              <a:rPr lang="ru-RU" sz="3600" dirty="0" smtClean="0"/>
              <a:t>1. Сегодня на уроке мы отрабатывали..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2. На уроке мне удалось… 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3. Самым интересным для меня на</a:t>
            </a:r>
            <a:br>
              <a:rPr lang="ru-RU" sz="3600" dirty="0" smtClean="0"/>
            </a:br>
            <a:r>
              <a:rPr lang="ru-RU" sz="3600" dirty="0" smtClean="0"/>
              <a:t>       уроке  было…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4. Я думаю, что  с домашним заданием…</a:t>
            </a:r>
            <a:br>
              <a:rPr lang="ru-RU" sz="3600" dirty="0" smtClean="0"/>
            </a:br>
            <a:r>
              <a:rPr lang="ru-RU" sz="36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g683 коррекция"/>
          <p:cNvPicPr/>
          <p:nvPr/>
        </p:nvPicPr>
        <p:blipFill>
          <a:blip r:embed="rId2" cstate="email">
            <a:lum bright="-20000" contrast="40000"/>
          </a:blip>
          <a:srcRect/>
          <a:stretch>
            <a:fillRect/>
          </a:stretch>
        </p:blipFill>
        <p:spPr bwMode="auto">
          <a:xfrm>
            <a:off x="1187624" y="764704"/>
            <a:ext cx="676875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332656"/>
            <a:ext cx="7200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r>
              <a:rPr lang="ru-RU" sz="2800" dirty="0" smtClean="0">
                <a:latin typeface="+mj-lt"/>
              </a:rPr>
              <a:t>В презентации использованы материалы, опубликованные на сайте «Первое сентября»</a:t>
            </a:r>
            <a:endParaRPr lang="ru-RU" sz="28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http://2.bp.blogspot.com/-zfwWqzezd8g/UMb3yHJ3raI/AAAAAAAAAhI/b4wDyGUfCeU/s320/55077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39952" y="260648"/>
            <a:ext cx="4704184" cy="37780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16" descr="http://www.rumvi.com/products/ebook/%D0%BA%D1%80%D0%BE%D0%BA%D0%BE%D0%B4%D0%B8%D0%BB-%D0%B3%D0%B5%D0%BD%D0%B0-%D0%B8-%D0%B5%D0%B3%D0%BE-%D0%B4%D1%80%D1%83%D0%B7%D1%8C%D1%8F/ee975f61-669a-43ab-ba5a-b72348f48496/preview/i_00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260649"/>
            <a:ext cx="2088232" cy="2955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6" name="Picture 18" descr="http://deti-online.com/images/prostokvashino-dyadya-fedor-pes-i-kot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20" y="3429000"/>
            <a:ext cx="3240360" cy="3240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7" name="Picture 14" descr="http://3.bp.blogspot.com/-lzjcvlxrBnw/UlfmSLMp-YI/AAAAAAAAgVE/HQ2bi6YWqao/s1600/E._Uspenskij__25_professij_Mashi_Filipenko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79912" y="3068960"/>
            <a:ext cx="2448272" cy="36309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http://3.bp.blogspot.com/-lzjcvlxrBnw/UlfmSLMp-YI/AAAAAAAAgVE/HQ2bi6YWqao/s1600/E._Uspenskij__25_professij_Mashi_Filipenko.jpg"/>
          <p:cNvPicPr>
            <a:picLocks noChangeAspect="1" noChangeArrowheads="1"/>
          </p:cNvPicPr>
          <p:nvPr/>
        </p:nvPicPr>
        <p:blipFill>
          <a:blip r:embed="rId2" cstate="email">
            <a:lum bright="10000" contrast="10000"/>
          </a:blip>
          <a:srcRect/>
          <a:stretch>
            <a:fillRect/>
          </a:stretch>
        </p:blipFill>
        <p:spPr bwMode="auto">
          <a:xfrm>
            <a:off x="179512" y="188641"/>
            <a:ext cx="2448272" cy="3141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7704" y="2348880"/>
            <a:ext cx="6624736" cy="26642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None/>
              <a:defRPr/>
            </a:pPr>
            <a:endParaRPr lang="ru-RU" sz="3900" dirty="0" smtClean="0">
              <a:latin typeface="Georgia" pitchFamily="18" charset="0"/>
              <a:cs typeface="Arial" pitchFamily="34" charset="0"/>
            </a:endParaRPr>
          </a:p>
          <a:p>
            <a:pPr algn="just" fontAlgn="auto">
              <a:spcAft>
                <a:spcPts val="0"/>
              </a:spcAft>
              <a:buNone/>
              <a:defRPr/>
            </a:pPr>
            <a:r>
              <a:rPr lang="ru-RU" sz="3900" dirty="0" smtClean="0">
                <a:latin typeface="Georgia" pitchFamily="18" charset="0"/>
                <a:cs typeface="Arial" pitchFamily="34" charset="0"/>
              </a:rPr>
              <a:t>Целый котелок с борщом съели мы с </a:t>
            </a:r>
            <a:r>
              <a:rPr lang="ru-RU" sz="3900" dirty="0" err="1" smtClean="0">
                <a:latin typeface="Georgia" pitchFamily="18" charset="0"/>
                <a:cs typeface="Arial" pitchFamily="34" charset="0"/>
              </a:rPr>
              <a:t>товарищом</a:t>
            </a:r>
            <a:r>
              <a:rPr lang="ru-RU" sz="3900" dirty="0" smtClean="0">
                <a:latin typeface="Georgia" pitchFamily="18" charset="0"/>
                <a:cs typeface="Arial" pitchFamily="34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332656"/>
            <a:ext cx="792088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588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Правописание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– Е 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1588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окончаниях имён существительных</a:t>
            </a:r>
            <a:b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шипящих и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 в Т. п.</a:t>
            </a:r>
            <a:endParaRPr lang="ru-RU" sz="320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491880" y="2852936"/>
            <a:ext cx="504056" cy="338554"/>
          </a:xfrm>
          <a:prstGeom prst="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2780928"/>
            <a:ext cx="64087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        УДАРНОЕ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2400" b="1" dirty="0" smtClean="0"/>
              <a:t>ДА</a:t>
            </a:r>
            <a:r>
              <a:rPr lang="ru-RU" dirty="0" smtClean="0"/>
              <a:t> - ПИШЕМ </a:t>
            </a:r>
            <a:r>
              <a:rPr lang="ru-RU" sz="3200" dirty="0" smtClean="0"/>
              <a:t>О</a:t>
            </a:r>
            <a:r>
              <a:rPr lang="ru-RU" dirty="0" smtClean="0"/>
              <a:t>                                  </a:t>
            </a:r>
            <a:r>
              <a:rPr lang="ru-RU" sz="2400" b="1" dirty="0" smtClean="0"/>
              <a:t> НЕТ </a:t>
            </a:r>
            <a:r>
              <a:rPr lang="ru-RU" dirty="0" smtClean="0"/>
              <a:t>- ПИШЕМ </a:t>
            </a:r>
            <a:r>
              <a:rPr lang="ru-RU" sz="3200" dirty="0" smtClean="0"/>
              <a:t>Е</a:t>
            </a:r>
            <a:endParaRPr lang="ru-RU" sz="3200" dirty="0"/>
          </a:p>
        </p:txBody>
      </p:sp>
      <p:cxnSp>
        <p:nvCxnSpPr>
          <p:cNvPr id="12" name="Прямая со стрелкой 11"/>
          <p:cNvCxnSpPr/>
          <p:nvPr/>
        </p:nvCxnSpPr>
        <p:spPr bwMode="auto">
          <a:xfrm flipH="1">
            <a:off x="2915816" y="3284984"/>
            <a:ext cx="1296144" cy="122413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 bwMode="auto">
          <a:xfrm>
            <a:off x="5796136" y="3284984"/>
            <a:ext cx="1296144" cy="122413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656184"/>
          </a:xfrm>
        </p:spPr>
        <p:txBody>
          <a:bodyPr/>
          <a:lstStyle/>
          <a:p>
            <a:r>
              <a:rPr lang="ru-RU" sz="2800" dirty="0" smtClean="0"/>
              <a:t>Составьте и запишите словосочетания с именами существительными в творительном падеже: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348879"/>
            <a:ext cx="8640960" cy="3384377"/>
          </a:xfrm>
        </p:spPr>
        <p:txBody>
          <a:bodyPr/>
          <a:lstStyle/>
          <a:p>
            <a:pPr marL="0" indent="719138" algn="just">
              <a:buNone/>
            </a:pPr>
            <a:r>
              <a:rPr lang="ru-RU" dirty="0" smtClean="0"/>
              <a:t>Идти с (поклажа), цветочной   (пыльца), любоваться (зрелище), справиться с (задача), следил за (скворец), с железным (ключ), над душистым (ландыш), суп с (лапша).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692696"/>
            <a:ext cx="8640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00" b="1" dirty="0" smtClean="0">
                <a:solidFill>
                  <a:srgbClr val="FF0000"/>
                </a:solidFill>
              </a:rPr>
              <a:t>Е</a:t>
            </a:r>
            <a:endParaRPr lang="ru-RU" sz="39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9632" y="3501009"/>
            <a:ext cx="6840760" cy="2088232"/>
          </a:xfrm>
        </p:spPr>
        <p:txBody>
          <a:bodyPr rtlCol="0">
            <a:normAutofit/>
          </a:bodyPr>
          <a:lstStyle/>
          <a:p>
            <a:pPr marL="0" indent="17463" fontAlgn="auto">
              <a:spcAft>
                <a:spcPts val="0"/>
              </a:spcAft>
              <a:buNone/>
              <a:defRPr/>
            </a:pPr>
            <a:r>
              <a:rPr lang="ru-RU" sz="3900" dirty="0" smtClean="0">
                <a:latin typeface="Georgia" pitchFamily="18" charset="0"/>
                <a:cs typeface="Arial" pitchFamily="34" charset="0"/>
              </a:rPr>
              <a:t>Целый котелок с борщом съели мы с товарищ _ м.</a:t>
            </a:r>
          </a:p>
        </p:txBody>
      </p:sp>
      <p:pic>
        <p:nvPicPr>
          <p:cNvPr id="4" name="Picture 14" descr="http://3.bp.blogspot.com/-lzjcvlxrBnw/UlfmSLMp-YI/AAAAAAAAgVE/HQ2bi6YWqao/s1600/E._Uspenskij__25_professij_Mashi_Filipenko.jpg"/>
          <p:cNvPicPr>
            <a:picLocks noChangeAspect="1" noChangeArrowheads="1"/>
          </p:cNvPicPr>
          <p:nvPr/>
        </p:nvPicPr>
        <p:blipFill>
          <a:blip r:embed="rId2" cstate="email">
            <a:lum bright="10000" contrast="10000"/>
          </a:blip>
          <a:srcRect/>
          <a:stretch>
            <a:fillRect/>
          </a:stretch>
        </p:blipFill>
        <p:spPr bwMode="auto">
          <a:xfrm>
            <a:off x="179512" y="188641"/>
            <a:ext cx="2448272" cy="3141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1272 L 0.56701 0.497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" y="2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pPr marL="0" indent="719138" algn="just">
              <a:buNone/>
            </a:pPr>
            <a:r>
              <a:rPr lang="ru-RU" dirty="0" smtClean="0"/>
              <a:t>Маленьким </a:t>
            </a:r>
            <a:r>
              <a:rPr lang="ru-RU" dirty="0" err="1" smtClean="0"/>
              <a:t>братц</a:t>
            </a:r>
            <a:r>
              <a:rPr lang="ru-RU" dirty="0" smtClean="0"/>
              <a:t>…м, играл мяч…м, под тесовой крыш…</a:t>
            </a:r>
            <a:r>
              <a:rPr lang="ru-RU" dirty="0" err="1" smtClean="0"/>
              <a:t>й</a:t>
            </a:r>
            <a:r>
              <a:rPr lang="ru-RU" dirty="0" smtClean="0"/>
              <a:t>, с нежной кож…</a:t>
            </a:r>
            <a:r>
              <a:rPr lang="ru-RU" dirty="0" err="1" smtClean="0"/>
              <a:t>й</a:t>
            </a:r>
            <a:r>
              <a:rPr lang="ru-RU" dirty="0" smtClean="0"/>
              <a:t>, острым нож…м, с горящей свеч…</a:t>
            </a:r>
            <a:r>
              <a:rPr lang="ru-RU" dirty="0" err="1" smtClean="0"/>
              <a:t>й</a:t>
            </a:r>
            <a:r>
              <a:rPr lang="ru-RU" dirty="0" smtClean="0"/>
              <a:t>, за шустрым </a:t>
            </a:r>
            <a:r>
              <a:rPr lang="ru-RU" dirty="0" err="1" smtClean="0"/>
              <a:t>зайц</a:t>
            </a:r>
            <a:r>
              <a:rPr lang="ru-RU" dirty="0" smtClean="0"/>
              <a:t>…м, над снежным </a:t>
            </a:r>
            <a:r>
              <a:rPr lang="ru-RU" dirty="0" err="1" smtClean="0"/>
              <a:t>дворц</a:t>
            </a:r>
            <a:r>
              <a:rPr lang="ru-RU" dirty="0" smtClean="0"/>
              <a:t>…м.</a:t>
            </a:r>
          </a:p>
          <a:p>
            <a:pPr marL="0" indent="719138" algn="just">
              <a:buNone/>
            </a:pPr>
            <a:endParaRPr lang="ru-RU" dirty="0"/>
          </a:p>
        </p:txBody>
      </p:sp>
      <p:pic>
        <p:nvPicPr>
          <p:cNvPr id="6" name="Picture 2" descr="C:\Documents and Settings\Lex\Рабочий стол\Танюша\рисунки\ученый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6660232" y="3429000"/>
            <a:ext cx="2088232" cy="324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pPr marL="0" indent="719138" algn="just">
              <a:buNone/>
            </a:pPr>
            <a:r>
              <a:rPr lang="ru-RU" dirty="0" smtClean="0"/>
              <a:t>Маленьким </a:t>
            </a:r>
            <a:r>
              <a:rPr lang="ru-RU" dirty="0" err="1" smtClean="0"/>
              <a:t>братц</a:t>
            </a:r>
            <a:r>
              <a:rPr lang="ru-RU" dirty="0" err="1" smtClean="0">
                <a:solidFill>
                  <a:srgbClr val="FF0000"/>
                </a:solidFill>
              </a:rPr>
              <a:t>Е</a:t>
            </a:r>
            <a:r>
              <a:rPr lang="ru-RU" dirty="0" err="1" smtClean="0"/>
              <a:t>м</a:t>
            </a:r>
            <a:r>
              <a:rPr lang="ru-RU" dirty="0" smtClean="0"/>
              <a:t>, играл </a:t>
            </a:r>
            <a:r>
              <a:rPr lang="ru-RU" dirty="0" err="1" smtClean="0"/>
              <a:t>мяч</a:t>
            </a:r>
            <a:r>
              <a:rPr lang="ru-RU" dirty="0" err="1" smtClean="0">
                <a:solidFill>
                  <a:srgbClr val="FF0000"/>
                </a:solidFill>
              </a:rPr>
              <a:t>О</a:t>
            </a:r>
            <a:r>
              <a:rPr lang="ru-RU" dirty="0" err="1" smtClean="0"/>
              <a:t>м</a:t>
            </a:r>
            <a:r>
              <a:rPr lang="ru-RU" dirty="0" smtClean="0"/>
              <a:t>, под тесовой </a:t>
            </a:r>
            <a:r>
              <a:rPr lang="ru-RU" dirty="0" err="1" smtClean="0"/>
              <a:t>крыш</a:t>
            </a:r>
            <a:r>
              <a:rPr lang="ru-RU" dirty="0" err="1" smtClean="0">
                <a:solidFill>
                  <a:srgbClr val="FF0000"/>
                </a:solidFill>
              </a:rPr>
              <a:t>Е</a:t>
            </a:r>
            <a:r>
              <a:rPr lang="ru-RU" dirty="0" err="1" smtClean="0"/>
              <a:t>й</a:t>
            </a:r>
            <a:r>
              <a:rPr lang="ru-RU" dirty="0" smtClean="0"/>
              <a:t>, с нежной </a:t>
            </a:r>
            <a:r>
              <a:rPr lang="ru-RU" dirty="0" err="1" smtClean="0"/>
              <a:t>кож</a:t>
            </a:r>
            <a:r>
              <a:rPr lang="ru-RU" dirty="0" err="1" smtClean="0">
                <a:solidFill>
                  <a:srgbClr val="FF0000"/>
                </a:solidFill>
              </a:rPr>
              <a:t>Е</a:t>
            </a:r>
            <a:r>
              <a:rPr lang="ru-RU" dirty="0" err="1" smtClean="0"/>
              <a:t>й</a:t>
            </a:r>
            <a:r>
              <a:rPr lang="ru-RU" dirty="0" smtClean="0"/>
              <a:t>, острым </a:t>
            </a:r>
            <a:r>
              <a:rPr lang="ru-RU" dirty="0" err="1" smtClean="0"/>
              <a:t>нож</a:t>
            </a:r>
            <a:r>
              <a:rPr lang="ru-RU" dirty="0" err="1" smtClean="0">
                <a:solidFill>
                  <a:srgbClr val="FF0000"/>
                </a:solidFill>
              </a:rPr>
              <a:t>О</a:t>
            </a:r>
            <a:r>
              <a:rPr lang="ru-RU" dirty="0" err="1" smtClean="0"/>
              <a:t>м</a:t>
            </a:r>
            <a:r>
              <a:rPr lang="ru-RU" dirty="0" smtClean="0"/>
              <a:t>, с горящей </a:t>
            </a:r>
            <a:r>
              <a:rPr lang="ru-RU" dirty="0" err="1" smtClean="0"/>
              <a:t>свеч</a:t>
            </a:r>
            <a:r>
              <a:rPr lang="ru-RU" dirty="0" err="1" smtClean="0">
                <a:solidFill>
                  <a:srgbClr val="FF0000"/>
                </a:solidFill>
              </a:rPr>
              <a:t>О</a:t>
            </a:r>
            <a:r>
              <a:rPr lang="ru-RU" dirty="0" err="1" smtClean="0"/>
              <a:t>й</a:t>
            </a:r>
            <a:r>
              <a:rPr lang="ru-RU" dirty="0" smtClean="0"/>
              <a:t>, за шустрым </a:t>
            </a:r>
            <a:r>
              <a:rPr lang="ru-RU" dirty="0" err="1" smtClean="0"/>
              <a:t>зайц</a:t>
            </a:r>
            <a:r>
              <a:rPr lang="ru-RU" dirty="0" err="1" smtClean="0">
                <a:solidFill>
                  <a:srgbClr val="FF0000"/>
                </a:solidFill>
              </a:rPr>
              <a:t>Е</a:t>
            </a:r>
            <a:r>
              <a:rPr lang="ru-RU" dirty="0" err="1" smtClean="0"/>
              <a:t>м</a:t>
            </a:r>
            <a:r>
              <a:rPr lang="ru-RU" dirty="0" smtClean="0"/>
              <a:t>, над снежным </a:t>
            </a:r>
            <a:r>
              <a:rPr lang="ru-RU" dirty="0" err="1" smtClean="0"/>
              <a:t>дворц</a:t>
            </a:r>
            <a:r>
              <a:rPr lang="ru-RU" dirty="0" err="1" smtClean="0">
                <a:solidFill>
                  <a:srgbClr val="FF0000"/>
                </a:solidFill>
              </a:rPr>
              <a:t>О</a:t>
            </a:r>
            <a:r>
              <a:rPr lang="ru-RU" dirty="0" err="1" smtClean="0"/>
              <a:t>м</a:t>
            </a:r>
            <a:r>
              <a:rPr lang="ru-RU" dirty="0" smtClean="0"/>
              <a:t>.</a:t>
            </a:r>
          </a:p>
          <a:p>
            <a:pPr marL="0" indent="719138">
              <a:buNone/>
            </a:pPr>
            <a:endParaRPr lang="ru-RU" dirty="0"/>
          </a:p>
        </p:txBody>
      </p:sp>
      <p:pic>
        <p:nvPicPr>
          <p:cNvPr id="4" name="Picture 2" descr="C:\Documents and Settings\Lex\Рабочий стол\Танюша\рисунки\ученый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6660232" y="3429000"/>
            <a:ext cx="2088232" cy="324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ctrTitle"/>
          </p:nvPr>
        </p:nvSpPr>
        <p:spPr>
          <a:xfrm>
            <a:off x="914400" y="214313"/>
            <a:ext cx="7721600" cy="1000125"/>
          </a:xfrm>
        </p:spPr>
        <p:txBody>
          <a:bodyPr/>
          <a:lstStyle/>
          <a:p>
            <a:pPr eaLnBrk="1" hangingPunct="1"/>
            <a:r>
              <a:rPr lang="ru-RU" sz="4800" b="1" smtClean="0"/>
              <a:t>Оцени друга:</a:t>
            </a:r>
          </a:p>
        </p:txBody>
      </p:sp>
      <p:sp>
        <p:nvSpPr>
          <p:cNvPr id="2662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63" y="1357313"/>
            <a:ext cx="7786687" cy="4300537"/>
          </a:xfrm>
        </p:spPr>
        <p:txBody>
          <a:bodyPr/>
          <a:lstStyle/>
          <a:p>
            <a:pPr algn="l" eaLnBrk="1" hangingPunct="1"/>
            <a:r>
              <a:rPr lang="ru-RU" sz="4000" b="1" dirty="0" smtClean="0">
                <a:solidFill>
                  <a:srgbClr val="002060"/>
                </a:solidFill>
              </a:rPr>
              <a:t>«5» </a:t>
            </a:r>
            <a:r>
              <a:rPr lang="ru-RU" sz="4000" dirty="0" smtClean="0">
                <a:solidFill>
                  <a:srgbClr val="002060"/>
                </a:solidFill>
              </a:rPr>
              <a:t>– нет ошибок</a:t>
            </a:r>
          </a:p>
          <a:p>
            <a:pPr algn="l" eaLnBrk="1" hangingPunct="1"/>
            <a:r>
              <a:rPr lang="ru-RU" sz="4000" b="1" dirty="0" smtClean="0">
                <a:solidFill>
                  <a:srgbClr val="002060"/>
                </a:solidFill>
              </a:rPr>
              <a:t>«4»</a:t>
            </a:r>
            <a:r>
              <a:rPr lang="ru-RU" sz="4000" dirty="0" smtClean="0">
                <a:solidFill>
                  <a:srgbClr val="002060"/>
                </a:solidFill>
              </a:rPr>
              <a:t> – 1 ошибка</a:t>
            </a:r>
          </a:p>
          <a:p>
            <a:pPr algn="l" eaLnBrk="1" hangingPunct="1"/>
            <a:r>
              <a:rPr lang="ru-RU" sz="4000" b="1" dirty="0" smtClean="0">
                <a:solidFill>
                  <a:srgbClr val="002060"/>
                </a:solidFill>
              </a:rPr>
              <a:t>«3»</a:t>
            </a:r>
            <a:r>
              <a:rPr lang="ru-RU" sz="4000" dirty="0" smtClean="0">
                <a:solidFill>
                  <a:srgbClr val="002060"/>
                </a:solidFill>
              </a:rPr>
              <a:t> – 2 – 3 ошибки</a:t>
            </a:r>
          </a:p>
          <a:p>
            <a:pPr algn="l" eaLnBrk="1" hangingPunct="1"/>
            <a:r>
              <a:rPr lang="ru-RU" sz="4000" dirty="0" smtClean="0">
                <a:solidFill>
                  <a:srgbClr val="002060"/>
                </a:solidFill>
              </a:rPr>
              <a:t>Более 4 ошибок – в следующий раз выполни задание лучше.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</Template>
  <TotalTime>159</TotalTime>
  <Words>298</Words>
  <Application>Microsoft Office PowerPoint</Application>
  <PresentationFormat>Экран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80</vt:lpstr>
      <vt:lpstr>Русский язык  3 класс </vt:lpstr>
      <vt:lpstr>Слайд 2</vt:lpstr>
      <vt:lpstr>Слайд 3</vt:lpstr>
      <vt:lpstr>Слайд 4</vt:lpstr>
      <vt:lpstr>Составьте и запишите словосочетания с именами существительными в творительном падеже:  </vt:lpstr>
      <vt:lpstr>Слайд 6</vt:lpstr>
      <vt:lpstr>Проверь</vt:lpstr>
      <vt:lpstr>Проверь</vt:lpstr>
      <vt:lpstr>Оцени друга:</vt:lpstr>
      <vt:lpstr>Тест</vt:lpstr>
      <vt:lpstr>Тест</vt:lpstr>
      <vt:lpstr>   1. Сегодня на уроке мы отрабатывали..  2. На уроке мне удалось…   3. Самым интересным для меня на        уроке  было…  4. Я думаю, что  с домашним заданием…   </vt:lpstr>
      <vt:lpstr>Слайд 13</vt:lpstr>
      <vt:lpstr>Слайд 14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  3 класс</dc:title>
  <dc:creator>Dell</dc:creator>
  <cp:lastModifiedBy>re</cp:lastModifiedBy>
  <cp:revision>19</cp:revision>
  <dcterms:created xsi:type="dcterms:W3CDTF">2013-12-09T17:38:24Z</dcterms:created>
  <dcterms:modified xsi:type="dcterms:W3CDTF">2014-04-13T15:35:02Z</dcterms:modified>
</cp:coreProperties>
</file>