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5" r:id="rId10"/>
    <p:sldId id="264" r:id="rId11"/>
    <p:sldId id="262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1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29B28-BA5F-46EC-93BE-9A6633F9278C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E4F87-DF38-4461-AEFF-6A035892F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E541-BAC5-417E-8D1C-179B43456760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E2090-5C04-4392-8EFA-648E9348C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E114-12D4-4B37-B8D8-10B45C75CE8F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4FFB3-B2AD-4D3C-9FBB-E6D7360AF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E418A-23F7-4B0F-98C6-3089EEA07FE5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A8AD-B59A-4CEC-8599-180C270CE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C350C-68F3-4050-AC17-FC69132E52FB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073FF-36F5-4E6B-9422-3920FF05C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C47B2-8C1F-4E8F-AC72-93FBA1C13F69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08D8-0067-4A59-935B-33C7A4678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2FFC1-7979-420E-AA7B-8D0A1E1C2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D72F7-333A-4111-9151-A163BFA8E983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CB097-D55F-4A4B-B744-5BA11BEB01E1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025DE-D8A8-4BF9-AA97-45DA84C05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01EC8-C074-4A3A-94F6-5D929C1FBEB0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D9ACD-9614-4031-B44E-24863BF1F2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10F10-5C89-4F87-B3EE-692E36C0ED15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B9997-C3EA-4677-963B-4A847614A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0247F-8BA2-4406-A1F4-417696460D9B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7A4AF-DF63-4E80-A30A-DF423F9E0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17681F-03FE-457C-9954-403A9B02E770}" type="datetimeFigureOut">
              <a:rPr lang="ru-RU"/>
              <a:pPr>
                <a:defRPr/>
              </a:pPr>
              <a:t>13.04.2014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64C7CD-3EE4-4872-A9B5-2409CF027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13" r:id="rId2"/>
    <p:sldLayoutId id="2147483720" r:id="rId3"/>
    <p:sldLayoutId id="2147483714" r:id="rId4"/>
    <p:sldLayoutId id="2147483721" r:id="rId5"/>
    <p:sldLayoutId id="2147483715" r:id="rId6"/>
    <p:sldLayoutId id="2147483716" r:id="rId7"/>
    <p:sldLayoutId id="2147483722" r:id="rId8"/>
    <p:sldLayoutId id="2147483723" r:id="rId9"/>
    <p:sldLayoutId id="2147483717" r:id="rId10"/>
    <p:sldLayoutId id="2147483718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916832"/>
            <a:ext cx="8472268" cy="159945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Le 14 </a:t>
            </a:r>
            <a:r>
              <a:rPr err="1" smtClean="0"/>
              <a:t>avril</a:t>
            </a:r>
            <a:r>
              <a:rPr smtClean="0"/>
              <a:t>, </a:t>
            </a:r>
            <a:r>
              <a:rPr err="1" smtClean="0"/>
              <a:t>mardi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1557338"/>
            <a:ext cx="6781800" cy="50847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mtClean="0">
                <a:effectLst/>
              </a:rPr>
              <a:t> </a:t>
            </a:r>
            <a:r>
              <a:rPr smtClean="0">
                <a:solidFill>
                  <a:srgbClr val="FF0000"/>
                </a:solidFill>
                <a:effectLst/>
              </a:rPr>
              <a:t>Au rayon </a:t>
            </a:r>
            <a:r>
              <a:rPr>
                <a:solidFill>
                  <a:srgbClr val="FF0000"/>
                </a:solidFill>
                <a:effectLst/>
              </a:rPr>
              <a:t>des </a:t>
            </a:r>
            <a:r>
              <a:rPr err="1" smtClean="0">
                <a:solidFill>
                  <a:srgbClr val="FF0000"/>
                </a:solidFill>
                <a:effectLst/>
              </a:rPr>
              <a:t>légumes</a:t>
            </a: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492375"/>
            <a:ext cx="4025900" cy="3429000"/>
          </a:xfrm>
        </p:spPr>
      </p:pic>
      <p:pic>
        <p:nvPicPr>
          <p:cNvPr id="17411" name="Picture 2" descr="C:\Users\oem\Desktop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692150"/>
            <a:ext cx="36004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mtClean="0">
                <a:solidFill>
                  <a:srgbClr val="FF0000"/>
                </a:solidFill>
              </a:rPr>
              <a:t>Le devoir 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8435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11438" y="1524000"/>
            <a:ext cx="3921125" cy="4572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err="1" smtClean="0">
                <a:solidFill>
                  <a:srgbClr val="FF0000"/>
                </a:solidFill>
              </a:rPr>
              <a:t>Cendrillon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819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55775" y="1557338"/>
            <a:ext cx="5595938" cy="45354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1538" y="1524000"/>
            <a:ext cx="4860925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mtClean="0">
                <a:solidFill>
                  <a:srgbClr val="FF0000"/>
                </a:solidFill>
              </a:rPr>
              <a:t>Le devoir</a:t>
            </a: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mtClean="0">
                <a:solidFill>
                  <a:srgbClr val="FF0000"/>
                </a:solidFill>
              </a:rPr>
              <a:t>Sa belle-</a:t>
            </a:r>
            <a:r>
              <a:rPr err="1" smtClean="0">
                <a:solidFill>
                  <a:srgbClr val="FF0000"/>
                </a:solidFill>
              </a:rPr>
              <a:t>mère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0243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14500" y="1905000"/>
            <a:ext cx="5715000" cy="381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7553" y="7504"/>
            <a:ext cx="8229600" cy="89492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mtClean="0">
                <a:solidFill>
                  <a:srgbClr val="FF0000"/>
                </a:solidFill>
              </a:rPr>
              <a:t>La </a:t>
            </a:r>
            <a:r>
              <a:rPr err="1" smtClean="0">
                <a:solidFill>
                  <a:srgbClr val="FF0000"/>
                </a:solidFill>
              </a:rPr>
              <a:t>liste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1267" name="Picture 2" descr="C:\Users\oem\Desktop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557338"/>
            <a:ext cx="7704138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err="1" smtClean="0">
                <a:solidFill>
                  <a:srgbClr val="FF0000"/>
                </a:solidFill>
              </a:rPr>
              <a:t>Une</a:t>
            </a:r>
            <a:r>
              <a:rPr smtClean="0">
                <a:solidFill>
                  <a:srgbClr val="FF0000"/>
                </a:solidFill>
              </a:rPr>
              <a:t> </a:t>
            </a:r>
            <a:r>
              <a:rPr err="1" smtClean="0">
                <a:solidFill>
                  <a:srgbClr val="FF0000"/>
                </a:solidFill>
              </a:rPr>
              <a:t>annonce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989138"/>
            <a:ext cx="6711950" cy="3960812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C:\Users\oem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620713"/>
            <a:ext cx="671512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700213"/>
            <a:ext cx="6264275" cy="4699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>
                <a:solidFill>
                  <a:srgbClr val="FF0000"/>
                </a:solidFill>
                <a:effectLst/>
              </a:rPr>
              <a:t>A</a:t>
            </a:r>
            <a:r>
              <a:rPr smtClean="0">
                <a:solidFill>
                  <a:srgbClr val="FF0000"/>
                </a:solidFill>
                <a:effectLst/>
              </a:rPr>
              <a:t> </a:t>
            </a:r>
            <a:r>
              <a:rPr>
                <a:solidFill>
                  <a:srgbClr val="FF0000"/>
                </a:solidFill>
                <a:effectLst/>
              </a:rPr>
              <a:t>la boulangerie </a:t>
            </a: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mtClean="0">
                <a:solidFill>
                  <a:srgbClr val="FF0000"/>
                </a:solidFill>
                <a:effectLst/>
              </a:rPr>
              <a:t> Au rayon </a:t>
            </a:r>
            <a:r>
              <a:rPr>
                <a:solidFill>
                  <a:srgbClr val="FF0000"/>
                </a:solidFill>
                <a:effectLst/>
              </a:rPr>
              <a:t>des fruits 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5364" name="Picture 2" descr="C:\Users\oem\Desktop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84313"/>
            <a:ext cx="7777163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287</TotalTime>
  <Words>29</Words>
  <Application>Microsoft Office PowerPoint</Application>
  <PresentationFormat>Экран (4:3)</PresentationFormat>
  <Paragraphs>10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Constantia</vt:lpstr>
      <vt:lpstr>Arial</vt:lpstr>
      <vt:lpstr>Wingdings 2</vt:lpstr>
      <vt:lpstr>Calibri</vt:lpstr>
      <vt:lpstr>Бумажная</vt:lpstr>
      <vt:lpstr>Le 14 avril, mardi</vt:lpstr>
      <vt:lpstr>Cendrillon</vt:lpstr>
      <vt:lpstr>Le devoir</vt:lpstr>
      <vt:lpstr>Sa belle-mère</vt:lpstr>
      <vt:lpstr>La liste</vt:lpstr>
      <vt:lpstr>Une annonce</vt:lpstr>
      <vt:lpstr>Слайд 7</vt:lpstr>
      <vt:lpstr>A la boulangerie </vt:lpstr>
      <vt:lpstr> Au rayon des fruits </vt:lpstr>
      <vt:lpstr> Au rayon des légumes</vt:lpstr>
      <vt:lpstr>Слайд 11</vt:lpstr>
      <vt:lpstr>Le devoir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14 avril, mardi</dc:title>
  <dc:creator>oem</dc:creator>
  <cp:lastModifiedBy>re</cp:lastModifiedBy>
  <cp:revision>13</cp:revision>
  <dcterms:created xsi:type="dcterms:W3CDTF">2014-02-04T13:17:49Z</dcterms:created>
  <dcterms:modified xsi:type="dcterms:W3CDTF">2014-04-13T15:03:55Z</dcterms:modified>
</cp:coreProperties>
</file>