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272" r:id="rId3"/>
    <p:sldId id="258" r:id="rId4"/>
    <p:sldId id="291" r:id="rId5"/>
    <p:sldId id="277" r:id="rId6"/>
    <p:sldId id="294" r:id="rId7"/>
    <p:sldId id="300" r:id="rId8"/>
    <p:sldId id="281" r:id="rId9"/>
    <p:sldId id="283" r:id="rId10"/>
    <p:sldId id="282" r:id="rId11"/>
    <p:sldId id="267" r:id="rId12"/>
    <p:sldId id="273" r:id="rId13"/>
    <p:sldId id="303" r:id="rId14"/>
    <p:sldId id="304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FFFFFF"/>
    <a:srgbClr val="FF9900"/>
    <a:srgbClr val="FF9966"/>
    <a:srgbClr val="FFCC99"/>
    <a:srgbClr val="FFCC66"/>
    <a:srgbClr val="FFFF99"/>
    <a:srgbClr val="EAEAEA"/>
    <a:srgbClr val="DDDD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9" autoAdjust="0"/>
    <p:restoredTop sz="93658" autoAdjust="0"/>
  </p:normalViewPr>
  <p:slideViewPr>
    <p:cSldViewPr>
      <p:cViewPr>
        <p:scale>
          <a:sx n="80" d="100"/>
          <a:sy n="80" d="100"/>
        </p:scale>
        <p:origin x="-174" y="14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EDB7A-CF00-4988-89A5-0A1B43B460A9}" type="datetimeFigureOut">
              <a:rPr lang="ru-RU" smtClean="0"/>
              <a:pPr/>
              <a:t>05.04.2014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E5A34-6152-4E98-8DE7-542444BA47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7969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rmitaje.com/drevrus.php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hermitaje.com/ruskul.php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E5A34-6152-4E98-8DE7-542444BA472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E5A34-6152-4E98-8DE7-542444BA472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Адреса гиперссылок</a:t>
            </a:r>
            <a:r>
              <a:rPr lang="ru-RU" sz="1200" u="non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 русской культуре: </a:t>
            </a:r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http://www.hermitaje.com/drevrus.php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http://www.hermitaje.com/ruskul.php</a:t>
            </a:r>
            <a:r>
              <a:rPr lang="ru-RU" sz="1200" u="non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E5A34-6152-4E98-8DE7-542444BA472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87\646865\&#1055;&#1088;&#1077;&#1079;&#1077;&#1085;&#1090;&#1072;&#1094;&#1080;&#1103;.PPT\&#1087;&#1088;&#1086;&#1083;&#1086;&#1075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13" Type="http://schemas.openxmlformats.org/officeDocument/2006/relationships/slide" Target="slide3.xml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12" Type="http://schemas.openxmlformats.org/officeDocument/2006/relationships/image" Target="../media/image13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4.jpeg"/><Relationship Id="rId11" Type="http://schemas.openxmlformats.org/officeDocument/2006/relationships/image" Target="../media/image129.jpeg"/><Relationship Id="rId5" Type="http://schemas.openxmlformats.org/officeDocument/2006/relationships/image" Target="../media/image123.jpeg"/><Relationship Id="rId10" Type="http://schemas.openxmlformats.org/officeDocument/2006/relationships/image" Target="../media/image128.jpeg"/><Relationship Id="rId4" Type="http://schemas.openxmlformats.org/officeDocument/2006/relationships/image" Target="../media/image122.jpeg"/><Relationship Id="rId9" Type="http://schemas.openxmlformats.org/officeDocument/2006/relationships/image" Target="../media/image127.jpeg"/><Relationship Id="rId1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6603/86441892.352/0_a4d53_12d5c500_XL.jpg" TargetMode="External"/><Relationship Id="rId13" Type="http://schemas.openxmlformats.org/officeDocument/2006/relationships/hyperlink" Target="http://img.trip-guide.ru/img/15815/91947.jpg" TargetMode="External"/><Relationship Id="rId18" Type="http://schemas.openxmlformats.org/officeDocument/2006/relationships/hyperlink" Target="http://img-fotki.yandex.ru/get/5805/86441892.336/0_a2dbc_2eb68731_XL.jpg" TargetMode="External"/><Relationship Id="rId26" Type="http://schemas.openxmlformats.org/officeDocument/2006/relationships/hyperlink" Target="http://www.hellopiter.ru/image/jhgfgjhgtyjg6.jpg" TargetMode="External"/><Relationship Id="rId3" Type="http://schemas.openxmlformats.org/officeDocument/2006/relationships/hyperlink" Target="http://www.ilovepetersburg.ru/sites/default/files/progulki/centre/zimniy_dvorets_3.jpg" TargetMode="External"/><Relationship Id="rId21" Type="http://schemas.openxmlformats.org/officeDocument/2006/relationships/hyperlink" Target="http://img1.liveinternet.ru/images/attach/c/1/48/728/48728419_IMG_2436.jpg" TargetMode="External"/><Relationship Id="rId34" Type="http://schemas.openxmlformats.org/officeDocument/2006/relationships/hyperlink" Target="http://upload.wikimedia.org/wikipedia/commons/thumb/f/f1/Spb_06-2012_Palace_Embankment_various_13.jpg/800px-Spb_06-2012_Palace_Embankment_various_13.jpg" TargetMode="External"/><Relationship Id="rId7" Type="http://schemas.openxmlformats.org/officeDocument/2006/relationships/hyperlink" Target="http://ti-poet.ru/stih.php?b=22213" TargetMode="External"/><Relationship Id="rId12" Type="http://schemas.openxmlformats.org/officeDocument/2006/relationships/hyperlink" Target="http://world.menu.ru/img/0000015/02.jpg" TargetMode="External"/><Relationship Id="rId17" Type="http://schemas.openxmlformats.org/officeDocument/2006/relationships/hyperlink" Target="http://world.menu.ru/img/0000015/11.jpg" TargetMode="External"/><Relationship Id="rId25" Type="http://schemas.openxmlformats.org/officeDocument/2006/relationships/hyperlink" Target="http://www.hellopiter.ru/image/jfhgfyueyrtyee54.jpg" TargetMode="External"/><Relationship Id="rId33" Type="http://schemas.openxmlformats.org/officeDocument/2006/relationships/hyperlink" Target="http://upload.wikimedia.org/wikipedia/commons/thumb/8/82/%D0%AE%D0%B6%D0%BD%D1%8B%D0%B9_%D0%BF%D0%B0%D0%B2%D0%B8%D0%BB%D1%8C%D0%BE%D0%BD_%D0%9C%D0%B0%D0%BB%D0%BE%D0%B3%D0%BE_%D0%AD%D1%80%D0%BC%D0%B8%D1%82%D0%B0%D0%B6%D0%B0_%D1%81_%D0%94%D0%B2%D0%BE%D1%80%D1%86%D0%BE%D0%B2%D0%BE%D0%B9.JPG/566px-%D0%AE%D0%B6%D0%BD%D1%8B%D0%B9_%D0%BF%D0%B0%D0%B2%D0%B8%D0%BB%D1%8C%D0%BE%D0%BD_%D0%9C%D0%B0%D0%BB%D0%BE%D0%B3%D0%BE_%D0%AD%D1%80%D0%BC%D0%B8%D1%82%D0%B0%D0%B6%D0%B0_%D1%81_%D0%94%D0%B2%D0%BE%D1%80%D1%86%D0%BE%D0%B2%D0%BE%D0%B9.JPG" TargetMode="External"/><Relationship Id="rId38" Type="http://schemas.openxmlformats.org/officeDocument/2006/relationships/hyperlink" Target="http://www.artsait.ru/art/a/antropov/img/29.jpg%20&#1040;&#1085;&#1090;&#1088;&#1086;&#1087;&#1086;&#1074;%20&#1040;.&#1055;" TargetMode="External"/><Relationship Id="rId2" Type="http://schemas.openxmlformats.org/officeDocument/2006/relationships/image" Target="../media/image33.jpeg"/><Relationship Id="rId16" Type="http://schemas.openxmlformats.org/officeDocument/2006/relationships/hyperlink" Target="http://img-fotki.yandex.ru/get/6214/86441892.336/0_a2da1_f790a1ef_XL.jpg" TargetMode="External"/><Relationship Id="rId20" Type="http://schemas.openxmlformats.org/officeDocument/2006/relationships/hyperlink" Target="http://img.trip-guide.ru/img/8037/3979.jpg" TargetMode="External"/><Relationship Id="rId29" Type="http://schemas.openxmlformats.org/officeDocument/2006/relationships/hyperlink" Target="http://www.uchportal.ru/load/150-1-0-2397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orld.menu.ru/img/0000015/01.jpg" TargetMode="External"/><Relationship Id="rId11" Type="http://schemas.openxmlformats.org/officeDocument/2006/relationships/hyperlink" Target="http://yapiligrim.ru/images/gallery/original/285.jpg" TargetMode="External"/><Relationship Id="rId24" Type="http://schemas.openxmlformats.org/officeDocument/2006/relationships/hyperlink" Target="http://www.hermitaje.com/imeges/3268238623.jpg" TargetMode="External"/><Relationship Id="rId32" Type="http://schemas.openxmlformats.org/officeDocument/2006/relationships/hyperlink" Target="http://vivatfomenko.narod.ru/lib/visyachy_sad_11.jpg" TargetMode="External"/><Relationship Id="rId37" Type="http://schemas.openxmlformats.org/officeDocument/2006/relationships/hyperlink" Target="http://dic.academic.ru/pictures/wiki/files/67/Cath2russia.jpg" TargetMode="External"/><Relationship Id="rId5" Type="http://schemas.openxmlformats.org/officeDocument/2006/relationships/hyperlink" Target="http://redday.ru/aforism/?name=%D2%EE%EB%F1%F2%EE%E9&amp;%CB%E5%E2" TargetMode="External"/><Relationship Id="rId15" Type="http://schemas.openxmlformats.org/officeDocument/2006/relationships/hyperlink" Target="http://img-fotki.yandex.ru/get/6114/86441892.337/0_a2dc8_d4768b49_XL.jpg" TargetMode="External"/><Relationship Id="rId23" Type="http://schemas.openxmlformats.org/officeDocument/2006/relationships/hyperlink" Target="http://img.trip-guide.ru/img/8037/4016.jpg" TargetMode="External"/><Relationship Id="rId28" Type="http://schemas.openxmlformats.org/officeDocument/2006/relationships/hyperlink" Target="http://smayli.ru/data/smiles/ludia-1993.gif" TargetMode="External"/><Relationship Id="rId36" Type="http://schemas.openxmlformats.org/officeDocument/2006/relationships/hyperlink" Target="http://upload.wikimedia.org/wikipedia/commons/thumb/5/59/Hermitage_Atlantes.jpg/800px-Hermitage_Atlantes.jpg" TargetMode="External"/><Relationship Id="rId10" Type="http://schemas.openxmlformats.org/officeDocument/2006/relationships/hyperlink" Target="http://www.fotokonkurs.ru/uploads/photos/contests/2011/03/21/6/7515eac5835e110859ad82969e4a9400/800.jpg" TargetMode="External"/><Relationship Id="rId19" Type="http://schemas.openxmlformats.org/officeDocument/2006/relationships/hyperlink" Target="http://edu-po-delam.ru/upload/Nomera/Zolotoe_Kolco/hermitage_vnutri.jpg" TargetMode="External"/><Relationship Id="rId31" Type="http://schemas.openxmlformats.org/officeDocument/2006/relationships/hyperlink" Target="http://www.festamusicale.com/temp/paragraph_left_zoom_874_1.jpg" TargetMode="External"/><Relationship Id="rId4" Type="http://schemas.openxmlformats.org/officeDocument/2006/relationships/hyperlink" Target="http://www.audiopoisk.com/track/no/mp3/harald-vetter---chopin---op64-no2-waltz-in-c-sharp-minor/" TargetMode="External"/><Relationship Id="rId9" Type="http://schemas.openxmlformats.org/officeDocument/2006/relationships/hyperlink" Target="http://yapiligrim.ru/images/gallery/original/283.jpg" TargetMode="External"/><Relationship Id="rId14" Type="http://schemas.openxmlformats.org/officeDocument/2006/relationships/hyperlink" Target="http://world.menu.ru/img/0000015/08.jpg" TargetMode="External"/><Relationship Id="rId22" Type="http://schemas.openxmlformats.org/officeDocument/2006/relationships/hyperlink" Target="http://img.trip-guide.ru/img/8037/3980.jpg" TargetMode="External"/><Relationship Id="rId27" Type="http://schemas.openxmlformats.org/officeDocument/2006/relationships/hyperlink" Target="http://museums.artyx.ru/books/item/f00/s00/z0000015/pic/000087.jpg" TargetMode="External"/><Relationship Id="rId30" Type="http://schemas.openxmlformats.org/officeDocument/2006/relationships/hyperlink" Target="http://img-fotki.yandex.ru/get/6601/86441892.356/0_a516d_a2e37d7b_XL.jpg" TargetMode="External"/><Relationship Id="rId35" Type="http://schemas.openxmlformats.org/officeDocument/2006/relationships/hyperlink" Target="http://upload.wikimedia.org/wikipedia/commons/thumb/f/ff/Spb_06-2012_Palace_Embankment_various_12.jpg/800px-Spb_06-2012_Palace_Embankment_various_12.jp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kolizej.at.ua/_ph/179/2/439671708.jpg" TargetMode="External"/><Relationship Id="rId13" Type="http://schemas.openxmlformats.org/officeDocument/2006/relationships/hyperlink" Target="http://img-fotki.yandex.ru/get/6602/86441892.357/0_a51c1_83bfc741_XL.jpg" TargetMode="External"/><Relationship Id="rId18" Type="http://schemas.openxmlformats.org/officeDocument/2006/relationships/hyperlink" Target="http://img-fotki.yandex.ru/get/6602/86441892.357/0_a521e_7cf84ef7_orig.jpg" TargetMode="External"/><Relationship Id="rId26" Type="http://schemas.openxmlformats.org/officeDocument/2006/relationships/hyperlink" Target="http://s11.radikal.ru/i183/1102/80/c5a0efc261ac.jpg" TargetMode="External"/><Relationship Id="rId39" Type="http://schemas.openxmlformats.org/officeDocument/2006/relationships/hyperlink" Target="http://kolizej.at.ua/_ph/179/2/354096065.jpg" TargetMode="External"/><Relationship Id="rId3" Type="http://schemas.openxmlformats.org/officeDocument/2006/relationships/hyperlink" Target="http://www.hermitagemuseum.org/imgs_Ru/08/hm88_0_0_19_0.jpg" TargetMode="External"/><Relationship Id="rId21" Type="http://schemas.openxmlformats.org/officeDocument/2006/relationships/hyperlink" Target="http://img-fotki.yandex.ru/get/6600/86441892.357/0_a5221_1577f257_XL.jpg" TargetMode="External"/><Relationship Id="rId34" Type="http://schemas.openxmlformats.org/officeDocument/2006/relationships/hyperlink" Target="http://www.ilovepetersburg.ru/sites/default/files/hermitage_upload/painting_hermitage/Leonardo-da-Vinci---The-Madonna-and-Child-(The-Litta-Madonna).jpg" TargetMode="External"/><Relationship Id="rId42" Type="http://schemas.openxmlformats.org/officeDocument/2006/relationships/hyperlink" Target="http://gallerix.ru/pic/Hermitage-9/image/glrx-717047119.JPG" TargetMode="External"/><Relationship Id="rId7" Type="http://schemas.openxmlformats.org/officeDocument/2006/relationships/hyperlink" Target="http://kolizej.at.ua/_ph/179/53845543.jpg" TargetMode="External"/><Relationship Id="rId12" Type="http://schemas.openxmlformats.org/officeDocument/2006/relationships/hyperlink" Target="http://www.hermitagemuseum.org/imgs_Ru/03/artwork/r3_2_1_paleolithic_female_figurine_kostenky.jpg" TargetMode="External"/><Relationship Id="rId17" Type="http://schemas.openxmlformats.org/officeDocument/2006/relationships/hyperlink" Target="http://img-fotki.yandex.ru/get/6611/69150272.13/0_a0dde_34ca1fed_-1-L.jpg" TargetMode="External"/><Relationship Id="rId25" Type="http://schemas.openxmlformats.org/officeDocument/2006/relationships/hyperlink" Target="http://s005.radikal.ru/i211/1102/30/4a00aabfffb2.jpg" TargetMode="External"/><Relationship Id="rId33" Type="http://schemas.openxmlformats.org/officeDocument/2006/relationships/hyperlink" Target="http://mp3ostrov.com/?string=%C8%20%D1%20%C1%E0%F5" TargetMode="External"/><Relationship Id="rId38" Type="http://schemas.openxmlformats.org/officeDocument/2006/relationships/hyperlink" Target="http://www.kulturamira.ru/txt/pic/202.jpg" TargetMode="External"/><Relationship Id="rId2" Type="http://schemas.openxmlformats.org/officeDocument/2006/relationships/image" Target="../media/image33.jpeg"/><Relationship Id="rId16" Type="http://schemas.openxmlformats.org/officeDocument/2006/relationships/hyperlink" Target="http://img0.liveinternet.ru/images/attach/c/6/90/179/90179190_Kameya_Gonzaga.jpg" TargetMode="External"/><Relationship Id="rId20" Type="http://schemas.openxmlformats.org/officeDocument/2006/relationships/hyperlink" Target="http://img-fotki.yandex.ru/get/6501/86441892.357/0_a51bc_91a8cbad_XL.jpg" TargetMode="External"/><Relationship Id="rId29" Type="http://schemas.openxmlformats.org/officeDocument/2006/relationships/hyperlink" Target="http://i019.radikal.ru/1102/d5/7d79c787f08f.jpg" TargetMode="External"/><Relationship Id="rId41" Type="http://schemas.openxmlformats.org/officeDocument/2006/relationships/hyperlink" Target="http://img-fotki.yandex.ru/get/6403/86441892.346/0_a3c39_842272ca_ori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ntent.foto.mail.ru/mail/svetlana.zot/1473/h-6879.jpg" TargetMode="External"/><Relationship Id="rId11" Type="http://schemas.openxmlformats.org/officeDocument/2006/relationships/hyperlink" Target="http://www.hermitagemuseum.org/imgs_Ru/08/hm88_0_0_16_1.jpg" TargetMode="External"/><Relationship Id="rId24" Type="http://schemas.openxmlformats.org/officeDocument/2006/relationships/hyperlink" Target="http://img-fotki.yandex.ru/get/6400/86441892.358/0_a5237_4b54cd07_XL.jpg" TargetMode="External"/><Relationship Id="rId32" Type="http://schemas.openxmlformats.org/officeDocument/2006/relationships/hyperlink" Target="http://img-fotki.yandex.ru/get/6400/86441892.358/0_a5247_34af0534_XL.jpg" TargetMode="External"/><Relationship Id="rId37" Type="http://schemas.openxmlformats.org/officeDocument/2006/relationships/hyperlink" Target="http://www.hermitagemuseum.org/imgs_Ru/03/artwork/r3_3_1_1i_west_euro_art.jpg" TargetMode="External"/><Relationship Id="rId40" Type="http://schemas.openxmlformats.org/officeDocument/2006/relationships/hyperlink" Target="http://www.kulturamira.ru/txt/pic/212.jpg" TargetMode="External"/><Relationship Id="rId45" Type="http://schemas.openxmlformats.org/officeDocument/2006/relationships/hyperlink" Target="http://www.kulturamira.ru/txt/pic/302.jpg" TargetMode="External"/><Relationship Id="rId5" Type="http://schemas.openxmlformats.org/officeDocument/2006/relationships/hyperlink" Target="http://kolizej.at.ua/_ph/179/2/140788173.jpg" TargetMode="External"/><Relationship Id="rId15" Type="http://schemas.openxmlformats.org/officeDocument/2006/relationships/hyperlink" Target="http://img-fotki.yandex.ru/get/6602/86441892.356/0_a519a_ef7c4705_orig.jpg" TargetMode="External"/><Relationship Id="rId23" Type="http://schemas.openxmlformats.org/officeDocument/2006/relationships/hyperlink" Target="http://img-fotki.yandex.ru/get/6501/86441892.358/0_a522f_6c489f80_orig.jpg" TargetMode="External"/><Relationship Id="rId28" Type="http://schemas.openxmlformats.org/officeDocument/2006/relationships/hyperlink" Target="http://img-fotki.yandex.ru/get/6400/86441892.358/0_a523d_fe1c6023_orig.jpg" TargetMode="External"/><Relationship Id="rId36" Type="http://schemas.openxmlformats.org/officeDocument/2006/relationships/hyperlink" Target="http://kolizej.at.ua/_ph/179/2/993681748.jpg" TargetMode="External"/><Relationship Id="rId10" Type="http://schemas.openxmlformats.org/officeDocument/2006/relationships/hyperlink" Target="http://www.hermitagemuseum.org/imgs_Ru/04/b2005/hm4_1_21_2_big.jpg" TargetMode="External"/><Relationship Id="rId19" Type="http://schemas.openxmlformats.org/officeDocument/2006/relationships/hyperlink" Target="http://img-fotki.yandex.ru/get/6602/86441892.357/0_a51b4_4308cb85_XL.jpg" TargetMode="External"/><Relationship Id="rId31" Type="http://schemas.openxmlformats.org/officeDocument/2006/relationships/hyperlink" Target="http://content.foto.mail.ru/mail/shilov-leon/28/i-93.jpg" TargetMode="External"/><Relationship Id="rId44" Type="http://schemas.openxmlformats.org/officeDocument/2006/relationships/hyperlink" Target="http://www.kulturamira.ru/txt/pic/304.jpg" TargetMode="External"/><Relationship Id="rId4" Type="http://schemas.openxmlformats.org/officeDocument/2006/relationships/hyperlink" Target="http://kolizej.at.ua/_ph/179/2/473538331.jpg" TargetMode="External"/><Relationship Id="rId9" Type="http://schemas.openxmlformats.org/officeDocument/2006/relationships/hyperlink" Target="http://www.hermitagemuseum.org/imgs_Ru/08/hm88_0_0_16_0.jpg" TargetMode="External"/><Relationship Id="rId14" Type="http://schemas.openxmlformats.org/officeDocument/2006/relationships/hyperlink" Target="http://img-fotki.yandex.ru/get/6503/86441892.357/0_a51c4_79507d3_XL.jpg" TargetMode="External"/><Relationship Id="rId22" Type="http://schemas.openxmlformats.org/officeDocument/2006/relationships/hyperlink" Target="http://ancientrome.ru/art/artwork/sculp/mythology/gr/aphrodite/aph006.jpg" TargetMode="External"/><Relationship Id="rId27" Type="http://schemas.openxmlformats.org/officeDocument/2006/relationships/hyperlink" Target="http://s60.radikal.ru/i168/1102/7c/1991ef9192ed.jpg" TargetMode="External"/><Relationship Id="rId30" Type="http://schemas.openxmlformats.org/officeDocument/2006/relationships/hyperlink" Target="http://img1.liveinternet.ru/images/attach/c/1/49/872/49872163_IMG_216344.jpg" TargetMode="External"/><Relationship Id="rId35" Type="http://schemas.openxmlformats.org/officeDocument/2006/relationships/hyperlink" Target="http://kolizej.at.ua/_ph/179/2/251472871.jpg" TargetMode="External"/><Relationship Id="rId43" Type="http://schemas.openxmlformats.org/officeDocument/2006/relationships/hyperlink" Target="http://www.kulturamira.ru/txt/pic/301.jpg" TargetMode="Externa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hermitagemuseum.org/imgs_Ru/03/artwork/r3_5_7a_mongolian.jpg" TargetMode="External"/><Relationship Id="rId18" Type="http://schemas.openxmlformats.org/officeDocument/2006/relationships/hyperlink" Target="http://www.hermitagemuseum.org/imgs_Ru/03/artwork/r3_5_8e_china.gif" TargetMode="External"/><Relationship Id="rId26" Type="http://schemas.openxmlformats.org/officeDocument/2006/relationships/hyperlink" Target="http://www.hermitagemuseum.org/imgs_Ru/03/artwork/r3_5_11e_central_asia.jpg" TargetMode="External"/><Relationship Id="rId39" Type="http://schemas.openxmlformats.org/officeDocument/2006/relationships/hyperlink" Target="http://www.hermitagemuseum.org/tmplobs/B38FBE$UW_402GAGCM3.jpg" TargetMode="External"/><Relationship Id="rId3" Type="http://schemas.openxmlformats.org/officeDocument/2006/relationships/hyperlink" Target="http://www.hermitagemuseum.org/imgs_Ru/03/thumbnails/r3_5_1a_middle_east.gif" TargetMode="External"/><Relationship Id="rId21" Type="http://schemas.openxmlformats.org/officeDocument/2006/relationships/hyperlink" Target="http://www.hermitagemuseum.org/imgs_Ru/03/artwork/r3_5_10a_thailand.jpg" TargetMode="External"/><Relationship Id="rId34" Type="http://schemas.openxmlformats.org/officeDocument/2006/relationships/hyperlink" Target="http://www.hermitagemuseum.org/tmplobs/LNS7TX62DU5JDID16.jpg" TargetMode="External"/><Relationship Id="rId42" Type="http://schemas.openxmlformats.org/officeDocument/2006/relationships/hyperlink" Target="http://gallerix.ru/pic/_EX/1884943031/906039428.jpeg" TargetMode="External"/><Relationship Id="rId47" Type="http://schemas.openxmlformats.org/officeDocument/2006/relationships/hyperlink" Target="http://gallerix.ru/pic/_EX/1884943031/548571777.jpeg" TargetMode="External"/><Relationship Id="rId50" Type="http://schemas.openxmlformats.org/officeDocument/2006/relationships/hyperlink" Target="http://gallerix.ru/pic/_EX/123650593/420333862.jpeg" TargetMode="External"/><Relationship Id="rId7" Type="http://schemas.openxmlformats.org/officeDocument/2006/relationships/hyperlink" Target="http://www.hermitagemuseum.org/imgs_Ru/03/artwork/r3_5_3a_byzantium.jpg" TargetMode="External"/><Relationship Id="rId12" Type="http://schemas.openxmlformats.org/officeDocument/2006/relationships/hyperlink" Target="http://www.hermitagemuseum.org/imgs_Ru/03/artwork/r3_5_6b_india.jpg" TargetMode="External"/><Relationship Id="rId17" Type="http://schemas.openxmlformats.org/officeDocument/2006/relationships/hyperlink" Target="http://www.hermitaje.com/imeges/ch.gif" TargetMode="External"/><Relationship Id="rId25" Type="http://schemas.openxmlformats.org/officeDocument/2006/relationships/hyperlink" Target="http://www.hermitagemuseum.org/imgs_Ru/03/artwork/r3_5_11c_central_asia.jpg" TargetMode="External"/><Relationship Id="rId33" Type="http://schemas.openxmlformats.org/officeDocument/2006/relationships/hyperlink" Target="http://www.hermitagemuseum.org/imgs_Ru/03/artwork/r3_5_13c_golden_horde.jpg" TargetMode="External"/><Relationship Id="rId38" Type="http://schemas.openxmlformats.org/officeDocument/2006/relationships/hyperlink" Target="http://www.hermitagemuseum.org/tmplobs/RZ24KNIXH3ZD_23D9O3.jpg" TargetMode="External"/><Relationship Id="rId46" Type="http://schemas.openxmlformats.org/officeDocument/2006/relationships/hyperlink" Target="http://gallerix.ru/pic/_EX/1232110177/820565795.jpeg" TargetMode="External"/><Relationship Id="rId2" Type="http://schemas.openxmlformats.org/officeDocument/2006/relationships/image" Target="../media/image33.jpeg"/><Relationship Id="rId16" Type="http://schemas.openxmlformats.org/officeDocument/2006/relationships/hyperlink" Target="http://www.hermitagemuseum.org/imgs_Ru/03/artwork/r3_5_8g_china.gif" TargetMode="External"/><Relationship Id="rId20" Type="http://schemas.openxmlformats.org/officeDocument/2006/relationships/hyperlink" Target="http://www.hermitaje.com/imeges/343434.jpg" TargetMode="External"/><Relationship Id="rId29" Type="http://schemas.openxmlformats.org/officeDocument/2006/relationships/hyperlink" Target="http://www.hermitaje.com/imeges/324342343.jpg" TargetMode="External"/><Relationship Id="rId41" Type="http://schemas.openxmlformats.org/officeDocument/2006/relationships/hyperlink" Target="http://gallerix.ru/pic/_EX/410309825/251144409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ermitagemuseum.org/imgs_Ru/03/artwork/r3_5_2c_ancient_egypt.jpg" TargetMode="External"/><Relationship Id="rId11" Type="http://schemas.openxmlformats.org/officeDocument/2006/relationships/hyperlink" Target="http://www.hermitagemuseum.org/imgs_Ru/03/artwork/r3_5_5b_islamic_art.jpg" TargetMode="External"/><Relationship Id="rId24" Type="http://schemas.openxmlformats.org/officeDocument/2006/relationships/hyperlink" Target="http://www.hermitagemuseum.org/imgs_Ru/03/artwork/r3_5_11b_central_asia.jpg" TargetMode="External"/><Relationship Id="rId32" Type="http://schemas.openxmlformats.org/officeDocument/2006/relationships/hyperlink" Target="http://www.hermitagemuseum.org/imgs_Ru/03/artwork/r3_5_13b_golden_horde.jpg" TargetMode="External"/><Relationship Id="rId37" Type="http://schemas.openxmlformats.org/officeDocument/2006/relationships/hyperlink" Target="http://www.hermitagemuseum.org/tmplobs/ZJ2GK_23Z_23OPL2W2X13.jpg" TargetMode="External"/><Relationship Id="rId40" Type="http://schemas.openxmlformats.org/officeDocument/2006/relationships/hyperlink" Target="http://www.hermitagemuseum.org/imgs_Ru/03/hm3_13_0_0_4_big.jpg" TargetMode="External"/><Relationship Id="rId45" Type="http://schemas.openxmlformats.org/officeDocument/2006/relationships/hyperlink" Target="http://gallerix.ru/pic/_EX/1884943031/114639282.jpeg" TargetMode="External"/><Relationship Id="rId5" Type="http://schemas.openxmlformats.org/officeDocument/2006/relationships/hyperlink" Target="http://www.hermitagemuseum.org/imgs_Ru/03/artwork/r3_5_2b_ancient_egypt.jpg" TargetMode="External"/><Relationship Id="rId15" Type="http://schemas.openxmlformats.org/officeDocument/2006/relationships/hyperlink" Target="http://www.hermitagemuseum.org/imgs_Ru/03/artwork/r3_5_8b_china.gif" TargetMode="External"/><Relationship Id="rId23" Type="http://schemas.openxmlformats.org/officeDocument/2006/relationships/hyperlink" Target="http://www.hermitagemuseum.org/imgs_Ru/03/artwork/r3_5_11a_central_asia.jpg" TargetMode="External"/><Relationship Id="rId28" Type="http://schemas.openxmlformats.org/officeDocument/2006/relationships/hyperlink" Target="http://www.hermitagemuseum.org/imgs_Ru/03/artwork/r3_5_12c_caucasus.jpg" TargetMode="External"/><Relationship Id="rId36" Type="http://schemas.openxmlformats.org/officeDocument/2006/relationships/hyperlink" Target="http://www.hermitagemuseum.org/tmplobs/C4ZXQ1C8P_23J0U0RX3.jpg" TargetMode="External"/><Relationship Id="rId49" Type="http://schemas.openxmlformats.org/officeDocument/2006/relationships/hyperlink" Target="http://gallerix.ru/pic/_EX/3343930/954571533.jpeg" TargetMode="External"/><Relationship Id="rId10" Type="http://schemas.openxmlformats.org/officeDocument/2006/relationships/hyperlink" Target="http://www.hermitagemuseum.org/imgs_Ru/03/artwork/r3_5_4c_sassanian.jpg" TargetMode="External"/><Relationship Id="rId19" Type="http://schemas.openxmlformats.org/officeDocument/2006/relationships/hyperlink" Target="http://www.hermitagemuseum.org/imgs_Ru/03/artwork/r3_5_9a_japan.jpg" TargetMode="External"/><Relationship Id="rId31" Type="http://schemas.openxmlformats.org/officeDocument/2006/relationships/hyperlink" Target="http://www.hermitagemuseum.org/imgs_Ru/03/artwork/r3_5_13d_golden_horde.jpg" TargetMode="External"/><Relationship Id="rId44" Type="http://schemas.openxmlformats.org/officeDocument/2006/relationships/hyperlink" Target="http://gallerix.ru/pic/_EX/1232110177/215548706.jpeg" TargetMode="External"/><Relationship Id="rId4" Type="http://schemas.openxmlformats.org/officeDocument/2006/relationships/hyperlink" Target="http://www.hermitagemuseum.org/imgs_Ru/03/artwork/r3_5_1b_middle_east.gif" TargetMode="External"/><Relationship Id="rId9" Type="http://schemas.openxmlformats.org/officeDocument/2006/relationships/hyperlink" Target="http://www.hermitagemuseum.org/imgs_Ru/03/artwork/r3_5_4a_sassanian.jpg" TargetMode="External"/><Relationship Id="rId14" Type="http://schemas.openxmlformats.org/officeDocument/2006/relationships/hyperlink" Target="http://www.hermitagemuseum.org/imgs_Ru/03/artwork/r3_5_7b_mongolian.jpg" TargetMode="External"/><Relationship Id="rId22" Type="http://schemas.openxmlformats.org/officeDocument/2006/relationships/hyperlink" Target="http://www.hermitagemuseum.org/imgs_Ru/03/artwork/r3_5_10b_thailand.jpg" TargetMode="External"/><Relationship Id="rId27" Type="http://schemas.openxmlformats.org/officeDocument/2006/relationships/hyperlink" Target="http://www.hermitagemuseum.org/imgs_Ru/03/artwork/r3_5_12a_caucasus.jpg" TargetMode="External"/><Relationship Id="rId30" Type="http://schemas.openxmlformats.org/officeDocument/2006/relationships/hyperlink" Target="http://www.hermitagemuseum.org/imgs_Ru/03/artwork/r3_5_13a_golden_horde.jpg" TargetMode="External"/><Relationship Id="rId35" Type="http://schemas.openxmlformats.org/officeDocument/2006/relationships/hyperlink" Target="http://www.hermitagemuseum.org/tmplobs/SQE7TLM_40CZ3HBG$26.jpg" TargetMode="External"/><Relationship Id="rId43" Type="http://schemas.openxmlformats.org/officeDocument/2006/relationships/hyperlink" Target="http://gallerix.ru/pic/_EX/3343930/101071166.jpeg" TargetMode="External"/><Relationship Id="rId48" Type="http://schemas.openxmlformats.org/officeDocument/2006/relationships/hyperlink" Target="http://gallerix.ru/pic/_EX/3343930/729653930.jpeg" TargetMode="External"/><Relationship Id="rId8" Type="http://schemas.openxmlformats.org/officeDocument/2006/relationships/hyperlink" Target="http://www.hermitagemuseum.org/imgs_Ru/03/artwork/r3_5_3c_byzantium.jpg" TargetMode="External"/><Relationship Id="rId51" Type="http://schemas.openxmlformats.org/officeDocument/2006/relationships/hyperlink" Target="http://gallerix.ru/pic/_EX/297965802/324560546.jpeg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severyanka.info/wp-content/uploads/2013/03/kat-ermitaj-08.jpg" TargetMode="External"/><Relationship Id="rId13" Type="http://schemas.openxmlformats.org/officeDocument/2006/relationships/hyperlink" Target="http://cs11359.userapi.com/u81977537/-14/x_2d085df9.jpg" TargetMode="External"/><Relationship Id="rId3" Type="http://schemas.openxmlformats.org/officeDocument/2006/relationships/hyperlink" Target="http://gallerix.ru/pic/_EX/297965802/662252807.jpeg" TargetMode="External"/><Relationship Id="rId7" Type="http://schemas.openxmlformats.org/officeDocument/2006/relationships/hyperlink" Target="http://www.vidania.ru/picture/sankt-peterburg/elizaveta_petrovna_romanova.jpg" TargetMode="External"/><Relationship Id="rId12" Type="http://schemas.openxmlformats.org/officeDocument/2006/relationships/hyperlink" Target="http://img1.liveinternet.ru/images/attach/c/1/57/44/57044251_1269741414_hranitel.jpg" TargetMode="External"/><Relationship Id="rId17" Type="http://schemas.openxmlformats.org/officeDocument/2006/relationships/hyperlink" Target="http://www.russiafederation.ru/general/285.html" TargetMode="External"/><Relationship Id="rId2" Type="http://schemas.openxmlformats.org/officeDocument/2006/relationships/image" Target="../media/image33.jpeg"/><Relationship Id="rId16" Type="http://schemas.openxmlformats.org/officeDocument/2006/relationships/hyperlink" Target="http://cs11359.userapi.com/u81977537/-14/x_92936eb9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allerix.ru/pic/_EX/3343930/971737670.jpeg" TargetMode="External"/><Relationship Id="rId11" Type="http://schemas.openxmlformats.org/officeDocument/2006/relationships/hyperlink" Target="http://www.margoshik.com/wp-content/uploads/2012/10/2012-10-09-14.08.13-e1350078084789.jpg" TargetMode="External"/><Relationship Id="rId5" Type="http://schemas.openxmlformats.org/officeDocument/2006/relationships/hyperlink" Target="http://gallerix.ru/pic/_EX/1869866071/288278198.jpeg" TargetMode="External"/><Relationship Id="rId15" Type="http://schemas.openxmlformats.org/officeDocument/2006/relationships/hyperlink" Target="http://cs11359.userapi.com/u81977537/-14/x_f6d41d4b.jpg" TargetMode="External"/><Relationship Id="rId10" Type="http://schemas.openxmlformats.org/officeDocument/2006/relationships/hyperlink" Target="http://cs11359.userapi.com/u81977537/-14/x_f748e29f.jpg" TargetMode="External"/><Relationship Id="rId4" Type="http://schemas.openxmlformats.org/officeDocument/2006/relationships/hyperlink" Target="http://gallerix.ru/pic/_EX/1048031991/936087036.jpeg" TargetMode="External"/><Relationship Id="rId9" Type="http://schemas.openxmlformats.org/officeDocument/2006/relationships/hyperlink" Target="http://cs11359.userapi.com/u81977537/-14/x_bd1d095f.jpg" TargetMode="External"/><Relationship Id="rId14" Type="http://schemas.openxmlformats.org/officeDocument/2006/relationships/hyperlink" Target="http://img0.liveinternet.ru/images/attach/c/1/57/44/57044225_1269741145_0_1718_7dd4d54e_1L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slide" Target="slide8.xml"/><Relationship Id="rId18" Type="http://schemas.openxmlformats.org/officeDocument/2006/relationships/image" Target="../media/image24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slide" Target="slide9.xml"/><Relationship Id="rId17" Type="http://schemas.openxmlformats.org/officeDocument/2006/relationships/slide" Target="slide7.xml"/><Relationship Id="rId2" Type="http://schemas.openxmlformats.org/officeDocument/2006/relationships/notesSlide" Target="../notesSlides/notesSlide1.xml"/><Relationship Id="rId16" Type="http://schemas.openxmlformats.org/officeDocument/2006/relationships/slide" Target="slide6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slide" Target="slide4.xml"/><Relationship Id="rId10" Type="http://schemas.openxmlformats.org/officeDocument/2006/relationships/image" Target="../media/image22.jpeg"/><Relationship Id="rId19" Type="http://schemas.openxmlformats.org/officeDocument/2006/relationships/slide" Target="slide5.xml"/><Relationship Id="rId4" Type="http://schemas.openxmlformats.org/officeDocument/2006/relationships/image" Target="../media/image16.gif"/><Relationship Id="rId9" Type="http://schemas.openxmlformats.org/officeDocument/2006/relationships/image" Target="../media/image21.jpe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8.jpeg"/><Relationship Id="rId12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87\646865\&#1055;&#1088;&#1077;&#1079;&#1077;&#1085;&#1090;&#1072;&#1094;&#1080;&#1103;.PPT\&#1069;&#1088;&#1084;&#1080;&#1090;&#1072;&#1078;.mp3" TargetMode="Externa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slide" Target="slide3.xml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5" Type="http://schemas.openxmlformats.org/officeDocument/2006/relationships/slide" Target="slide3.xml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3" Type="http://schemas.openxmlformats.org/officeDocument/2006/relationships/image" Target="../media/image33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3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87\646865\&#1055;&#1088;&#1077;&#1079;&#1077;&#1085;&#1090;&#1072;&#1094;&#1080;&#1103;.PPT\&#1041;&#1072;&#1093;%201.mp3" TargetMode="Externa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6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18" Type="http://schemas.openxmlformats.org/officeDocument/2006/relationships/image" Target="../media/image83.jpeg"/><Relationship Id="rId26" Type="http://schemas.openxmlformats.org/officeDocument/2006/relationships/image" Target="../media/image91.jpeg"/><Relationship Id="rId3" Type="http://schemas.openxmlformats.org/officeDocument/2006/relationships/image" Target="../media/image68.png"/><Relationship Id="rId21" Type="http://schemas.openxmlformats.org/officeDocument/2006/relationships/image" Target="../media/image86.jpeg"/><Relationship Id="rId34" Type="http://schemas.openxmlformats.org/officeDocument/2006/relationships/slide" Target="slide3.xml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17" Type="http://schemas.openxmlformats.org/officeDocument/2006/relationships/image" Target="../media/image82.jpeg"/><Relationship Id="rId25" Type="http://schemas.openxmlformats.org/officeDocument/2006/relationships/image" Target="../media/image90.jpeg"/><Relationship Id="rId33" Type="http://schemas.openxmlformats.org/officeDocument/2006/relationships/image" Target="../media/image98.jpeg"/><Relationship Id="rId2" Type="http://schemas.openxmlformats.org/officeDocument/2006/relationships/image" Target="../media/image33.jpeg"/><Relationship Id="rId16" Type="http://schemas.openxmlformats.org/officeDocument/2006/relationships/image" Target="../media/image81.jpeg"/><Relationship Id="rId20" Type="http://schemas.openxmlformats.org/officeDocument/2006/relationships/image" Target="../media/image85.jpeg"/><Relationship Id="rId29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24" Type="http://schemas.openxmlformats.org/officeDocument/2006/relationships/image" Target="../media/image89.jpeg"/><Relationship Id="rId32" Type="http://schemas.openxmlformats.org/officeDocument/2006/relationships/image" Target="../media/image97.jpeg"/><Relationship Id="rId5" Type="http://schemas.openxmlformats.org/officeDocument/2006/relationships/image" Target="../media/image70.jpeg"/><Relationship Id="rId15" Type="http://schemas.openxmlformats.org/officeDocument/2006/relationships/image" Target="../media/image80.jpeg"/><Relationship Id="rId23" Type="http://schemas.openxmlformats.org/officeDocument/2006/relationships/image" Target="../media/image88.jpeg"/><Relationship Id="rId28" Type="http://schemas.openxmlformats.org/officeDocument/2006/relationships/image" Target="../media/image93.jpeg"/><Relationship Id="rId10" Type="http://schemas.openxmlformats.org/officeDocument/2006/relationships/image" Target="../media/image75.jpeg"/><Relationship Id="rId19" Type="http://schemas.openxmlformats.org/officeDocument/2006/relationships/image" Target="../media/image84.jpeg"/><Relationship Id="rId31" Type="http://schemas.openxmlformats.org/officeDocument/2006/relationships/image" Target="../media/image96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Relationship Id="rId14" Type="http://schemas.openxmlformats.org/officeDocument/2006/relationships/image" Target="../media/image79.jpeg"/><Relationship Id="rId22" Type="http://schemas.openxmlformats.org/officeDocument/2006/relationships/image" Target="../media/image87.jpeg"/><Relationship Id="rId27" Type="http://schemas.openxmlformats.org/officeDocument/2006/relationships/image" Target="../media/image92.jpeg"/><Relationship Id="rId30" Type="http://schemas.openxmlformats.org/officeDocument/2006/relationships/image" Target="../media/image9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108.jpeg"/><Relationship Id="rId18" Type="http://schemas.openxmlformats.org/officeDocument/2006/relationships/image" Target="../media/image113.jpeg"/><Relationship Id="rId26" Type="http://schemas.openxmlformats.org/officeDocument/2006/relationships/hyperlink" Target="http://www.hermitaje.com/ruskul.php" TargetMode="External"/><Relationship Id="rId3" Type="http://schemas.openxmlformats.org/officeDocument/2006/relationships/image" Target="../media/image33.jpeg"/><Relationship Id="rId21" Type="http://schemas.openxmlformats.org/officeDocument/2006/relationships/image" Target="../media/image116.jpeg"/><Relationship Id="rId7" Type="http://schemas.openxmlformats.org/officeDocument/2006/relationships/image" Target="../media/image102.jpeg"/><Relationship Id="rId12" Type="http://schemas.openxmlformats.org/officeDocument/2006/relationships/image" Target="../media/image107.jpeg"/><Relationship Id="rId17" Type="http://schemas.openxmlformats.org/officeDocument/2006/relationships/image" Target="../media/image112.jpeg"/><Relationship Id="rId25" Type="http://schemas.openxmlformats.org/officeDocument/2006/relationships/hyperlink" Target="http://www.hermitaje.com/drevrus.php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11.jpeg"/><Relationship Id="rId20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11" Type="http://schemas.openxmlformats.org/officeDocument/2006/relationships/image" Target="../media/image106.jpeg"/><Relationship Id="rId24" Type="http://schemas.openxmlformats.org/officeDocument/2006/relationships/image" Target="../media/image119.jpeg"/><Relationship Id="rId5" Type="http://schemas.openxmlformats.org/officeDocument/2006/relationships/image" Target="../media/image100.jpeg"/><Relationship Id="rId15" Type="http://schemas.openxmlformats.org/officeDocument/2006/relationships/image" Target="../media/image110.jpeg"/><Relationship Id="rId23" Type="http://schemas.openxmlformats.org/officeDocument/2006/relationships/image" Target="../media/image118.jpeg"/><Relationship Id="rId28" Type="http://schemas.openxmlformats.org/officeDocument/2006/relationships/image" Target="../media/image120.jpeg"/><Relationship Id="rId10" Type="http://schemas.openxmlformats.org/officeDocument/2006/relationships/image" Target="../media/image105.jpeg"/><Relationship Id="rId19" Type="http://schemas.openxmlformats.org/officeDocument/2006/relationships/image" Target="../media/image114.jpeg"/><Relationship Id="rId4" Type="http://schemas.openxmlformats.org/officeDocument/2006/relationships/image" Target="../media/image99.jpeg"/><Relationship Id="rId9" Type="http://schemas.openxmlformats.org/officeDocument/2006/relationships/image" Target="../media/image104.jpeg"/><Relationship Id="rId14" Type="http://schemas.openxmlformats.org/officeDocument/2006/relationships/image" Target="../media/image109.jpeg"/><Relationship Id="rId22" Type="http://schemas.openxmlformats.org/officeDocument/2006/relationships/image" Target="../media/image117.jpeg"/><Relationship Id="rId27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67000"/>
            <a:lum/>
          </a:blip>
          <a:srcRect/>
          <a:stretch>
            <a:fillRect l="-3000" t="-18000" r="-3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743200"/>
            <a:ext cx="8382000" cy="14478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effectLst>
                  <a:glow rad="228600">
                    <a:srgbClr val="FFFFFF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«КЕЛЬЯ» ШЕДЕВРОВ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6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6019800"/>
            <a:ext cx="7772400" cy="685800"/>
          </a:xfrm>
        </p:spPr>
        <p:txBody>
          <a:bodyPr>
            <a:noAutofit/>
          </a:bodyPr>
          <a:lstStyle/>
          <a:p>
            <a:pPr algn="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rgbClr val="FFFFFF">
                      <a:alpha val="60000"/>
                    </a:srgbClr>
                  </a:glow>
                </a:effectLst>
              </a:rPr>
              <a:t>Смирнова Ольга Николаевна, учитель истории и обществознания</a:t>
            </a:r>
          </a:p>
          <a:p>
            <a:pPr algn="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glow rad="101600">
                    <a:srgbClr val="FFFFFF">
                      <a:alpha val="60000"/>
                    </a:srgbClr>
                  </a:glow>
                </a:effectLst>
              </a:rPr>
              <a:t>МБОУ «СОШ № 23» с УИОП г. Энгельса Саратовской области</a:t>
            </a:r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4724400"/>
            <a:ext cx="7391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glow rad="101600">
                    <a:srgbClr val="FFFFFF"/>
                  </a:glow>
                </a:effectLst>
              </a:rPr>
              <a:t>внеклассное мероприятие в форме виртуальной экскурсии</a:t>
            </a:r>
            <a:endParaRPr lang="ru-RU" sz="2800" dirty="0">
              <a:solidFill>
                <a:srgbClr val="002060"/>
              </a:solidFill>
              <a:effectLst>
                <a:glow rad="101600">
                  <a:srgbClr val="FFFFFF"/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6600" y="152400"/>
            <a:ext cx="5715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Великие предметы искусства только потому и велики, что они доступны и понятны всем.</a:t>
            </a:r>
          </a:p>
          <a:p>
            <a:pPr algn="r"/>
            <a:r>
              <a:rPr lang="ru-RU" sz="26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Л. </a:t>
            </a:r>
            <a:r>
              <a:rPr lang="ru-RU" sz="2600" b="1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Н.Толстой</a:t>
            </a:r>
            <a:endParaRPr lang="ru-RU" sz="2600" b="1" dirty="0">
              <a:solidFill>
                <a:srgbClr val="002060"/>
              </a:solidFill>
            </a:endParaRPr>
          </a:p>
        </p:txBody>
      </p:sp>
      <p:pic>
        <p:nvPicPr>
          <p:cNvPr id="8" name="проло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121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"/>
            <a:ext cx="807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Знаете ли вы?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6" descr="C:\Documents and Settings\Новый пользователь\Рабочий стол\Рисунок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2286000"/>
            <a:ext cx="3733800" cy="441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Админ\Рабочий стол\Знаешь ли ты\!!! 19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53000" y="3048000"/>
            <a:ext cx="3236494" cy="368960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2400" y="457200"/>
            <a:ext cx="883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Сохранился документ, относящийся к периоду правления императрицы Елизаветы I от 1745 года – «Генерал-губернатору Казанской губернии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Артемию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Григорьевичу Загряжскому. Сыскать и прислать в Санкт-Петербург тридцать самых лучших и больших котов». Зачем?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86200" y="2286000"/>
            <a:ext cx="5257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для охраны экспонатов музея от мышей и Зимнего дворца от пожара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C:\Documents and Settings\Админ\Рабочий стол\Знаешь ли ты\20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14800" y="3276600"/>
            <a:ext cx="4838701" cy="3225800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\Рабочий стол\Знаешь ли ты\20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38600" y="3276600"/>
            <a:ext cx="4953000" cy="3241528"/>
          </a:xfrm>
          <a:prstGeom prst="rect">
            <a:avLst/>
          </a:prstGeom>
          <a:noFill/>
        </p:spPr>
      </p:pic>
      <p:pic>
        <p:nvPicPr>
          <p:cNvPr id="2052" name="Picture 4" descr="C:\Documents and Settings\Админ\Рабочий стол\241-241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81600" y="3124200"/>
            <a:ext cx="2743200" cy="3581400"/>
          </a:xfrm>
          <a:prstGeom prst="rect">
            <a:avLst/>
          </a:prstGeom>
          <a:noFill/>
        </p:spPr>
      </p:pic>
      <p:pic>
        <p:nvPicPr>
          <p:cNvPr id="2053" name="Picture 5" descr="C:\Documents and Settings\Админ\Рабочий стол\Знаешь ли ты\208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495800" y="3048000"/>
            <a:ext cx="3962400" cy="3718052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\Рабочий стол\Знаешь ли ты\209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038600" y="3200400"/>
            <a:ext cx="4991960" cy="3319652"/>
          </a:xfrm>
          <a:prstGeom prst="rect">
            <a:avLst/>
          </a:prstGeom>
          <a:noFill/>
        </p:spPr>
      </p:pic>
      <p:pic>
        <p:nvPicPr>
          <p:cNvPr id="2055" name="Picture 7" descr="C:\Documents and Settings\Админ\Рабочий стол\Знаешь ли ты\211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181600" y="3058553"/>
            <a:ext cx="2743200" cy="3799447"/>
          </a:xfrm>
          <a:prstGeom prst="rect">
            <a:avLst/>
          </a:prstGeom>
          <a:noFill/>
        </p:spPr>
      </p:pic>
      <p:pic>
        <p:nvPicPr>
          <p:cNvPr id="2056" name="Picture 8" descr="C:\Documents and Settings\Админ\Рабочий стол\Знаешь ли ты\212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962400" y="3352800"/>
            <a:ext cx="5036476" cy="3143629"/>
          </a:xfrm>
          <a:prstGeom prst="rect">
            <a:avLst/>
          </a:prstGeom>
          <a:noFill/>
        </p:spPr>
      </p:pic>
      <p:pic>
        <p:nvPicPr>
          <p:cNvPr id="2057" name="Picture 9" descr="C:\Documents and Settings\Админ\Рабочий стол\Знаешь ли ты\213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962399" y="3276600"/>
            <a:ext cx="5029201" cy="313891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0" y="762001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Я вхожу в Эрмитаж, как в хранилище человеческого гения.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Эрмитаже я впервые, еще юношей, почувствовал счастье быть человеком.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 понял, как человек может быть велик и хорош… </a:t>
            </a:r>
          </a:p>
          <a:p>
            <a:pPr algn="ctr">
              <a:buNone/>
            </a:pPr>
            <a:endParaRPr lang="ru-RU" sz="4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К. Паустовский</a:t>
            </a:r>
            <a:endParaRPr lang="ru-RU" sz="4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Управляющая кнопка: возврат 17">
            <a:hlinkClick r:id="rId13" action="ppaction://hlinksldjump" highlightClick="1"/>
          </p:cNvPr>
          <p:cNvSpPr/>
          <p:nvPr/>
        </p:nvSpPr>
        <p:spPr>
          <a:xfrm>
            <a:off x="7543800" y="6400800"/>
            <a:ext cx="585216" cy="280416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сведения 18">
            <a:hlinkClick r:id="rId14" action="ppaction://hlinksldjump" highlightClick="1"/>
          </p:cNvPr>
          <p:cNvSpPr/>
          <p:nvPr/>
        </p:nvSpPr>
        <p:spPr>
          <a:xfrm>
            <a:off x="8382000" y="6400800"/>
            <a:ext cx="585216" cy="280416"/>
          </a:xfrm>
          <a:prstGeom prst="actionButtonInformati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7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000"/>
                            </p:stCondLst>
                            <p:childTnLst>
                              <p:par>
                                <p:cTn id="60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6000"/>
                            </p:stCondLst>
                            <p:childTnLst>
                              <p:par>
                                <p:cTn id="86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9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0"/>
                            </p:stCondLst>
                            <p:childTnLst>
                              <p:par>
                                <p:cTn id="112" presetID="15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80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4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6858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Информационные источники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638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800" dirty="0" smtClean="0"/>
              <a:t>Слайд 1. </a:t>
            </a:r>
            <a:r>
              <a:rPr lang="ru-RU" sz="800" u="sng" dirty="0" smtClean="0">
                <a:hlinkClick r:id="rId3"/>
              </a:rPr>
              <a:t>http://www.ilovepetersburg.ru/sites/default/files/progulki/centre/zimniy_dvorets_3.jpg</a:t>
            </a:r>
            <a:r>
              <a:rPr lang="ru-RU" sz="800" u="sng" dirty="0" smtClean="0"/>
              <a:t> </a:t>
            </a:r>
            <a:r>
              <a:rPr lang="ru-RU" sz="800" dirty="0" smtClean="0"/>
              <a:t>фон титульного  слайда. Эрмитаж</a:t>
            </a:r>
          </a:p>
          <a:p>
            <a:pPr>
              <a:buNone/>
            </a:pPr>
            <a:r>
              <a:rPr lang="ru-RU" sz="800" u="sng" dirty="0" smtClean="0">
                <a:hlinkClick r:id="rId4"/>
              </a:rPr>
              <a:t>http://www.audiopoisk.com/track/no/mp3/harald-vetter---chopin---op64-no2-waltz-in-c-sharp-minor/</a:t>
            </a:r>
            <a:r>
              <a:rPr lang="ru-RU" sz="800" u="sng" dirty="0" smtClean="0"/>
              <a:t> </a:t>
            </a:r>
            <a:r>
              <a:rPr lang="ru-RU" sz="800" dirty="0" smtClean="0"/>
              <a:t>   музыка</a:t>
            </a:r>
          </a:p>
          <a:p>
            <a:pPr>
              <a:buNone/>
            </a:pPr>
            <a:r>
              <a:rPr lang="en-US" sz="800" dirty="0" smtClean="0">
                <a:hlinkClick r:id="rId5"/>
              </a:rPr>
              <a:t>http://redday.ru/aforism/?name=%D2%EE%EB%F1%F2%EE%E9%26%CB%E5%E2</a:t>
            </a:r>
            <a:r>
              <a:rPr lang="ru-RU" sz="800" dirty="0" smtClean="0"/>
              <a:t> эпиграф</a:t>
            </a:r>
          </a:p>
          <a:p>
            <a:pPr>
              <a:buNone/>
            </a:pPr>
            <a:r>
              <a:rPr lang="ru-RU" sz="800" dirty="0" smtClean="0"/>
              <a:t>Слайд 2. </a:t>
            </a:r>
            <a:r>
              <a:rPr lang="en-US" sz="800" dirty="0" smtClean="0">
                <a:hlinkClick r:id="rId6"/>
              </a:rPr>
              <a:t>http://world.menu.ru/img/0000015/01.jpg</a:t>
            </a:r>
            <a:r>
              <a:rPr lang="ru-RU" sz="800" dirty="0" smtClean="0"/>
              <a:t>  фон. Эрмитаж </a:t>
            </a:r>
          </a:p>
          <a:p>
            <a:pPr>
              <a:buNone/>
            </a:pPr>
            <a:r>
              <a:rPr lang="ru-RU" sz="800" u="sng" dirty="0" smtClean="0">
                <a:hlinkClick r:id="rId7"/>
              </a:rPr>
              <a:t>http://ti-poet.ru/stih.php?b=22213</a:t>
            </a:r>
            <a:r>
              <a:rPr lang="ru-RU" sz="800" dirty="0" smtClean="0"/>
              <a:t> стихотворение «Мой Эрмитаж» </a:t>
            </a:r>
          </a:p>
          <a:p>
            <a:pPr>
              <a:buNone/>
            </a:pPr>
            <a:r>
              <a:rPr lang="ru-RU" sz="800" u="sng" dirty="0" smtClean="0">
                <a:hlinkClick r:id="rId8"/>
              </a:rPr>
              <a:t>http://img-fotki.yandex.ru/get/6603/86441892.352/0_a4d53_12d5c500_XL.jpg</a:t>
            </a:r>
            <a:r>
              <a:rPr lang="ru-RU" sz="800" dirty="0" smtClean="0"/>
              <a:t> Эрмитаж с луной</a:t>
            </a:r>
          </a:p>
          <a:p>
            <a:pPr>
              <a:buNone/>
            </a:pPr>
            <a:r>
              <a:rPr lang="ru-RU" sz="800" u="sng" dirty="0" smtClean="0">
                <a:hlinkClick r:id="rId9"/>
              </a:rPr>
              <a:t>http://yapiligrim.ru/images/gallery/original/283.jpg</a:t>
            </a:r>
            <a:r>
              <a:rPr lang="ru-RU" sz="800" dirty="0" smtClean="0"/>
              <a:t>   Иорданская лестница </a:t>
            </a:r>
          </a:p>
          <a:p>
            <a:pPr>
              <a:buNone/>
            </a:pPr>
            <a:r>
              <a:rPr lang="ru-RU" sz="800" u="sng" dirty="0" smtClean="0">
                <a:hlinkClick r:id="rId10"/>
              </a:rPr>
              <a:t>http://www.fotokonkurs.ru/uploads/photos/contests/2011/03/21/6/7515eac5835e110859ad82969e4a9400/800.jpg</a:t>
            </a:r>
            <a:r>
              <a:rPr lang="ru-RU" sz="800" dirty="0" smtClean="0"/>
              <a:t>  дверь в парадный </a:t>
            </a:r>
            <a:r>
              <a:rPr lang="ru-RU" sz="800" dirty="0" err="1" smtClean="0"/>
              <a:t>интерьер.Гербовый</a:t>
            </a:r>
            <a:r>
              <a:rPr lang="ru-RU" sz="800" dirty="0" smtClean="0"/>
              <a:t> зал</a:t>
            </a:r>
          </a:p>
          <a:p>
            <a:pPr>
              <a:buNone/>
            </a:pPr>
            <a:r>
              <a:rPr lang="en-US" sz="800" dirty="0" smtClean="0">
                <a:hlinkClick r:id="rId11"/>
              </a:rPr>
              <a:t>http://world.menu.ru/img/0000015/07.jpg</a:t>
            </a:r>
            <a:r>
              <a:rPr lang="ru-RU" sz="800" dirty="0" smtClean="0">
                <a:hlinkClick r:id="rId11"/>
              </a:rPr>
              <a:t> </a:t>
            </a:r>
            <a:r>
              <a:rPr lang="ru-RU" sz="800" dirty="0" smtClean="0"/>
              <a:t> потолок , Малый (Итальянский) просвет. Новый Эрмитаж</a:t>
            </a:r>
          </a:p>
          <a:p>
            <a:pPr>
              <a:buNone/>
            </a:pPr>
            <a:r>
              <a:rPr lang="ru-RU" sz="800" dirty="0" smtClean="0">
                <a:hlinkClick r:id="rId12"/>
              </a:rPr>
              <a:t>http://world.menu.ru/img/0000015/02.jpg</a:t>
            </a:r>
            <a:r>
              <a:rPr lang="ru-RU" sz="800" dirty="0" smtClean="0"/>
              <a:t> Петровский (Малый Тронный) зал. Зимний дворец</a:t>
            </a:r>
          </a:p>
          <a:p>
            <a:pPr>
              <a:buNone/>
            </a:pPr>
            <a:r>
              <a:rPr lang="ru-RU" sz="800" dirty="0" smtClean="0"/>
              <a:t> </a:t>
            </a:r>
            <a:r>
              <a:rPr lang="ru-RU" sz="800" u="sng" dirty="0" smtClean="0">
                <a:hlinkClick r:id="rId13"/>
              </a:rPr>
              <a:t>http://img.trip-guide.ru/img/15815/91947.jpg</a:t>
            </a:r>
            <a:r>
              <a:rPr lang="ru-RU" sz="800" dirty="0" smtClean="0"/>
              <a:t> Малахитовая гостиная. Зимний дворец</a:t>
            </a:r>
          </a:p>
          <a:p>
            <a:pPr lvl="0">
              <a:buNone/>
            </a:pPr>
            <a:r>
              <a:rPr lang="ru-RU" sz="800" u="sng" dirty="0" smtClean="0">
                <a:hlinkClick r:id="rId14"/>
              </a:rPr>
              <a:t>http://world.menu.ru/img/0000015/08.jpg</a:t>
            </a:r>
            <a:r>
              <a:rPr lang="ru-RU" sz="800" dirty="0" smtClean="0"/>
              <a:t>  потолок, Павильонный зал. Малый Эрмитаж</a:t>
            </a:r>
          </a:p>
          <a:p>
            <a:pPr>
              <a:buNone/>
            </a:pPr>
            <a:r>
              <a:rPr lang="ru-RU" sz="800" u="sng" dirty="0" smtClean="0">
                <a:hlinkClick r:id="rId15"/>
              </a:rPr>
              <a:t>http://img-fotki.yandex.ru/get/6114/86441892.337/0_a2dc8_d4768b49_XL.jpg</a:t>
            </a:r>
            <a:r>
              <a:rPr lang="ru-RU" sz="800" dirty="0" smtClean="0"/>
              <a:t> Павильонный зал. Малый Эрмитаж</a:t>
            </a:r>
          </a:p>
          <a:p>
            <a:pPr>
              <a:buNone/>
            </a:pPr>
            <a:r>
              <a:rPr lang="ru-RU" sz="800" u="sng" dirty="0" smtClean="0">
                <a:hlinkClick r:id="rId16"/>
              </a:rPr>
              <a:t>http://img-fotki.yandex.ru/get/6214/86441892.336/0_a2da1_f790a1ef_XL.jpg</a:t>
            </a:r>
            <a:r>
              <a:rPr lang="ru-RU" sz="800" u="sng" dirty="0" smtClean="0"/>
              <a:t> </a:t>
            </a:r>
            <a:r>
              <a:rPr lang="ru-RU" sz="800" dirty="0" smtClean="0"/>
              <a:t>Лоджии Рафаэля. Большой Эрмитаж</a:t>
            </a:r>
          </a:p>
          <a:p>
            <a:pPr lvl="0">
              <a:buNone/>
            </a:pPr>
            <a:r>
              <a:rPr lang="ru-RU" sz="800" dirty="0" smtClean="0">
                <a:hlinkClick r:id="rId17"/>
              </a:rPr>
              <a:t>http://world.menu.ru/img/0000015/11.jpg</a:t>
            </a:r>
            <a:r>
              <a:rPr lang="ru-RU" sz="800" dirty="0" smtClean="0"/>
              <a:t> Галерея истории древней живописи</a:t>
            </a:r>
          </a:p>
          <a:p>
            <a:pPr lvl="0">
              <a:buNone/>
            </a:pPr>
            <a:r>
              <a:rPr lang="ru-RU" sz="800" u="sng" dirty="0" smtClean="0">
                <a:hlinkClick r:id="rId18"/>
              </a:rPr>
              <a:t>http://img-fotki.yandex.ru/get/5805/86441892.336/0_a2dbc_2eb68731_XL.jpg</a:t>
            </a:r>
            <a:r>
              <a:rPr lang="ru-RU" sz="800" u="sng" dirty="0" smtClean="0"/>
              <a:t> </a:t>
            </a:r>
            <a:r>
              <a:rPr lang="ru-RU" sz="800" dirty="0" smtClean="0"/>
              <a:t>   Павильонный зал. Малый Эрмитаж</a:t>
            </a:r>
          </a:p>
          <a:p>
            <a:pPr lvl="0">
              <a:buNone/>
            </a:pPr>
            <a:r>
              <a:rPr lang="ru-RU" sz="800" dirty="0" smtClean="0"/>
              <a:t>Слайд 3. </a:t>
            </a:r>
            <a:r>
              <a:rPr lang="ru-RU" sz="800" u="sng" dirty="0" smtClean="0">
                <a:hlinkClick r:id="rId19"/>
              </a:rPr>
              <a:t>http://edu-po-delam.ru/upload/Nomera/Zolotoe_Kolco/hermitage_vnutri.jpg</a:t>
            </a:r>
            <a:r>
              <a:rPr lang="ru-RU" sz="800" dirty="0" smtClean="0"/>
              <a:t> фон слайдов 5 - 14. Павильонный зал. Малый Эрмитаж</a:t>
            </a:r>
          </a:p>
          <a:p>
            <a:pPr lvl="0">
              <a:buNone/>
            </a:pPr>
            <a:r>
              <a:rPr lang="ru-RU" sz="800" u="sng" dirty="0" smtClean="0">
                <a:hlinkClick r:id="rId20"/>
              </a:rPr>
              <a:t>http://img.trip-guide.ru/img/8037/3979.jpg</a:t>
            </a:r>
            <a:r>
              <a:rPr lang="ru-RU" sz="800" dirty="0" smtClean="0"/>
              <a:t>  Иорданская лестница</a:t>
            </a:r>
          </a:p>
          <a:p>
            <a:pPr lvl="0">
              <a:buNone/>
            </a:pPr>
            <a:r>
              <a:rPr lang="ru-RU" sz="800" u="sng" dirty="0" smtClean="0">
                <a:hlinkClick r:id="rId21"/>
              </a:rPr>
              <a:t>http://img1.liveinternet.ru/images/attach/c/1//48/728/48728419_IMG_2436.jpg</a:t>
            </a:r>
            <a:r>
              <a:rPr lang="ru-RU" sz="800" u="sng" dirty="0" smtClean="0"/>
              <a:t> </a:t>
            </a:r>
            <a:r>
              <a:rPr lang="ru-RU" sz="800" dirty="0" smtClean="0"/>
              <a:t>Зал эпохи неолита и ранней бронзы</a:t>
            </a:r>
            <a:endParaRPr lang="ru-RU" sz="800" u="sng" dirty="0" smtClean="0"/>
          </a:p>
          <a:p>
            <a:pPr lvl="0">
              <a:buNone/>
            </a:pPr>
            <a:r>
              <a:rPr lang="en-US" sz="800" dirty="0" smtClean="0">
                <a:hlinkClick r:id="rId22"/>
              </a:rPr>
              <a:t>http://img.trip-guide.ru/img/8037/3980.jpg</a:t>
            </a:r>
            <a:r>
              <a:rPr lang="ru-RU" sz="800" dirty="0" smtClean="0"/>
              <a:t> статуя Юпитера. Отдел античного мира</a:t>
            </a:r>
          </a:p>
          <a:p>
            <a:pPr lvl="0">
              <a:buNone/>
            </a:pPr>
            <a:r>
              <a:rPr lang="ru-RU" sz="800" dirty="0" smtClean="0">
                <a:hlinkClick r:id="rId23"/>
              </a:rPr>
              <a:t>http://img.trip-guide.ru/img/8037/4016.jpg</a:t>
            </a:r>
            <a:r>
              <a:rPr lang="ru-RU" sz="800" dirty="0" smtClean="0"/>
              <a:t> Зал искусства итальянского Возрождения</a:t>
            </a:r>
          </a:p>
          <a:p>
            <a:pPr lvl="0">
              <a:buNone/>
            </a:pPr>
            <a:r>
              <a:rPr lang="ru-RU" sz="800" u="sng" dirty="0" smtClean="0">
                <a:hlinkClick r:id="rId24"/>
              </a:rPr>
              <a:t>http://www.hermitaje.com/imeges/3268238623.jpg</a:t>
            </a:r>
            <a:r>
              <a:rPr lang="ru-RU" sz="800" dirty="0" smtClean="0"/>
              <a:t> Кабинет египетской скульптуры. Новый Эрмитаж</a:t>
            </a:r>
          </a:p>
          <a:p>
            <a:pPr lvl="0">
              <a:buNone/>
            </a:pPr>
            <a:r>
              <a:rPr lang="ru-RU" sz="800" u="sng" dirty="0" smtClean="0">
                <a:hlinkClick r:id="rId25"/>
              </a:rPr>
              <a:t>http://www.hellopiter.ru/image/jfhgfyueyrtyee54.jpg</a:t>
            </a:r>
            <a:r>
              <a:rPr lang="ru-RU" sz="800" dirty="0" smtClean="0"/>
              <a:t>   Зал русской школы. Новый Эрмитаж</a:t>
            </a:r>
          </a:p>
          <a:p>
            <a:pPr lvl="0">
              <a:buNone/>
            </a:pPr>
            <a:r>
              <a:rPr lang="ru-RU" sz="800" u="sng" dirty="0" smtClean="0">
                <a:hlinkClick r:id="rId26"/>
              </a:rPr>
              <a:t>http://www.hellopiter.ru/image/jhgfgjhgtyjg6.jpg</a:t>
            </a:r>
            <a:r>
              <a:rPr lang="ru-RU" sz="800" dirty="0" smtClean="0"/>
              <a:t> Галерея истории древней живописи. Новый Эрмитаж</a:t>
            </a:r>
            <a:endParaRPr lang="ru-RU" sz="800" dirty="0" smtClean="0">
              <a:hlinkClick r:id="rId27"/>
            </a:endParaRPr>
          </a:p>
          <a:p>
            <a:pPr>
              <a:buNone/>
            </a:pPr>
            <a:r>
              <a:rPr lang="ru-RU" sz="800" u="sng" dirty="0" smtClean="0">
                <a:hlinkClick r:id="rId27"/>
              </a:rPr>
              <a:t>http://museums.artyx.ru/books/item/f00/s00/z0000015/pic/000087.jpg</a:t>
            </a:r>
            <a:r>
              <a:rPr lang="ru-RU" sz="800" dirty="0" smtClean="0"/>
              <a:t>   О.Роден. Мыслитель</a:t>
            </a:r>
          </a:p>
          <a:p>
            <a:pPr lvl="0">
              <a:buNone/>
            </a:pPr>
            <a:r>
              <a:rPr lang="ru-RU" sz="800" u="sng" dirty="0" smtClean="0">
                <a:hlinkClick r:id="rId28"/>
              </a:rPr>
              <a:t>http://smayli.ru/data/smiles/ludia-1993.gif</a:t>
            </a:r>
            <a:r>
              <a:rPr lang="ru-RU" sz="800" u="sng" dirty="0" smtClean="0"/>
              <a:t> </a:t>
            </a:r>
            <a:r>
              <a:rPr lang="ru-RU" sz="800" dirty="0" smtClean="0"/>
              <a:t>   анимация турист</a:t>
            </a:r>
          </a:p>
          <a:p>
            <a:pPr>
              <a:buNone/>
            </a:pPr>
            <a:r>
              <a:rPr lang="ru-RU" sz="800" dirty="0" smtClean="0"/>
              <a:t>Слайд 4. Авторское фото  </a:t>
            </a:r>
            <a:r>
              <a:rPr lang="ru-RU" sz="800" dirty="0" err="1" smtClean="0"/>
              <a:t>Неврюевой</a:t>
            </a:r>
            <a:r>
              <a:rPr lang="ru-RU" sz="800" dirty="0" smtClean="0"/>
              <a:t> Т.А.  фон слайда</a:t>
            </a:r>
          </a:p>
          <a:p>
            <a:pPr>
              <a:buNone/>
            </a:pPr>
            <a:r>
              <a:rPr lang="ru-RU" sz="800" u="sng" dirty="0" smtClean="0">
                <a:hlinkClick r:id="rId29"/>
              </a:rPr>
              <a:t>http://www.uchportal.ru/load/150-1-0-23973</a:t>
            </a:r>
            <a:r>
              <a:rPr lang="ru-RU" sz="800" u="sng" dirty="0" smtClean="0"/>
              <a:t> </a:t>
            </a:r>
            <a:r>
              <a:rPr lang="ru-RU" sz="800" dirty="0" smtClean="0"/>
              <a:t>Аудио файл</a:t>
            </a:r>
          </a:p>
          <a:p>
            <a:pPr>
              <a:buNone/>
            </a:pPr>
            <a:r>
              <a:rPr lang="ru-RU" sz="800" u="sng" dirty="0" smtClean="0">
                <a:hlinkClick r:id="rId30"/>
              </a:rPr>
              <a:t>http://img-fotki.yandex.ru/get/6601/86441892.356/0_a516d_a2e37d7b_XL.jpg</a:t>
            </a:r>
            <a:r>
              <a:rPr lang="ru-RU" sz="800" dirty="0" smtClean="0"/>
              <a:t> Музейный комплекс на Дворцовой площади</a:t>
            </a:r>
          </a:p>
          <a:p>
            <a:pPr>
              <a:buNone/>
            </a:pPr>
            <a:r>
              <a:rPr lang="ru-RU" sz="800" u="sng" dirty="0" smtClean="0">
                <a:hlinkClick r:id="rId31"/>
              </a:rPr>
              <a:t>http://www.festamusicale.com/temp/paragraph_left_zoom_874_1.jpg</a:t>
            </a:r>
            <a:r>
              <a:rPr lang="ru-RU" sz="800" dirty="0" smtClean="0"/>
              <a:t> Зимний дворец</a:t>
            </a:r>
          </a:p>
          <a:p>
            <a:pPr>
              <a:buNone/>
            </a:pPr>
            <a:r>
              <a:rPr lang="ru-RU" sz="800" u="sng" dirty="0" smtClean="0">
                <a:hlinkClick r:id="rId32"/>
              </a:rPr>
              <a:t>http://vivatfomenko.narod.ru/lib/visyachy_sad_11.jpg</a:t>
            </a:r>
            <a:r>
              <a:rPr lang="ru-RU" sz="800" dirty="0" smtClean="0"/>
              <a:t> Малый Эрмитаж вид со стороны Невы</a:t>
            </a:r>
          </a:p>
          <a:p>
            <a:pPr>
              <a:buNone/>
            </a:pPr>
            <a:r>
              <a:rPr lang="ru-RU" sz="800" u="sng" dirty="0" smtClean="0">
                <a:hlinkClick r:id="rId33"/>
              </a:rPr>
              <a:t>http://upload.wikimedia.org/wikipedia/commons/thumb/8/82/%D0%AE%D0%B6%D0%BD%D1%8B%D0%B9_%D0%BF%D0%B0%D0%B2%D0%B8%D0%BB%D1%8C%D0%BE%D0%BD_%D0%9C%D0%B0%D0%BB%D0%BE%D0%B3%D0%BE_%D0%AD%D1%80%D0%BC%D0%B8%D1%82%D0%B0%D0%B6%D0%B0_%D1%81_%D0%94%D0%B2%D0%BE%D1%80%D1%86%D0%BE%D0%B2%D0%BE%D0%B9.JPG/566px-%D0%AE%D0%B6%D0%BD%D1%8B%D0%B9_%D0%BF%D0%B0%D0%B2%D0%B8%D0%BB%D1%8C%D0%BE%D0%BD_%D0%9C%D0%B0%D0%BB%D0%BE%D0%B3%D0%BE_%D0%AD%D1%80%D0%BC%D0%B8%D1%82%D0%B0%D0%B6%D0%B0_%D1%81_%D0%94%D0%B2%D0%BE%D1%80%D1%86%D0%BE%D0%B2%D0%BE%D0%B9.JPG</a:t>
            </a:r>
            <a:r>
              <a:rPr lang="ru-RU" sz="800" dirty="0" smtClean="0"/>
              <a:t> Южный павильон Малого Эрмитажа</a:t>
            </a:r>
          </a:p>
          <a:p>
            <a:pPr>
              <a:buNone/>
            </a:pPr>
            <a:r>
              <a:rPr lang="ru-RU" sz="800" u="sng" dirty="0" smtClean="0">
                <a:hlinkClick r:id="rId34"/>
              </a:rPr>
              <a:t>http://upload.wikimedia.org/wikipedia/commons/thumb/f/f1/Spb_06-2012_Palace_Embankment_various_13.jpg/800px-Spb_06-2012_Palace_Embankment_various_13.jpg</a:t>
            </a:r>
            <a:r>
              <a:rPr lang="ru-RU" sz="800" dirty="0" smtClean="0"/>
              <a:t> Большой (Старый) Эрмитаж </a:t>
            </a:r>
          </a:p>
          <a:p>
            <a:pPr>
              <a:buNone/>
            </a:pPr>
            <a:r>
              <a:rPr lang="ru-RU" sz="800" u="sng" dirty="0" smtClean="0">
                <a:hlinkClick r:id="rId35"/>
              </a:rPr>
              <a:t>http://upload.wikimedia.org/wikipedia/commons/thumb/f/ff/Spb_06-2012_Palace_Embankment_various_12.jpg/800px-Spb_06-2012_Palace_Embankment_various_12.jpg</a:t>
            </a:r>
            <a:r>
              <a:rPr lang="ru-RU" sz="800" dirty="0" smtClean="0"/>
              <a:t> Эрмитажный театр</a:t>
            </a:r>
          </a:p>
          <a:p>
            <a:pPr>
              <a:buNone/>
            </a:pPr>
            <a:r>
              <a:rPr lang="ru-RU" sz="800" u="sng" dirty="0" smtClean="0">
                <a:hlinkClick r:id="rId36"/>
              </a:rPr>
              <a:t>http://upload.wikimedia.org/wikipedia/commons/thumb/5/59/Hermitage_Atlantes.jpg/800px-Hermitage_Atlantes.jpg</a:t>
            </a:r>
            <a:r>
              <a:rPr lang="ru-RU" sz="800" dirty="0" smtClean="0"/>
              <a:t> Новый Эрмитаж</a:t>
            </a:r>
          </a:p>
          <a:p>
            <a:pPr>
              <a:buNone/>
            </a:pPr>
            <a:r>
              <a:rPr lang="ru-RU" sz="800" u="sng" dirty="0" smtClean="0">
                <a:hlinkClick r:id="rId37"/>
              </a:rPr>
              <a:t>http://dic.academic.ru/pictures/wiki/files/67/Cath2russia.jpg</a:t>
            </a:r>
            <a:r>
              <a:rPr lang="ru-RU" sz="800" dirty="0" smtClean="0"/>
              <a:t> Рокотов Ф.С.  Портрет Екатерины II</a:t>
            </a:r>
          </a:p>
          <a:p>
            <a:pPr>
              <a:buNone/>
            </a:pPr>
            <a:r>
              <a:rPr lang="ru-RU" sz="800" u="sng" dirty="0" smtClean="0">
                <a:hlinkClick r:id="rId38"/>
              </a:rPr>
              <a:t>http://www.artsait.ru/art/a/antropov/img/29.jpg Антропов А.П</a:t>
            </a:r>
            <a:r>
              <a:rPr lang="ru-RU" sz="800" dirty="0" smtClean="0"/>
              <a:t>. Портрет архитектора </a:t>
            </a:r>
            <a:r>
              <a:rPr lang="ru-RU" sz="800" dirty="0" err="1" smtClean="0"/>
              <a:t>Бартоломео</a:t>
            </a:r>
            <a:r>
              <a:rPr lang="ru-RU" sz="800" dirty="0" smtClean="0"/>
              <a:t> </a:t>
            </a:r>
            <a:r>
              <a:rPr lang="ru-RU" sz="800" dirty="0" err="1" smtClean="0"/>
              <a:t>Франческо</a:t>
            </a:r>
            <a:r>
              <a:rPr lang="ru-RU" sz="800" dirty="0" smtClean="0"/>
              <a:t> Растрелли» </a:t>
            </a:r>
          </a:p>
          <a:p>
            <a:pPr lvl="0">
              <a:buNone/>
            </a:pPr>
            <a:endParaRPr lang="ru-RU" sz="800" dirty="0" smtClean="0"/>
          </a:p>
          <a:p>
            <a:pPr lvl="0">
              <a:buNone/>
            </a:pPr>
            <a:endParaRPr lang="ru-RU" sz="1600" dirty="0" smtClean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58200" y="6400800"/>
            <a:ext cx="533400" cy="28041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924800" cy="6096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Информационные источники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</p:spPr>
        <p:txBody>
          <a:bodyPr>
            <a:normAutofit/>
          </a:bodyPr>
          <a:lstStyle/>
          <a:p>
            <a:endParaRPr lang="ru-RU" sz="1600" dirty="0" smtClean="0"/>
          </a:p>
          <a:p>
            <a:pPr lvl="0"/>
            <a:endParaRPr lang="ru-RU" sz="1600" dirty="0" smtClean="0"/>
          </a:p>
          <a:p>
            <a:pPr lvl="0"/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914400"/>
            <a:ext cx="8610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/>
              <a:t>Слайд 5. </a:t>
            </a:r>
            <a:r>
              <a:rPr lang="ru-RU" sz="800" u="sng" dirty="0" smtClean="0">
                <a:hlinkClick r:id="rId3"/>
              </a:rPr>
              <a:t>http://www.hermitagemuseum.org/imgs_Ru/08/hm88_0_0_19_0.jpg</a:t>
            </a:r>
            <a:r>
              <a:rPr lang="ru-RU" sz="800" dirty="0" smtClean="0"/>
              <a:t>  Гребень с изображением батальной сцены </a:t>
            </a:r>
          </a:p>
          <a:p>
            <a:r>
              <a:rPr lang="ru-RU" sz="800" u="sng" dirty="0" smtClean="0">
                <a:hlinkClick r:id="rId4"/>
              </a:rPr>
              <a:t>http://kolizej.at.ua/_ph/179/2/473538331.jpg</a:t>
            </a:r>
            <a:r>
              <a:rPr lang="ru-RU" sz="800" dirty="0" smtClean="0"/>
              <a:t> Поясная пластина </a:t>
            </a:r>
          </a:p>
          <a:p>
            <a:r>
              <a:rPr lang="ru-RU" sz="800" u="sng" dirty="0" smtClean="0">
                <a:hlinkClick r:id="rId5"/>
              </a:rPr>
              <a:t>http://kolizej.at.ua/_ph/179/2/140788173.jpg</a:t>
            </a:r>
            <a:r>
              <a:rPr lang="ru-RU" sz="800" dirty="0" smtClean="0"/>
              <a:t> Бляха в виде свернувшейся пантеры</a:t>
            </a:r>
          </a:p>
          <a:p>
            <a:r>
              <a:rPr lang="ru-RU" sz="800" u="sng" dirty="0" smtClean="0">
                <a:hlinkClick r:id="rId6"/>
              </a:rPr>
              <a:t>http://content.foto.mail.ru/mail/svetlana.zot/1473/h-6879.jpg</a:t>
            </a:r>
            <a:r>
              <a:rPr lang="ru-RU" sz="800" dirty="0" smtClean="0"/>
              <a:t> Бычок</a:t>
            </a:r>
          </a:p>
          <a:p>
            <a:r>
              <a:rPr lang="ru-RU" sz="800" u="sng" dirty="0" smtClean="0">
                <a:hlinkClick r:id="rId7"/>
              </a:rPr>
              <a:t>http://kolizej.at.ua/_ph/179/53845543.jpg</a:t>
            </a:r>
            <a:r>
              <a:rPr lang="ru-RU" sz="800" dirty="0" smtClean="0"/>
              <a:t> Сосуд с изображением скифов </a:t>
            </a:r>
          </a:p>
          <a:p>
            <a:r>
              <a:rPr lang="ru-RU" sz="800" u="sng" dirty="0" smtClean="0">
                <a:hlinkClick r:id="rId8"/>
              </a:rPr>
              <a:t>http://kolizej.at.ua/_ph/179/2/439671708.jpg</a:t>
            </a:r>
            <a:r>
              <a:rPr lang="ru-RU" sz="800" dirty="0" smtClean="0"/>
              <a:t> </a:t>
            </a:r>
            <a:r>
              <a:rPr lang="ru-RU" sz="800" dirty="0" err="1" smtClean="0"/>
              <a:t>Нащитная</a:t>
            </a:r>
            <a:r>
              <a:rPr lang="ru-RU" sz="800" dirty="0" smtClean="0"/>
              <a:t> бляха в виде фигуры оленя</a:t>
            </a:r>
          </a:p>
          <a:p>
            <a:r>
              <a:rPr lang="ru-RU" sz="800" u="sng" dirty="0" smtClean="0">
                <a:hlinkClick r:id="rId9"/>
              </a:rPr>
              <a:t>http://www.hermitagemuseum.org/imgs_Ru/08/hm88_0_0_16_0.jpg</a:t>
            </a:r>
            <a:r>
              <a:rPr lang="ru-RU" sz="800" dirty="0" smtClean="0"/>
              <a:t> Плита с онежскими петроглифами </a:t>
            </a:r>
          </a:p>
          <a:p>
            <a:r>
              <a:rPr lang="ru-RU" sz="800" u="sng" dirty="0" smtClean="0">
                <a:hlinkClick r:id="rId10"/>
              </a:rPr>
              <a:t>http://www.hermitagemuseum.org/imgs_Ru/04/b2005/hm4_1_21_2_big.jpg</a:t>
            </a:r>
            <a:r>
              <a:rPr lang="ru-RU" sz="800" dirty="0" smtClean="0"/>
              <a:t> Идол Средний неолит</a:t>
            </a:r>
          </a:p>
          <a:p>
            <a:r>
              <a:rPr lang="ru-RU" sz="800" u="sng" dirty="0" smtClean="0">
                <a:hlinkClick r:id="rId11"/>
              </a:rPr>
              <a:t>http://www.hermitagemuseum.org/imgs_Ru/08/hm88_0_0_16_1.jpg</a:t>
            </a:r>
            <a:r>
              <a:rPr lang="ru-RU" sz="800" dirty="0" smtClean="0"/>
              <a:t> Голова лосихи</a:t>
            </a:r>
          </a:p>
          <a:p>
            <a:r>
              <a:rPr lang="ru-RU" sz="800" u="sng" dirty="0" smtClean="0">
                <a:hlinkClick r:id="rId12"/>
              </a:rPr>
              <a:t>http://www.hermitagemuseum.org/imgs_Ru/03/artwork/r3_2_1_paleolithic_female_figurine_kostenky.jpg</a:t>
            </a:r>
            <a:r>
              <a:rPr lang="ru-RU" sz="800" dirty="0" smtClean="0"/>
              <a:t> Женская статуэтка </a:t>
            </a:r>
          </a:p>
          <a:p>
            <a:r>
              <a:rPr lang="ru-RU" sz="800" dirty="0" smtClean="0"/>
              <a:t>Слайд 6. </a:t>
            </a:r>
            <a:r>
              <a:rPr lang="ru-RU" sz="800" u="sng" dirty="0" smtClean="0">
                <a:hlinkClick r:id="rId13"/>
              </a:rPr>
              <a:t>http://img-fotki.yandex.ru/get/6602/86441892.357/0_a51c1_83bfc741_XL.jpg</a:t>
            </a:r>
            <a:r>
              <a:rPr lang="ru-RU" sz="800" dirty="0" smtClean="0"/>
              <a:t>  Зал Геракла</a:t>
            </a:r>
          </a:p>
          <a:p>
            <a:r>
              <a:rPr lang="ru-RU" sz="800" u="sng" dirty="0" smtClean="0">
                <a:hlinkClick r:id="rId14"/>
              </a:rPr>
              <a:t>http://img-fotki.yandex.ru/get/6503/86441892.357/0_a51c4_79507d3_XL.jpg</a:t>
            </a:r>
            <a:r>
              <a:rPr lang="ru-RU" sz="800" dirty="0" smtClean="0"/>
              <a:t> Торс Афродиты</a:t>
            </a:r>
          </a:p>
          <a:p>
            <a:r>
              <a:rPr lang="ru-RU" sz="800" u="sng" dirty="0" smtClean="0">
                <a:hlinkClick r:id="rId15"/>
              </a:rPr>
              <a:t>http://img-fotki.yandex.ru/get/6602/86441892.356/0_a519a_ef7c4705_orig.jpg</a:t>
            </a:r>
            <a:r>
              <a:rPr lang="ru-RU" sz="800" dirty="0" smtClean="0"/>
              <a:t> Битва Геракла с Немейским львом. Римская копия оригинала работы </a:t>
            </a:r>
            <a:r>
              <a:rPr lang="ru-RU" sz="800" dirty="0" err="1" smtClean="0"/>
              <a:t>Лисиппа</a:t>
            </a:r>
            <a:endParaRPr lang="ru-RU" sz="800" dirty="0" smtClean="0"/>
          </a:p>
          <a:p>
            <a:r>
              <a:rPr lang="ru-RU" sz="800" u="sng" dirty="0" smtClean="0">
                <a:hlinkClick r:id="rId16"/>
              </a:rPr>
              <a:t>http://img0.liveinternet.ru/images/attach/c/6/90/179/90179190_Kameya_Gonzaga.jpg</a:t>
            </a:r>
            <a:r>
              <a:rPr lang="ru-RU" sz="800" b="1" dirty="0" smtClean="0"/>
              <a:t> </a:t>
            </a:r>
            <a:r>
              <a:rPr lang="ru-RU" sz="800" dirty="0" smtClean="0"/>
              <a:t>Камея </a:t>
            </a:r>
            <a:r>
              <a:rPr lang="ru-RU" sz="800" dirty="0" err="1" smtClean="0"/>
              <a:t>Гонзага</a:t>
            </a:r>
            <a:endParaRPr lang="ru-RU" sz="800" dirty="0" smtClean="0"/>
          </a:p>
          <a:p>
            <a:r>
              <a:rPr lang="ru-RU" sz="800" u="sng" dirty="0" smtClean="0">
                <a:hlinkClick r:id="rId17"/>
              </a:rPr>
              <a:t>http://img-fotki.yandex.ru/get/6611/69150272.13/0_a0dde_34ca1fed_-1-L.jpg</a:t>
            </a:r>
            <a:r>
              <a:rPr lang="ru-RU" sz="800" dirty="0" smtClean="0"/>
              <a:t> Купающаяся Афродита и Эрот</a:t>
            </a:r>
          </a:p>
          <a:p>
            <a:r>
              <a:rPr lang="ru-RU" sz="800" u="sng" dirty="0" smtClean="0">
                <a:hlinkClick r:id="rId18"/>
              </a:rPr>
              <a:t>http://img-fotki.yandex.ru/get/6602/86441892.357/0_a521e_7cf84ef7_orig.jpg</a:t>
            </a:r>
            <a:r>
              <a:rPr lang="ru-RU" sz="800" dirty="0" smtClean="0"/>
              <a:t> Статуя Афины</a:t>
            </a:r>
          </a:p>
          <a:p>
            <a:r>
              <a:rPr lang="ru-RU" sz="800" u="sng" dirty="0" smtClean="0">
                <a:hlinkClick r:id="rId19"/>
              </a:rPr>
              <a:t>http://img-fotki.yandex.ru/get/6602/86441892.357/0_a51b4_4308cb85_XL.jpg</a:t>
            </a:r>
            <a:r>
              <a:rPr lang="ru-RU" sz="800" dirty="0" smtClean="0"/>
              <a:t> Керамика, скульптура, украшения античных городов северного Причерноморья</a:t>
            </a:r>
          </a:p>
          <a:p>
            <a:r>
              <a:rPr lang="ru-RU" sz="800" u="sng" dirty="0" smtClean="0">
                <a:hlinkClick r:id="rId20"/>
              </a:rPr>
              <a:t>http://img-fotki.yandex.ru/get/6501/86441892.357/0_a51bc_91a8cbad_XL.jpg</a:t>
            </a:r>
            <a:r>
              <a:rPr lang="ru-RU" sz="800" dirty="0" smtClean="0"/>
              <a:t> Лев. Надгробный памятник из кургана в Керчи</a:t>
            </a:r>
          </a:p>
          <a:p>
            <a:r>
              <a:rPr lang="ru-RU" sz="800" u="sng" dirty="0" smtClean="0">
                <a:hlinkClick r:id="rId21"/>
              </a:rPr>
              <a:t>http://img-fotki.yandex.ru/get/6600/86441892.357/0_a5221_1577f257_XL.jpg</a:t>
            </a:r>
            <a:r>
              <a:rPr lang="ru-RU" sz="800" dirty="0" smtClean="0"/>
              <a:t> Сосуды. Греция</a:t>
            </a:r>
          </a:p>
          <a:p>
            <a:r>
              <a:rPr lang="ru-RU" sz="800" u="sng" dirty="0" smtClean="0">
                <a:hlinkClick r:id="rId22"/>
              </a:rPr>
              <a:t>http://ancientrome.ru/art/artwork/sculp/mythology/gr/aphrodite/aph006.jpg</a:t>
            </a:r>
            <a:r>
              <a:rPr lang="ru-RU" sz="800" b="1" dirty="0" smtClean="0"/>
              <a:t> </a:t>
            </a:r>
            <a:r>
              <a:rPr lang="ru-RU" sz="800" dirty="0" smtClean="0"/>
              <a:t>Афродита. Богиня красоты и любви  (Венера Таврическая)</a:t>
            </a:r>
          </a:p>
          <a:p>
            <a:r>
              <a:rPr lang="ru-RU" sz="800" u="sng" dirty="0" smtClean="0">
                <a:hlinkClick r:id="rId23"/>
              </a:rPr>
              <a:t>http://img-fotki.yandex.ru/get/6501/86441892.358/0_a522f_6c489f80_orig.jpg</a:t>
            </a:r>
            <a:r>
              <a:rPr lang="ru-RU" sz="800" dirty="0" smtClean="0"/>
              <a:t>  Дионис большой  </a:t>
            </a:r>
          </a:p>
          <a:p>
            <a:r>
              <a:rPr lang="ru-RU" sz="800" u="sng" dirty="0" smtClean="0">
                <a:hlinkClick r:id="rId24"/>
              </a:rPr>
              <a:t>http://img-fotki.yandex.ru/get/6400/86441892.358/0_a5237_4b54cd07_XL.jpg</a:t>
            </a:r>
            <a:r>
              <a:rPr lang="ru-RU" sz="800" dirty="0" smtClean="0"/>
              <a:t> Статуя императора </a:t>
            </a:r>
            <a:r>
              <a:rPr lang="ru-RU" sz="800" dirty="0" err="1" smtClean="0"/>
              <a:t>Октавиана</a:t>
            </a:r>
            <a:r>
              <a:rPr lang="ru-RU" sz="800" dirty="0" smtClean="0"/>
              <a:t> Августа в образе Юпитера</a:t>
            </a:r>
          </a:p>
          <a:p>
            <a:r>
              <a:rPr lang="ru-RU" sz="800" u="sng" dirty="0" smtClean="0">
                <a:hlinkClick r:id="rId25"/>
              </a:rPr>
              <a:t>http://s005.radikal.ru/i211/1102/30/4a00aabfffb2.jpg</a:t>
            </a:r>
            <a:r>
              <a:rPr lang="ru-RU" sz="800" dirty="0" smtClean="0"/>
              <a:t>  Статуя Клио</a:t>
            </a:r>
          </a:p>
          <a:p>
            <a:r>
              <a:rPr lang="ru-RU" sz="800" u="sng" dirty="0" smtClean="0">
                <a:hlinkClick r:id="rId26"/>
              </a:rPr>
              <a:t>http://s11.radikal.ru/i183/1102/80/c5a0efc261ac.jpg</a:t>
            </a:r>
            <a:r>
              <a:rPr lang="ru-RU" sz="800" dirty="0" smtClean="0"/>
              <a:t> Эрот на дельфине. Фонтанная статуя</a:t>
            </a:r>
          </a:p>
          <a:p>
            <a:r>
              <a:rPr lang="ru-RU" sz="800" u="sng" dirty="0" smtClean="0">
                <a:hlinkClick r:id="rId27"/>
              </a:rPr>
              <a:t>http://s60.radikal.ru/i168/1102/7c/1991ef9192ed.jpg</a:t>
            </a:r>
            <a:r>
              <a:rPr lang="ru-RU" sz="800" dirty="0" smtClean="0"/>
              <a:t> </a:t>
            </a:r>
            <a:r>
              <a:rPr lang="ru-RU" sz="800" dirty="0" err="1" smtClean="0"/>
              <a:t>Леда</a:t>
            </a:r>
            <a:r>
              <a:rPr lang="ru-RU" sz="800" dirty="0" smtClean="0"/>
              <a:t> с лебедем</a:t>
            </a:r>
          </a:p>
          <a:p>
            <a:r>
              <a:rPr lang="ru-RU" sz="800" u="sng" dirty="0" smtClean="0">
                <a:hlinkClick r:id="rId28"/>
              </a:rPr>
              <a:t>http://img-fotki.yandex.ru/get/6400/86441892.358/0_a523d_fe1c6023_orig.jpg</a:t>
            </a:r>
            <a:r>
              <a:rPr lang="ru-RU" sz="800" dirty="0" smtClean="0"/>
              <a:t> Статуя Юпитера</a:t>
            </a:r>
          </a:p>
          <a:p>
            <a:r>
              <a:rPr lang="ru-RU" sz="800" u="sng" dirty="0" smtClean="0">
                <a:hlinkClick r:id="rId29"/>
              </a:rPr>
              <a:t>http://i019.radikal.ru/1102/d5/7d79c787f08f.jpg</a:t>
            </a:r>
            <a:r>
              <a:rPr lang="ru-RU" sz="800" i="1" dirty="0" smtClean="0"/>
              <a:t>  </a:t>
            </a:r>
            <a:r>
              <a:rPr lang="ru-RU" sz="800" dirty="0" smtClean="0"/>
              <a:t>Скульптура "Голова Ареса"</a:t>
            </a:r>
          </a:p>
          <a:p>
            <a:r>
              <a:rPr lang="ru-RU" sz="800" u="sng" dirty="0" smtClean="0">
                <a:hlinkClick r:id="rId30"/>
              </a:rPr>
              <a:t>http://img1.liveinternet.ru/images/attach/c/1//49/872/49872163_IMG_216344.jpg</a:t>
            </a:r>
            <a:r>
              <a:rPr lang="ru-RU" sz="800" dirty="0" smtClean="0"/>
              <a:t> Статуя Мельпомена</a:t>
            </a:r>
          </a:p>
          <a:p>
            <a:r>
              <a:rPr lang="ru-RU" sz="800" u="sng" dirty="0" smtClean="0">
                <a:hlinkClick r:id="rId31"/>
              </a:rPr>
              <a:t>http://content.foto.mail.ru/mail/shilov-leon/28/i-93.jpg</a:t>
            </a:r>
            <a:r>
              <a:rPr lang="ru-RU" sz="800" dirty="0" smtClean="0"/>
              <a:t>  Бюст Сократ</a:t>
            </a:r>
          </a:p>
          <a:p>
            <a:r>
              <a:rPr lang="ru-RU" sz="800" u="sng" dirty="0" smtClean="0">
                <a:hlinkClick r:id="rId32"/>
              </a:rPr>
              <a:t>http://img-fotki.yandex.ru/get/6400/86441892.358/0_a5247_34af0534_XL.jpg</a:t>
            </a:r>
            <a:r>
              <a:rPr lang="ru-RU" sz="800" dirty="0" smtClean="0"/>
              <a:t> Саркофаг "Ахилл среди дочерей </a:t>
            </a:r>
            <a:r>
              <a:rPr lang="ru-RU" sz="800" dirty="0" err="1" smtClean="0"/>
              <a:t>Ликомеда</a:t>
            </a:r>
            <a:r>
              <a:rPr lang="ru-RU" sz="800" dirty="0" smtClean="0"/>
              <a:t>"</a:t>
            </a:r>
          </a:p>
          <a:p>
            <a:r>
              <a:rPr lang="ru-RU" sz="800" dirty="0" smtClean="0"/>
              <a:t>Фото из личного архива автора Саркофаг конец II века</a:t>
            </a:r>
          </a:p>
          <a:p>
            <a:r>
              <a:rPr lang="ru-RU" sz="800" dirty="0" smtClean="0"/>
              <a:t>Слайд 7. </a:t>
            </a:r>
            <a:r>
              <a:rPr lang="ru-RU" sz="800" u="sng" dirty="0" smtClean="0">
                <a:hlinkClick r:id="rId33"/>
              </a:rPr>
              <a:t>http://mp3ostrov.com/?string=%C8%20%D1%20%C1%E0%F5</a:t>
            </a:r>
            <a:r>
              <a:rPr lang="ru-RU" sz="800" dirty="0" smtClean="0"/>
              <a:t>  музыка</a:t>
            </a:r>
          </a:p>
          <a:p>
            <a:r>
              <a:rPr lang="ru-RU" sz="800" u="sng" dirty="0" smtClean="0">
                <a:hlinkClick r:id="rId34"/>
              </a:rPr>
              <a:t>http://www.ilovepetersburg.ru/sites/default/files/hermitage_upload/painting_hermitage/Leonardo-da-Vinci---The-Madonna-and-Child-%28The-Litta-Madonna%29.jpg</a:t>
            </a:r>
            <a:r>
              <a:rPr lang="ru-RU" sz="800" dirty="0" smtClean="0"/>
              <a:t> Леонардо да Винчи. Мадонна с Младенцем (Мадонна </a:t>
            </a:r>
            <a:r>
              <a:rPr lang="ru-RU" sz="800" dirty="0" err="1" smtClean="0"/>
              <a:t>Литта</a:t>
            </a:r>
            <a:r>
              <a:rPr lang="ru-RU" sz="800" dirty="0" smtClean="0"/>
              <a:t>)</a:t>
            </a:r>
          </a:p>
          <a:p>
            <a:r>
              <a:rPr lang="ru-RU" sz="800" u="sng" dirty="0" smtClean="0">
                <a:hlinkClick r:id="rId35"/>
              </a:rPr>
              <a:t>http://kolizej.at.ua/_ph/179/2/251472871.jpg</a:t>
            </a:r>
            <a:r>
              <a:rPr lang="ru-RU" sz="800" dirty="0" smtClean="0"/>
              <a:t>  Джорджоне. Юдифь</a:t>
            </a:r>
          </a:p>
          <a:p>
            <a:r>
              <a:rPr lang="ru-RU" sz="800" u="sng" dirty="0" smtClean="0">
                <a:hlinkClick r:id="rId36"/>
              </a:rPr>
              <a:t>http://kolizej.at.ua/_ph/179/2/993681748.jpg</a:t>
            </a:r>
            <a:r>
              <a:rPr lang="ru-RU" sz="800" dirty="0" smtClean="0"/>
              <a:t> Леонардо да Винчи. Мадонна Бенуа</a:t>
            </a:r>
          </a:p>
          <a:p>
            <a:r>
              <a:rPr lang="ru-RU" sz="800" u="sng" dirty="0" smtClean="0">
                <a:hlinkClick r:id="rId37"/>
              </a:rPr>
              <a:t>http://www.hermitagemuseum.org/imgs_Ru/03/artwork/r3_3_1_1i_west_euro_art.jpg</a:t>
            </a:r>
            <a:r>
              <a:rPr lang="ru-RU" sz="800" dirty="0" smtClean="0"/>
              <a:t> Рафаэль </a:t>
            </a:r>
            <a:r>
              <a:rPr lang="ru-RU" sz="800" dirty="0" err="1" smtClean="0"/>
              <a:t>Санти</a:t>
            </a:r>
            <a:r>
              <a:rPr lang="ru-RU" sz="800" dirty="0" smtClean="0"/>
              <a:t>. Мадонна с Младенцем (Мадонна </a:t>
            </a:r>
            <a:r>
              <a:rPr lang="ru-RU" sz="800" dirty="0" err="1" smtClean="0"/>
              <a:t>Конестабиле</a:t>
            </a:r>
            <a:r>
              <a:rPr lang="ru-RU" sz="800" dirty="0" smtClean="0"/>
              <a:t>)</a:t>
            </a:r>
          </a:p>
          <a:p>
            <a:r>
              <a:rPr lang="ru-RU" sz="800" u="sng" dirty="0" smtClean="0">
                <a:hlinkClick r:id="rId38"/>
              </a:rPr>
              <a:t>http://www.kulturamira.ru/txt/pic/202.jpg</a:t>
            </a:r>
            <a:r>
              <a:rPr lang="ru-RU" sz="800" dirty="0" smtClean="0"/>
              <a:t> Рафаэль </a:t>
            </a:r>
            <a:r>
              <a:rPr lang="ru-RU" sz="800" dirty="0" err="1" smtClean="0"/>
              <a:t>Санти</a:t>
            </a:r>
            <a:r>
              <a:rPr lang="ru-RU" sz="800" dirty="0" smtClean="0"/>
              <a:t>. Святое семейство (Мадонна с безбородым Иосифом)</a:t>
            </a:r>
          </a:p>
          <a:p>
            <a:r>
              <a:rPr lang="ru-RU" sz="800" u="sng" dirty="0" smtClean="0">
                <a:hlinkClick r:id="rId39"/>
              </a:rPr>
              <a:t>http://kolizej.at.ua/_ph/179/2/354096065.jpg</a:t>
            </a:r>
            <a:r>
              <a:rPr lang="ru-RU" sz="800" dirty="0" smtClean="0"/>
              <a:t>  Караваджо.  Лютнист</a:t>
            </a:r>
          </a:p>
          <a:p>
            <a:r>
              <a:rPr lang="ru-RU" sz="800" u="sng" dirty="0" smtClean="0">
                <a:hlinkClick r:id="rId40"/>
              </a:rPr>
              <a:t>http://www.kulturamira.ru/txt/pic/212.jpg</a:t>
            </a:r>
            <a:r>
              <a:rPr lang="ru-RU" sz="800" dirty="0" smtClean="0"/>
              <a:t> </a:t>
            </a:r>
            <a:r>
              <a:rPr lang="ru-RU" sz="800" dirty="0" err="1" smtClean="0"/>
              <a:t>Фра</a:t>
            </a:r>
            <a:r>
              <a:rPr lang="ru-RU" sz="800" dirty="0" smtClean="0"/>
              <a:t> </a:t>
            </a:r>
            <a:r>
              <a:rPr lang="ru-RU" sz="800" dirty="0" err="1" smtClean="0"/>
              <a:t>Беато</a:t>
            </a:r>
            <a:r>
              <a:rPr lang="ru-RU" sz="800" dirty="0" smtClean="0"/>
              <a:t> </a:t>
            </a:r>
            <a:r>
              <a:rPr lang="ru-RU" sz="800" dirty="0" err="1" smtClean="0"/>
              <a:t>Анджелико</a:t>
            </a:r>
            <a:r>
              <a:rPr lang="ru-RU" sz="800" dirty="0" smtClean="0"/>
              <a:t> да </a:t>
            </a:r>
            <a:r>
              <a:rPr lang="ru-RU" sz="800" dirty="0" err="1" smtClean="0"/>
              <a:t>Фьезоле</a:t>
            </a:r>
            <a:r>
              <a:rPr lang="ru-RU" sz="800" dirty="0" smtClean="0"/>
              <a:t>.  Мадонна с Младенцем и ангелами </a:t>
            </a:r>
          </a:p>
          <a:p>
            <a:r>
              <a:rPr lang="ru-RU" sz="800" u="sng" dirty="0" smtClean="0">
                <a:hlinkClick r:id="rId41"/>
              </a:rPr>
              <a:t>http://img-fotki.yandex.ru/get/6403/86441892.346/0_a3c39_842272ca_orig.jpg</a:t>
            </a:r>
            <a:r>
              <a:rPr lang="ru-RU" sz="800" dirty="0" smtClean="0"/>
              <a:t> Тициан.  Кающаяся Мария Магдалина</a:t>
            </a:r>
          </a:p>
          <a:p>
            <a:r>
              <a:rPr lang="ru-RU" sz="800" u="sng" dirty="0" smtClean="0">
                <a:hlinkClick r:id="rId42"/>
              </a:rPr>
              <a:t>http://gallerix.ru/pic/Hermitage-9/image/glrx-717047119.JPG</a:t>
            </a:r>
            <a:r>
              <a:rPr lang="ru-RU" sz="800" dirty="0" smtClean="0"/>
              <a:t> </a:t>
            </a:r>
            <a:r>
              <a:rPr lang="ru-RU" sz="800" dirty="0" err="1" smtClean="0"/>
              <a:t>Якопо</a:t>
            </a:r>
            <a:r>
              <a:rPr lang="ru-RU" sz="800" dirty="0" smtClean="0"/>
              <a:t> Пальма Старший. Мадонна с младенцем и заказчиками</a:t>
            </a:r>
          </a:p>
          <a:p>
            <a:r>
              <a:rPr lang="ru-RU" sz="800" u="sng" dirty="0" smtClean="0">
                <a:hlinkClick r:id="rId43"/>
              </a:rPr>
              <a:t>http://www.kulturamira.ru/txt/pic/301.jpg</a:t>
            </a:r>
            <a:r>
              <a:rPr lang="ru-RU" sz="800" dirty="0" smtClean="0"/>
              <a:t> Диего Веласкес. Портрет графа </a:t>
            </a:r>
            <a:r>
              <a:rPr lang="ru-RU" sz="800" dirty="0" err="1" smtClean="0"/>
              <a:t>Оливареса</a:t>
            </a:r>
            <a:endParaRPr lang="ru-RU" sz="800" dirty="0" smtClean="0"/>
          </a:p>
          <a:p>
            <a:r>
              <a:rPr lang="ru-RU" sz="800" u="sng" dirty="0" smtClean="0">
                <a:hlinkClick r:id="rId44"/>
              </a:rPr>
              <a:t>http://www.kulturamira.ru/txt/pic/304.jpg</a:t>
            </a:r>
            <a:r>
              <a:rPr lang="ru-RU" sz="800" dirty="0" smtClean="0"/>
              <a:t> </a:t>
            </a:r>
            <a:r>
              <a:rPr lang="ru-RU" sz="800" dirty="0" err="1" smtClean="0"/>
              <a:t>Доменико</a:t>
            </a:r>
            <a:r>
              <a:rPr lang="ru-RU" sz="800" dirty="0" smtClean="0"/>
              <a:t> Эль Греко. Портрет поэта </a:t>
            </a:r>
            <a:r>
              <a:rPr lang="ru-RU" sz="800" dirty="0" err="1" smtClean="0"/>
              <a:t>Алонсо</a:t>
            </a:r>
            <a:r>
              <a:rPr lang="ru-RU" sz="800" dirty="0" smtClean="0"/>
              <a:t> де </a:t>
            </a:r>
            <a:r>
              <a:rPr lang="ru-RU" sz="800" dirty="0" err="1" smtClean="0"/>
              <a:t>Эрсилья-и-Суньига</a:t>
            </a:r>
            <a:r>
              <a:rPr lang="ru-RU" sz="800" dirty="0" smtClean="0"/>
              <a:t> </a:t>
            </a:r>
          </a:p>
          <a:p>
            <a:r>
              <a:rPr lang="ru-RU" sz="800" u="sng" dirty="0" smtClean="0">
                <a:hlinkClick r:id="rId45"/>
              </a:rPr>
              <a:t>http://www.kulturamira.ru/txt/pic/302.jpg</a:t>
            </a:r>
            <a:r>
              <a:rPr lang="ru-RU" sz="800" dirty="0" smtClean="0"/>
              <a:t> Антонио Переда. Натюрморт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400800"/>
            <a:ext cx="585216" cy="28041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6096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Информационные источники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</p:spPr>
        <p:txBody>
          <a:bodyPr>
            <a:normAutofit/>
          </a:bodyPr>
          <a:lstStyle/>
          <a:p>
            <a:endParaRPr lang="ru-RU" sz="1600" dirty="0" smtClean="0"/>
          </a:p>
          <a:p>
            <a:pPr lvl="0"/>
            <a:endParaRPr lang="ru-RU" sz="1600" dirty="0" smtClean="0"/>
          </a:p>
          <a:p>
            <a:pPr lvl="0"/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609601"/>
            <a:ext cx="8686800" cy="609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/>
              <a:t>Слайд 8. </a:t>
            </a:r>
            <a:r>
              <a:rPr lang="ru-RU" sz="800" u="sng" dirty="0" smtClean="0">
                <a:hlinkClick r:id="rId3"/>
              </a:rPr>
              <a:t>http://www.hermitagemuseum.org/imgs_Ru/03/thumbnails/r3_5_1a_middle_east.gif</a:t>
            </a:r>
            <a:r>
              <a:rPr lang="ru-RU" sz="800" b="1" dirty="0" smtClean="0"/>
              <a:t> </a:t>
            </a:r>
            <a:r>
              <a:rPr lang="ru-RU" sz="800" dirty="0" smtClean="0"/>
              <a:t>Документ с идеограммами</a:t>
            </a:r>
          </a:p>
          <a:p>
            <a:r>
              <a:rPr lang="ru-RU" sz="800" u="sng" dirty="0" smtClean="0">
                <a:hlinkClick r:id="rId4"/>
              </a:rPr>
              <a:t>http://www.hermitagemuseum.org/imgs_Ru/03/artwork/r3_5_1b_middle_east.gif</a:t>
            </a:r>
            <a:r>
              <a:rPr lang="ru-RU" sz="800" b="1" dirty="0" smtClean="0"/>
              <a:t> </a:t>
            </a:r>
            <a:r>
              <a:rPr lang="ru-RU" sz="800" dirty="0" smtClean="0"/>
              <a:t>Рельеф из дворца ассирийского царя </a:t>
            </a:r>
            <a:r>
              <a:rPr lang="ru-RU" sz="800" dirty="0" err="1" smtClean="0"/>
              <a:t>АшшурнасирапалаI</a:t>
            </a:r>
            <a:r>
              <a:rPr lang="ru-RU" sz="800" dirty="0" smtClean="0"/>
              <a:t> I</a:t>
            </a:r>
          </a:p>
          <a:p>
            <a:r>
              <a:rPr lang="ru-RU" sz="800" u="sng" dirty="0" smtClean="0">
                <a:hlinkClick r:id="rId5"/>
              </a:rPr>
              <a:t>http://www.hermitagemuseum.org/imgs_Ru/03/artwork/r3_5_2b_ancient_egypt.jpg</a:t>
            </a:r>
            <a:r>
              <a:rPr lang="ru-RU" sz="800" b="1" dirty="0" smtClean="0"/>
              <a:t> </a:t>
            </a:r>
            <a:r>
              <a:rPr lang="ru-RU" sz="800" dirty="0" smtClean="0"/>
              <a:t>Статуя писца счета зерна </a:t>
            </a:r>
            <a:r>
              <a:rPr lang="ru-RU" sz="800" dirty="0" err="1" smtClean="0"/>
              <a:t>Маа-ни-амона</a:t>
            </a:r>
            <a:endParaRPr lang="ru-RU" sz="800" dirty="0" smtClean="0"/>
          </a:p>
          <a:p>
            <a:r>
              <a:rPr lang="ru-RU" sz="800" u="sng" dirty="0" smtClean="0">
                <a:hlinkClick r:id="rId6"/>
              </a:rPr>
              <a:t>http://www.hermitagemuseum.org/imgs_Ru/03/artwork/r3_5_2c_ancient_egypt.jpg</a:t>
            </a:r>
            <a:r>
              <a:rPr lang="ru-RU" sz="800" b="1" dirty="0" smtClean="0"/>
              <a:t> </a:t>
            </a:r>
            <a:r>
              <a:rPr lang="ru-RU" sz="800" dirty="0" smtClean="0"/>
              <a:t>Стела </a:t>
            </a:r>
            <a:r>
              <a:rPr lang="ru-RU" sz="800" dirty="0" err="1" smtClean="0"/>
              <a:t>Ипи</a:t>
            </a:r>
            <a:r>
              <a:rPr lang="ru-RU" sz="800" dirty="0" smtClean="0"/>
              <a:t> </a:t>
            </a:r>
          </a:p>
          <a:p>
            <a:r>
              <a:rPr lang="ru-RU" sz="800" u="sng" dirty="0" smtClean="0">
                <a:hlinkClick r:id="rId7"/>
              </a:rPr>
              <a:t>http://www.hermitagemuseum.org/imgs_Ru/03/artwork/r3_5_3a_byzantium.jpg</a:t>
            </a:r>
            <a:r>
              <a:rPr lang="ru-RU" sz="800" b="1" dirty="0" smtClean="0"/>
              <a:t> </a:t>
            </a:r>
            <a:r>
              <a:rPr lang="ru-RU" sz="800" dirty="0" smtClean="0"/>
              <a:t>Диптих с изображением цирковых сцен </a:t>
            </a:r>
          </a:p>
          <a:p>
            <a:r>
              <a:rPr lang="ru-RU" sz="800" u="sng" dirty="0" smtClean="0">
                <a:hlinkClick r:id="rId8"/>
              </a:rPr>
              <a:t>http://www.hermitagemuseum.org/imgs_Ru/03/artwork/r3_5_3c_byzantium.jpg</a:t>
            </a:r>
            <a:r>
              <a:rPr lang="ru-RU" sz="800" b="1" dirty="0" smtClean="0"/>
              <a:t> </a:t>
            </a:r>
            <a:r>
              <a:rPr lang="ru-RU" sz="800" dirty="0" smtClean="0"/>
              <a:t>Икона «Христос </a:t>
            </a:r>
            <a:r>
              <a:rPr lang="ru-RU" sz="800" dirty="0" err="1" smtClean="0"/>
              <a:t>Пантократор</a:t>
            </a:r>
            <a:r>
              <a:rPr lang="ru-RU" sz="800" dirty="0" smtClean="0"/>
              <a:t>» </a:t>
            </a:r>
          </a:p>
          <a:p>
            <a:r>
              <a:rPr lang="ru-RU" sz="800" u="sng" dirty="0" smtClean="0">
                <a:hlinkClick r:id="rId9"/>
              </a:rPr>
              <a:t>http://www.hermitagemuseum.org/imgs_Ru/03/artwork/r3_5_4a_sassanian.jpg</a:t>
            </a:r>
            <a:r>
              <a:rPr lang="ru-RU" sz="800" b="1" dirty="0" smtClean="0"/>
              <a:t> </a:t>
            </a:r>
            <a:r>
              <a:rPr lang="ru-RU" sz="800" dirty="0" smtClean="0"/>
              <a:t>Блюдо </a:t>
            </a:r>
          </a:p>
          <a:p>
            <a:r>
              <a:rPr lang="ru-RU" sz="800" u="sng" dirty="0" smtClean="0">
                <a:hlinkClick r:id="rId10"/>
              </a:rPr>
              <a:t>http://www.hermitagemuseum.org/imgs_Ru/03/artwork/r3_5_4c_sassanian.jpg</a:t>
            </a:r>
            <a:r>
              <a:rPr lang="ru-RU" sz="800" b="1" dirty="0" smtClean="0"/>
              <a:t> </a:t>
            </a:r>
            <a:r>
              <a:rPr lang="ru-RU" sz="800" dirty="0" smtClean="0"/>
              <a:t>Кувшин </a:t>
            </a:r>
          </a:p>
          <a:p>
            <a:r>
              <a:rPr lang="ru-RU" sz="800" u="sng" dirty="0" smtClean="0">
                <a:hlinkClick r:id="rId11"/>
              </a:rPr>
              <a:t>http://www.hermitagemuseum.org/imgs_Ru/03/artwork/r3_5_5b_islamic_art.jpg</a:t>
            </a:r>
            <a:r>
              <a:rPr lang="ru-RU" sz="800" b="1" dirty="0" smtClean="0"/>
              <a:t> </a:t>
            </a:r>
            <a:r>
              <a:rPr lang="ru-RU" sz="800" dirty="0" smtClean="0"/>
              <a:t>Фигура орла </a:t>
            </a:r>
          </a:p>
          <a:p>
            <a:r>
              <a:rPr lang="ru-RU" sz="800" u="sng" dirty="0" smtClean="0">
                <a:hlinkClick r:id="rId12"/>
              </a:rPr>
              <a:t>http://www.hermitagemuseum.org/imgs_Ru/03/artwork/r3_5_6b_india.jpg</a:t>
            </a:r>
            <a:r>
              <a:rPr lang="ru-RU" sz="800" dirty="0" smtClean="0"/>
              <a:t> </a:t>
            </a:r>
            <a:r>
              <a:rPr lang="ru-RU" sz="800" dirty="0" err="1" smtClean="0"/>
              <a:t>Манохар</a:t>
            </a:r>
            <a:r>
              <a:rPr lang="ru-RU" sz="800" dirty="0" smtClean="0"/>
              <a:t> Портрет Акбара</a:t>
            </a:r>
          </a:p>
          <a:p>
            <a:r>
              <a:rPr lang="ru-RU" sz="800" u="sng" dirty="0" smtClean="0">
                <a:hlinkClick r:id="rId13"/>
              </a:rPr>
              <a:t>http://www.hermitagemuseum.org/imgs_Ru/03/artwork/r3_5_7a_mongolian.jpg</a:t>
            </a:r>
            <a:r>
              <a:rPr lang="ru-RU" sz="800" dirty="0" smtClean="0"/>
              <a:t>  Третий Далай-лама </a:t>
            </a:r>
            <a:r>
              <a:rPr lang="ru-RU" sz="800" dirty="0" err="1" smtClean="0"/>
              <a:t>Соднам</a:t>
            </a:r>
            <a:r>
              <a:rPr lang="ru-RU" sz="800" dirty="0" smtClean="0"/>
              <a:t> </a:t>
            </a:r>
            <a:r>
              <a:rPr lang="ru-RU" sz="800" dirty="0" err="1" smtClean="0"/>
              <a:t>Джамцо</a:t>
            </a:r>
            <a:r>
              <a:rPr lang="ru-RU" sz="800" dirty="0" smtClean="0"/>
              <a:t> </a:t>
            </a:r>
          </a:p>
          <a:p>
            <a:r>
              <a:rPr lang="ru-RU" sz="800" u="sng" dirty="0" smtClean="0">
                <a:hlinkClick r:id="rId14"/>
              </a:rPr>
              <a:t>http://www.hermitagemuseum.org/imgs_Ru/03/artwork/r3_5_7b_mongolian.jpg</a:t>
            </a:r>
            <a:r>
              <a:rPr lang="ru-RU" sz="800" b="1" dirty="0" smtClean="0"/>
              <a:t> </a:t>
            </a:r>
            <a:r>
              <a:rPr lang="ru-RU" sz="800" dirty="0" smtClean="0"/>
              <a:t>Вышивка </a:t>
            </a:r>
          </a:p>
          <a:p>
            <a:r>
              <a:rPr lang="ru-RU" sz="800" u="sng" dirty="0" smtClean="0">
                <a:hlinkClick r:id="rId15"/>
              </a:rPr>
              <a:t>http://www.hermitagemuseum.org/imgs_Ru/03/artwork/r3_5_8b_china.gif</a:t>
            </a:r>
            <a:r>
              <a:rPr lang="ru-RU" sz="800" b="1" dirty="0" smtClean="0"/>
              <a:t> </a:t>
            </a:r>
            <a:r>
              <a:rPr lang="ru-RU" sz="800" dirty="0" smtClean="0"/>
              <a:t>Коробка резного лака </a:t>
            </a:r>
          </a:p>
          <a:p>
            <a:r>
              <a:rPr lang="ru-RU" sz="800" u="sng" dirty="0" smtClean="0">
                <a:hlinkClick r:id="rId16"/>
              </a:rPr>
              <a:t>http://www.hermitagemuseum.org/imgs_Ru/03/artwork/r3_5_8g_china.gif</a:t>
            </a:r>
            <a:r>
              <a:rPr lang="ru-RU" sz="800" b="1" dirty="0" smtClean="0"/>
              <a:t> </a:t>
            </a:r>
            <a:r>
              <a:rPr lang="ru-RU" sz="800" dirty="0" smtClean="0"/>
              <a:t>Кашпо</a:t>
            </a:r>
          </a:p>
          <a:p>
            <a:r>
              <a:rPr lang="ru-RU" sz="800" dirty="0" smtClean="0"/>
              <a:t> </a:t>
            </a:r>
            <a:r>
              <a:rPr lang="ru-RU" sz="800" u="sng" dirty="0" smtClean="0">
                <a:hlinkClick r:id="rId17"/>
              </a:rPr>
              <a:t>http://www.hermitaje.com/imeges/ch.gif</a:t>
            </a:r>
            <a:r>
              <a:rPr lang="ru-RU" sz="800" dirty="0" smtClean="0"/>
              <a:t> Голова монаха (фрагмент) фрагментов стенных росписей</a:t>
            </a:r>
          </a:p>
          <a:p>
            <a:r>
              <a:rPr lang="ru-RU" sz="800" u="sng" dirty="0" smtClean="0">
                <a:hlinkClick r:id="rId18"/>
              </a:rPr>
              <a:t>http://www.hermitagemuseum.org/imgs_Ru/03/artwork/r3_5_8e_china.gif</a:t>
            </a:r>
            <a:r>
              <a:rPr lang="ru-RU" sz="800" b="1" dirty="0" smtClean="0"/>
              <a:t> </a:t>
            </a:r>
            <a:r>
              <a:rPr lang="ru-RU" sz="800" dirty="0" smtClean="0"/>
              <a:t>Портрет чиновника</a:t>
            </a:r>
          </a:p>
          <a:p>
            <a:r>
              <a:rPr lang="ru-RU" sz="800" u="sng" dirty="0" smtClean="0">
                <a:hlinkClick r:id="rId19"/>
              </a:rPr>
              <a:t>http://www.hermitagemuseum.org/imgs_Ru/03/artwork/r3_5_9a_japan.jpg</a:t>
            </a:r>
            <a:r>
              <a:rPr lang="ru-RU" sz="800" dirty="0" smtClean="0"/>
              <a:t> </a:t>
            </a:r>
            <a:r>
              <a:rPr lang="ru-RU" sz="800" dirty="0" err="1" smtClean="0"/>
              <a:t>Cёкюсай</a:t>
            </a:r>
            <a:r>
              <a:rPr lang="ru-RU" sz="800" dirty="0" smtClean="0"/>
              <a:t> </a:t>
            </a:r>
            <a:r>
              <a:rPr lang="ru-RU" sz="800" dirty="0" err="1" smtClean="0"/>
              <a:t>Томоюки</a:t>
            </a:r>
            <a:r>
              <a:rPr lang="ru-RU" sz="800" dirty="0" smtClean="0"/>
              <a:t> Нэцкэ</a:t>
            </a:r>
          </a:p>
          <a:p>
            <a:r>
              <a:rPr lang="ru-RU" sz="800" u="sng" dirty="0" smtClean="0">
                <a:hlinkClick r:id="rId20"/>
              </a:rPr>
              <a:t>http://www.hermitaje.com/imeges/343434.jpg</a:t>
            </a:r>
            <a:r>
              <a:rPr lang="ru-RU" sz="800" i="1" dirty="0" smtClean="0"/>
              <a:t> </a:t>
            </a:r>
            <a:r>
              <a:rPr lang="ru-RU" sz="800" dirty="0" err="1" smtClean="0"/>
              <a:t>Андо</a:t>
            </a:r>
            <a:r>
              <a:rPr lang="ru-RU" sz="800" dirty="0" smtClean="0"/>
              <a:t> </a:t>
            </a:r>
            <a:r>
              <a:rPr lang="ru-RU" sz="800" dirty="0" err="1" smtClean="0"/>
              <a:t>Хиросигэ</a:t>
            </a:r>
            <a:r>
              <a:rPr lang="ru-RU" sz="800" dirty="0" smtClean="0"/>
              <a:t>. Синтоистский храм </a:t>
            </a:r>
            <a:r>
              <a:rPr lang="ru-RU" sz="800" dirty="0" err="1" smtClean="0"/>
              <a:t>Минато</a:t>
            </a:r>
            <a:r>
              <a:rPr lang="ru-RU" sz="800" dirty="0" smtClean="0"/>
              <a:t> около моста </a:t>
            </a:r>
            <a:r>
              <a:rPr lang="ru-RU" sz="800" dirty="0" err="1" smtClean="0"/>
              <a:t>Инари-Баси</a:t>
            </a:r>
            <a:r>
              <a:rPr lang="ru-RU" sz="800" dirty="0" smtClean="0"/>
              <a:t> в квартале </a:t>
            </a:r>
            <a:r>
              <a:rPr lang="ru-RU" sz="800" dirty="0" err="1" smtClean="0"/>
              <a:t>Теппосу</a:t>
            </a:r>
            <a:endParaRPr lang="ru-RU" sz="800" dirty="0" smtClean="0"/>
          </a:p>
          <a:p>
            <a:r>
              <a:rPr lang="ru-RU" sz="800" u="sng" dirty="0" smtClean="0">
                <a:hlinkClick r:id="rId21"/>
              </a:rPr>
              <a:t>http://www.hermitagemuseum.org/imgs_Ru/03/artwork/r3_5_10a_thailand.jpg</a:t>
            </a:r>
            <a:r>
              <a:rPr lang="ru-RU" sz="800" b="1" dirty="0" smtClean="0"/>
              <a:t> </a:t>
            </a:r>
            <a:r>
              <a:rPr lang="ru-RU" sz="800" dirty="0" smtClean="0"/>
              <a:t>Будда </a:t>
            </a:r>
            <a:r>
              <a:rPr lang="ru-RU" sz="800" dirty="0" err="1" smtClean="0"/>
              <a:t>Маравиджайя</a:t>
            </a:r>
            <a:r>
              <a:rPr lang="ru-RU" sz="800" dirty="0" smtClean="0"/>
              <a:t>   Лана</a:t>
            </a:r>
          </a:p>
          <a:p>
            <a:r>
              <a:rPr lang="ru-RU" sz="800" u="sng" dirty="0" smtClean="0">
                <a:hlinkClick r:id="rId22"/>
              </a:rPr>
              <a:t>http://www.hermitagemuseum.org/imgs_Ru/03/artwork/r3_5_10b_thailand.jpg</a:t>
            </a:r>
            <a:r>
              <a:rPr lang="ru-RU" sz="800" b="1" dirty="0" smtClean="0"/>
              <a:t> </a:t>
            </a:r>
            <a:r>
              <a:rPr lang="ru-RU" sz="800" dirty="0" err="1" smtClean="0"/>
              <a:t>Паччекабудда</a:t>
            </a:r>
            <a:r>
              <a:rPr lang="ru-RU" sz="800" dirty="0" smtClean="0"/>
              <a:t>   Лана </a:t>
            </a:r>
          </a:p>
          <a:p>
            <a:r>
              <a:rPr lang="ru-RU" sz="800" u="sng" dirty="0" smtClean="0">
                <a:hlinkClick r:id="rId23"/>
              </a:rPr>
              <a:t>http://www.hermitagemuseum.org/imgs_Ru/03/artwork/r3_5_11a_central_asia.jpg</a:t>
            </a:r>
            <a:r>
              <a:rPr lang="ru-RU" sz="800" b="1" dirty="0" smtClean="0"/>
              <a:t> </a:t>
            </a:r>
            <a:r>
              <a:rPr lang="ru-RU" sz="800" dirty="0" err="1" smtClean="0"/>
              <a:t>Ритон</a:t>
            </a:r>
            <a:r>
              <a:rPr lang="ru-RU" sz="800" dirty="0" smtClean="0"/>
              <a:t> </a:t>
            </a:r>
          </a:p>
          <a:p>
            <a:r>
              <a:rPr lang="ru-RU" sz="800" u="sng" dirty="0" smtClean="0">
                <a:hlinkClick r:id="rId24"/>
              </a:rPr>
              <a:t>http://www.hermitagemuseum.org/imgs_Ru/03/artwork/r3_5_11b_central_asia.jpg</a:t>
            </a:r>
            <a:r>
              <a:rPr lang="ru-RU" sz="800" b="1" dirty="0" smtClean="0"/>
              <a:t> </a:t>
            </a:r>
            <a:r>
              <a:rPr lang="ru-RU" sz="800" dirty="0" smtClean="0"/>
              <a:t>Музыкантша </a:t>
            </a:r>
          </a:p>
          <a:p>
            <a:r>
              <a:rPr lang="ru-RU" sz="800" u="sng" dirty="0" smtClean="0">
                <a:hlinkClick r:id="rId25"/>
              </a:rPr>
              <a:t>http://www.hermitagemuseum.org/imgs_Ru/03/artwork/r3_5_11c_central_asia.jpg</a:t>
            </a:r>
            <a:r>
              <a:rPr lang="ru-RU" sz="800" b="1" dirty="0" smtClean="0"/>
              <a:t> </a:t>
            </a:r>
            <a:r>
              <a:rPr lang="ru-RU" sz="800" dirty="0" smtClean="0"/>
              <a:t>Чаша с изображением джейрана </a:t>
            </a:r>
          </a:p>
          <a:p>
            <a:r>
              <a:rPr lang="ru-RU" sz="800" u="sng" dirty="0" smtClean="0">
                <a:hlinkClick r:id="rId26"/>
              </a:rPr>
              <a:t>http://www.hermitagemuseum.org/imgs_Ru/03/artwork/r3_5_11e_central_asia.jpg</a:t>
            </a:r>
            <a:r>
              <a:rPr lang="ru-RU" sz="800" b="1" dirty="0" smtClean="0"/>
              <a:t> </a:t>
            </a:r>
            <a:r>
              <a:rPr lang="ru-RU" sz="800" dirty="0" smtClean="0"/>
              <a:t>Богиня на льве </a:t>
            </a:r>
          </a:p>
          <a:p>
            <a:r>
              <a:rPr lang="ru-RU" sz="800" u="sng" dirty="0" smtClean="0">
                <a:hlinkClick r:id="rId27"/>
              </a:rPr>
              <a:t>http://www.hermitagemuseum.org/imgs_Ru/03/artwork/r3_5_12a_caucasus.jpg</a:t>
            </a:r>
            <a:r>
              <a:rPr lang="ru-RU" sz="800" b="1" dirty="0" smtClean="0"/>
              <a:t> </a:t>
            </a:r>
            <a:r>
              <a:rPr lang="ru-RU" sz="800" dirty="0" smtClean="0"/>
              <a:t>Кафтан </a:t>
            </a:r>
          </a:p>
          <a:p>
            <a:r>
              <a:rPr lang="ru-RU" sz="800" u="sng" dirty="0" smtClean="0">
                <a:hlinkClick r:id="rId28"/>
              </a:rPr>
              <a:t>http://www.hermitagemuseum.org/imgs_Ru/03/artwork/r3_5_12c_caucasus.jpg</a:t>
            </a:r>
            <a:r>
              <a:rPr lang="ru-RU" sz="800" dirty="0" smtClean="0"/>
              <a:t>  Фигурка божества - деталь трона </a:t>
            </a:r>
          </a:p>
          <a:p>
            <a:r>
              <a:rPr lang="ru-RU" sz="800" u="sng" dirty="0" smtClean="0">
                <a:hlinkClick r:id="rId29"/>
              </a:rPr>
              <a:t>http://www.hermitaje.com/imeges/324342343.jpg</a:t>
            </a:r>
            <a:r>
              <a:rPr lang="ru-RU" sz="800" i="1" dirty="0" smtClean="0"/>
              <a:t> </a:t>
            </a:r>
            <a:r>
              <a:rPr lang="ru-RU" sz="800" dirty="0" smtClean="0"/>
              <a:t>Бронзовая фигурка божества. Урарту</a:t>
            </a:r>
          </a:p>
          <a:p>
            <a:r>
              <a:rPr lang="ru-RU" sz="800" u="sng" dirty="0" smtClean="0">
                <a:hlinkClick r:id="rId30"/>
              </a:rPr>
              <a:t>http://www.hermitagemuseum.org/imgs_Ru/03/artwork/r3_5_13a_golden_horde.jpg</a:t>
            </a:r>
            <a:r>
              <a:rPr lang="ru-RU" sz="800" b="1" dirty="0" smtClean="0"/>
              <a:t> </a:t>
            </a:r>
            <a:r>
              <a:rPr lang="ru-RU" sz="800" dirty="0" smtClean="0"/>
              <a:t>Поясной набор </a:t>
            </a:r>
          </a:p>
          <a:p>
            <a:r>
              <a:rPr lang="ru-RU" sz="800" u="sng" dirty="0" smtClean="0">
                <a:hlinkClick r:id="rId31"/>
              </a:rPr>
              <a:t>http://www.hermitagemuseum.org/imgs_Ru/03/artwork/r3_5_13d_golden_horde.jpg</a:t>
            </a:r>
            <a:r>
              <a:rPr lang="ru-RU" sz="800" dirty="0" smtClean="0"/>
              <a:t> Птичка - детская игрушка </a:t>
            </a:r>
          </a:p>
          <a:p>
            <a:r>
              <a:rPr lang="ru-RU" sz="800" u="sng" dirty="0" smtClean="0">
                <a:hlinkClick r:id="rId32"/>
              </a:rPr>
              <a:t>http://www.hermitagemuseum.org/imgs_Ru/03/artwork/r3_5_13b_golden_horde.jpg</a:t>
            </a:r>
            <a:r>
              <a:rPr lang="ru-RU" sz="800" b="1" dirty="0" smtClean="0"/>
              <a:t> </a:t>
            </a:r>
            <a:r>
              <a:rPr lang="ru-RU" sz="800" dirty="0" smtClean="0"/>
              <a:t>Ковш </a:t>
            </a:r>
          </a:p>
          <a:p>
            <a:r>
              <a:rPr lang="ru-RU" sz="800" u="sng" dirty="0" smtClean="0">
                <a:hlinkClick r:id="rId33"/>
              </a:rPr>
              <a:t>http://www.hermitagemuseum.org/imgs_Ru/03/artwork/r3_5_13c_golden_horde.jpg</a:t>
            </a:r>
            <a:r>
              <a:rPr lang="ru-RU" sz="800" b="1" dirty="0" smtClean="0"/>
              <a:t>  </a:t>
            </a:r>
            <a:r>
              <a:rPr lang="ru-RU" sz="800" dirty="0" smtClean="0"/>
              <a:t>Чаша поливная </a:t>
            </a:r>
          </a:p>
          <a:p>
            <a:r>
              <a:rPr lang="ru-RU" sz="800" dirty="0" smtClean="0"/>
              <a:t>Слайд 9.</a:t>
            </a:r>
            <a:r>
              <a:rPr lang="ru-RU" sz="800" u="sng" dirty="0" smtClean="0">
                <a:hlinkClick r:id="rId34"/>
              </a:rPr>
              <a:t>http://www.hermitagemuseum.org/tmplobs/LNS7TX62DU5JDID16.jpg</a:t>
            </a:r>
            <a:r>
              <a:rPr lang="ru-RU" sz="800" b="1" dirty="0" smtClean="0"/>
              <a:t> </a:t>
            </a:r>
            <a:r>
              <a:rPr lang="ru-RU" sz="800" dirty="0" smtClean="0"/>
              <a:t>Икона «Св. Никола»</a:t>
            </a:r>
          </a:p>
          <a:p>
            <a:r>
              <a:rPr lang="ru-RU" sz="800" u="sng" dirty="0" smtClean="0">
                <a:hlinkClick r:id="rId35"/>
              </a:rPr>
              <a:t>http://www.hermitagemuseum.org/tmplobs/SQE7TLM_40CZ3HBG$26.jpg</a:t>
            </a:r>
            <a:r>
              <a:rPr lang="ru-RU" sz="800" b="1" dirty="0" smtClean="0"/>
              <a:t> </a:t>
            </a:r>
            <a:r>
              <a:rPr lang="ru-RU" sz="800" dirty="0" smtClean="0"/>
              <a:t>Икона «Рождество Христово»</a:t>
            </a:r>
          </a:p>
          <a:p>
            <a:r>
              <a:rPr lang="ru-RU" sz="800" u="sng" dirty="0" smtClean="0">
                <a:hlinkClick r:id="rId36"/>
              </a:rPr>
              <a:t>http://www.hermitagemuseum.org/tmplobs/C4ZXQ1C8P_23J0U0RX3.jpg</a:t>
            </a:r>
            <a:r>
              <a:rPr lang="ru-RU" sz="800" b="1" dirty="0" smtClean="0"/>
              <a:t> </a:t>
            </a:r>
            <a:r>
              <a:rPr lang="ru-RU" sz="800" dirty="0" smtClean="0"/>
              <a:t>Костюм женский </a:t>
            </a:r>
          </a:p>
          <a:p>
            <a:r>
              <a:rPr lang="ru-RU" sz="800" u="sng" dirty="0" smtClean="0">
                <a:hlinkClick r:id="rId37"/>
              </a:rPr>
              <a:t>http://www.hermitagemuseum.org/tmplobs/ZJ2GK_23Z_23OPL2W2X13.jpg</a:t>
            </a:r>
            <a:r>
              <a:rPr lang="ru-RU" sz="800" b="1" dirty="0" smtClean="0"/>
              <a:t> </a:t>
            </a:r>
            <a:r>
              <a:rPr lang="ru-RU" sz="800" dirty="0" smtClean="0"/>
              <a:t>Костюм женский</a:t>
            </a:r>
          </a:p>
          <a:p>
            <a:r>
              <a:rPr lang="ru-RU" sz="800" u="sng" dirty="0" smtClean="0">
                <a:hlinkClick r:id="rId38"/>
              </a:rPr>
              <a:t>http://www.hermitagemuseum.org/tmplobs/RZ24KNIXH3ZD_23D9O3.jpg</a:t>
            </a:r>
            <a:r>
              <a:rPr lang="ru-RU" sz="800" b="1" dirty="0" smtClean="0"/>
              <a:t> </a:t>
            </a:r>
            <a:r>
              <a:rPr lang="ru-RU" sz="800" dirty="0" smtClean="0"/>
              <a:t>Костюм крестьянки    </a:t>
            </a:r>
          </a:p>
          <a:p>
            <a:r>
              <a:rPr lang="ru-RU" sz="800" u="sng" dirty="0" smtClean="0">
                <a:hlinkClick r:id="rId39"/>
              </a:rPr>
              <a:t>http://www.hermitagemuseum.org/tmplobs/B38FBE$UW_402GAGCM3.jpg</a:t>
            </a:r>
            <a:r>
              <a:rPr lang="ru-RU" sz="800" b="1" dirty="0" smtClean="0"/>
              <a:t> </a:t>
            </a:r>
            <a:r>
              <a:rPr lang="ru-RU" sz="800" dirty="0" smtClean="0"/>
              <a:t>Костюм казачки праздничный</a:t>
            </a:r>
          </a:p>
          <a:p>
            <a:r>
              <a:rPr lang="ru-RU" sz="800" u="sng" dirty="0" smtClean="0">
                <a:hlinkClick r:id="rId40"/>
              </a:rPr>
              <a:t>http://www.hermitagemuseum.org/imgs_Ru/03/hm3_13_0_0_4_big.jpg</a:t>
            </a:r>
            <a:r>
              <a:rPr lang="ru-RU" sz="800" b="1" dirty="0" smtClean="0"/>
              <a:t> </a:t>
            </a:r>
            <a:r>
              <a:rPr lang="ru-RU" sz="800" dirty="0" err="1" smtClean="0"/>
              <a:t>Ваза-ароматница</a:t>
            </a:r>
            <a:r>
              <a:rPr lang="ru-RU" sz="800" dirty="0" smtClean="0"/>
              <a:t> с крышкой</a:t>
            </a:r>
          </a:p>
          <a:p>
            <a:r>
              <a:rPr lang="ru-RU" sz="800" u="sng" dirty="0" smtClean="0">
                <a:hlinkClick r:id="rId41"/>
              </a:rPr>
              <a:t>http://gallerix.ru/pic/_EX/410309825/251144409.jpeg</a:t>
            </a:r>
            <a:r>
              <a:rPr lang="ru-RU" sz="800" dirty="0" smtClean="0"/>
              <a:t> </a:t>
            </a:r>
            <a:r>
              <a:rPr lang="ru-RU" sz="800" dirty="0" err="1" smtClean="0"/>
              <a:t>Олешкевич</a:t>
            </a:r>
            <a:r>
              <a:rPr lang="ru-RU" sz="800" dirty="0" smtClean="0"/>
              <a:t>, Иосиф Иванович - Портрет Михаила Илларионовича Кутузова</a:t>
            </a:r>
          </a:p>
          <a:p>
            <a:r>
              <a:rPr lang="ru-RU" sz="800" u="sng" dirty="0" smtClean="0">
                <a:hlinkClick r:id="rId42"/>
              </a:rPr>
              <a:t>http://gallerix.ru/pic/_EX/1884943031/906039428.jpeg</a:t>
            </a:r>
            <a:r>
              <a:rPr lang="ru-RU" sz="800" dirty="0" smtClean="0"/>
              <a:t> </a:t>
            </a:r>
            <a:r>
              <a:rPr lang="ru-RU" sz="800" dirty="0" err="1" smtClean="0"/>
              <a:t>Бодаревский</a:t>
            </a:r>
            <a:r>
              <a:rPr lang="ru-RU" sz="800" dirty="0" smtClean="0"/>
              <a:t>, Николай </a:t>
            </a:r>
            <a:r>
              <a:rPr lang="ru-RU" sz="800" dirty="0" err="1" smtClean="0"/>
              <a:t>Корнильевич</a:t>
            </a:r>
            <a:r>
              <a:rPr lang="ru-RU" sz="800" dirty="0" smtClean="0"/>
              <a:t> - Портрет императрицы Александры Федоровны</a:t>
            </a:r>
          </a:p>
          <a:p>
            <a:r>
              <a:rPr lang="ru-RU" sz="800" u="sng" dirty="0" smtClean="0">
                <a:hlinkClick r:id="rId43"/>
              </a:rPr>
              <a:t>http://gallerix.ru/pic/_EX/3343930/101071166.jpeg</a:t>
            </a:r>
            <a:r>
              <a:rPr lang="ru-RU" sz="800" dirty="0" smtClean="0"/>
              <a:t> Маковский, Константин Егорович - Портрет великой княжны Марии Николаевны</a:t>
            </a:r>
          </a:p>
          <a:p>
            <a:r>
              <a:rPr lang="ru-RU" sz="800" u="sng" dirty="0" smtClean="0">
                <a:hlinkClick r:id="rId44"/>
              </a:rPr>
              <a:t>http://gallerix.ru/pic/_EX/1232110177/215548706.jpeg</a:t>
            </a:r>
            <a:r>
              <a:rPr lang="ru-RU" sz="800" dirty="0" smtClean="0"/>
              <a:t> Черный, Андрей Иванович - Портрет графа Григория Григорьевича Орлова</a:t>
            </a:r>
          </a:p>
          <a:p>
            <a:r>
              <a:rPr lang="ru-RU" sz="800" u="sng" dirty="0" smtClean="0">
                <a:hlinkClick r:id="rId45"/>
              </a:rPr>
              <a:t>http://gallerix.ru/pic/_EX/1884943031/114639282.jpeg</a:t>
            </a:r>
            <a:r>
              <a:rPr lang="ru-RU" sz="800" dirty="0" smtClean="0"/>
              <a:t> </a:t>
            </a:r>
            <a:r>
              <a:rPr lang="ru-RU" sz="800" dirty="0" err="1" smtClean="0"/>
              <a:t>Боровиковский</a:t>
            </a:r>
            <a:r>
              <a:rPr lang="ru-RU" sz="800" dirty="0" smtClean="0"/>
              <a:t>, Владимир Лукич - Портрет Павла Семеновича </a:t>
            </a:r>
            <a:r>
              <a:rPr lang="ru-RU" sz="800" dirty="0" err="1" smtClean="0"/>
              <a:t>Масюкова</a:t>
            </a:r>
            <a:endParaRPr lang="ru-RU" sz="800" dirty="0" smtClean="0"/>
          </a:p>
          <a:p>
            <a:r>
              <a:rPr lang="ru-RU" sz="800" u="sng" dirty="0" smtClean="0">
                <a:hlinkClick r:id="rId46"/>
              </a:rPr>
              <a:t>http://gallerix.ru/pic/_EX/1232110177/820565795.jpeg</a:t>
            </a:r>
            <a:r>
              <a:rPr lang="ru-RU" sz="800" dirty="0" smtClean="0"/>
              <a:t> Щукин, Степан Семенович - Портрет Павла I</a:t>
            </a:r>
          </a:p>
          <a:p>
            <a:r>
              <a:rPr lang="ru-RU" sz="800" u="sng" dirty="0" smtClean="0">
                <a:hlinkClick r:id="rId47"/>
              </a:rPr>
              <a:t>http://gallerix.ru/pic/_EX/1884943031/548571777.jpeg</a:t>
            </a:r>
            <a:r>
              <a:rPr lang="ru-RU" sz="800" dirty="0" smtClean="0"/>
              <a:t> </a:t>
            </a:r>
            <a:r>
              <a:rPr lang="ru-RU" sz="800" dirty="0" err="1" smtClean="0"/>
              <a:t>Боровиковский</a:t>
            </a:r>
            <a:r>
              <a:rPr lang="ru-RU" sz="800" dirty="0" smtClean="0"/>
              <a:t>, Владимир Лукич - Портрет великой княгини Елены Павловны</a:t>
            </a:r>
          </a:p>
          <a:p>
            <a:r>
              <a:rPr lang="ru-RU" sz="800" u="sng" dirty="0" smtClean="0">
                <a:hlinkClick r:id="rId48"/>
              </a:rPr>
              <a:t>http://gallerix.ru/pic/_EX/3343930/729653930.jpeg</a:t>
            </a:r>
            <a:r>
              <a:rPr lang="ru-RU" sz="800" dirty="0" smtClean="0"/>
              <a:t> </a:t>
            </a:r>
            <a:r>
              <a:rPr lang="ru-RU" sz="800" dirty="0" err="1" smtClean="0"/>
              <a:t>Липгарт</a:t>
            </a:r>
            <a:r>
              <a:rPr lang="ru-RU" sz="800" dirty="0" smtClean="0"/>
              <a:t>, Эрнст Карлович - Портрет великого князя Михаила Николаевича</a:t>
            </a:r>
          </a:p>
          <a:p>
            <a:r>
              <a:rPr lang="ru-RU" sz="800" u="sng" dirty="0" smtClean="0">
                <a:hlinkClick r:id="rId49"/>
              </a:rPr>
              <a:t>http://gallerix.ru/pic/_EX/3343930/954571533.jpeg</a:t>
            </a:r>
            <a:r>
              <a:rPr lang="ru-RU" sz="800" dirty="0" smtClean="0"/>
              <a:t> Левицкий, Дмитрий Григорьевич - Портрет Михаила Никитича </a:t>
            </a:r>
            <a:r>
              <a:rPr lang="ru-RU" sz="800" dirty="0" err="1" smtClean="0"/>
              <a:t>Кречетникова</a:t>
            </a:r>
            <a:endParaRPr lang="ru-RU" sz="800" dirty="0" smtClean="0"/>
          </a:p>
          <a:p>
            <a:r>
              <a:rPr lang="ru-RU" sz="800" u="sng" dirty="0" smtClean="0">
                <a:hlinkClick r:id="rId50"/>
              </a:rPr>
              <a:t>http://gallerix.ru/pic/_EX/123650593/420333862.jpeg</a:t>
            </a:r>
            <a:r>
              <a:rPr lang="ru-RU" sz="800" dirty="0" smtClean="0"/>
              <a:t> </a:t>
            </a:r>
            <a:r>
              <a:rPr lang="ru-RU" sz="800" dirty="0" err="1" smtClean="0"/>
              <a:t>Гау</a:t>
            </a:r>
            <a:r>
              <a:rPr lang="ru-RU" sz="800" dirty="0" smtClean="0"/>
              <a:t>, Владимир Иванович - Портрет графини Анны Владимировны Бобринской</a:t>
            </a:r>
          </a:p>
          <a:p>
            <a:r>
              <a:rPr lang="ru-RU" sz="800" u="sng" dirty="0" smtClean="0">
                <a:hlinkClick r:id="rId51"/>
              </a:rPr>
              <a:t>http://gallerix.ru/pic/_EX/297965802/324560546.jpeg</a:t>
            </a:r>
            <a:r>
              <a:rPr lang="ru-RU" sz="800" dirty="0" smtClean="0"/>
              <a:t> Елизавета Федоровна, великая княгиня - Портрет неизвестной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400800"/>
            <a:ext cx="585216" cy="280416"/>
          </a:xfrm>
          <a:prstGeom prst="actionButtonForwardNex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924800" cy="4572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Информационные источники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2895600"/>
          </a:xfrm>
        </p:spPr>
        <p:txBody>
          <a:bodyPr>
            <a:normAutofit/>
          </a:bodyPr>
          <a:lstStyle/>
          <a:p>
            <a:endParaRPr lang="ru-RU" sz="1600" dirty="0" smtClean="0"/>
          </a:p>
          <a:p>
            <a:pPr lvl="0"/>
            <a:endParaRPr lang="ru-RU" sz="1600" dirty="0" smtClean="0"/>
          </a:p>
          <a:p>
            <a:pPr lvl="0"/>
            <a:endParaRPr lang="ru-RU" sz="1600" dirty="0" smtClean="0"/>
          </a:p>
          <a:p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914400"/>
            <a:ext cx="86868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/>
              <a:t>Слайд 9.  (продолжение)</a:t>
            </a:r>
          </a:p>
          <a:p>
            <a:r>
              <a:rPr lang="ru-RU" sz="800" u="sng" dirty="0" smtClean="0">
                <a:hlinkClick r:id="rId3"/>
              </a:rPr>
              <a:t>http://gallerix.ru/pic/_EX/297965802/662252807.jpeg</a:t>
            </a:r>
            <a:r>
              <a:rPr lang="ru-RU" sz="800" dirty="0" smtClean="0"/>
              <a:t> Жуковский, М. - Портрет доктора П. А. Бадмаева</a:t>
            </a:r>
          </a:p>
          <a:p>
            <a:r>
              <a:rPr lang="ru-RU" sz="800" u="sng" dirty="0" smtClean="0">
                <a:hlinkClick r:id="rId4"/>
              </a:rPr>
              <a:t>http://gallerix.ru/pic/_EX/1048031991/936087036.jpeg</a:t>
            </a:r>
            <a:r>
              <a:rPr lang="ru-RU" sz="800" dirty="0" smtClean="0"/>
              <a:t> </a:t>
            </a:r>
            <a:r>
              <a:rPr lang="ru-RU" sz="800" dirty="0" err="1" smtClean="0"/>
              <a:t>Тропинин</a:t>
            </a:r>
            <a:r>
              <a:rPr lang="ru-RU" sz="800" dirty="0" smtClean="0"/>
              <a:t>, Василий Андреевич - Портрет П. И. Сапожниковой</a:t>
            </a:r>
          </a:p>
          <a:p>
            <a:r>
              <a:rPr lang="ru-RU" sz="800" u="sng" dirty="0" smtClean="0">
                <a:hlinkClick r:id="rId5"/>
              </a:rPr>
              <a:t>http://gallerix.ru/pic/_EX/1869866071/288278198.jpeg</a:t>
            </a:r>
            <a:r>
              <a:rPr lang="ru-RU" sz="800" dirty="0" smtClean="0"/>
              <a:t> Малюков, А. - Портрет императрицы Александры Федоровны</a:t>
            </a:r>
          </a:p>
          <a:p>
            <a:r>
              <a:rPr lang="ru-RU" sz="800" u="sng" dirty="0" smtClean="0">
                <a:hlinkClick r:id="rId6"/>
              </a:rPr>
              <a:t>http://gallerix.ru/pic/_EX/3343930/971737670.jpeg</a:t>
            </a:r>
            <a:r>
              <a:rPr lang="ru-RU" sz="800" dirty="0" smtClean="0"/>
              <a:t>  Левицкий, Дмитрий Григорьевич - Портрет Николая Ивановича Новикова</a:t>
            </a:r>
          </a:p>
          <a:p>
            <a:r>
              <a:rPr lang="ru-RU" sz="800" dirty="0" smtClean="0"/>
              <a:t>Слайд 10. </a:t>
            </a:r>
            <a:r>
              <a:rPr lang="ru-RU" sz="800" u="sng" dirty="0" smtClean="0">
                <a:hlinkClick r:id="rId7"/>
              </a:rPr>
              <a:t>http://www.vidania.ru/picture/sankt-peterburg/elizaveta_petrovna_romanova.jpg</a:t>
            </a:r>
            <a:r>
              <a:rPr lang="ru-RU" sz="800" dirty="0" smtClean="0"/>
              <a:t>  К. </a:t>
            </a:r>
            <a:r>
              <a:rPr lang="ru-RU" sz="800" dirty="0" err="1" smtClean="0"/>
              <a:t>Ванлоо</a:t>
            </a:r>
            <a:r>
              <a:rPr lang="ru-RU" sz="800" dirty="0" smtClean="0"/>
              <a:t>. Портрет императрицы Елизаветы Петровны</a:t>
            </a:r>
          </a:p>
          <a:p>
            <a:r>
              <a:rPr lang="ru-RU" sz="800" u="sng" dirty="0" smtClean="0">
                <a:hlinkClick r:id="rId8"/>
              </a:rPr>
              <a:t>http://severyanka.info/wp-content/uploads/2013/03/kat-ermitaj-08.jpg</a:t>
            </a:r>
            <a:r>
              <a:rPr lang="ru-RU" sz="800" dirty="0" smtClean="0"/>
              <a:t> Кошкин дом в Эрмитаже  </a:t>
            </a:r>
          </a:p>
          <a:p>
            <a:r>
              <a:rPr lang="ru-RU" sz="800" u="sng" dirty="0" smtClean="0">
                <a:hlinkClick r:id="rId9"/>
              </a:rPr>
              <a:t>http://cs11359.userapi.com/u81977537/-14/x_bd1d095f.jpg</a:t>
            </a:r>
            <a:r>
              <a:rPr lang="ru-RU" sz="800" dirty="0" smtClean="0"/>
              <a:t> Кот</a:t>
            </a:r>
          </a:p>
          <a:p>
            <a:r>
              <a:rPr lang="ru-RU" sz="800" u="sng" dirty="0" smtClean="0">
                <a:hlinkClick r:id="rId10"/>
              </a:rPr>
              <a:t>http://cs11359.userapi.com/u81977537/-14/x_f748e29f.jpg</a:t>
            </a:r>
            <a:r>
              <a:rPr lang="ru-RU" sz="800" dirty="0" smtClean="0"/>
              <a:t> Кошка</a:t>
            </a:r>
          </a:p>
          <a:p>
            <a:r>
              <a:rPr lang="ru-RU" sz="800" u="sng" dirty="0" smtClean="0">
                <a:hlinkClick r:id="rId11"/>
              </a:rPr>
              <a:t>http://www.margoshik.com/wp-content/uploads/2012/10/2012-10-09-14.08.13-e1350078084789.jpg</a:t>
            </a:r>
            <a:r>
              <a:rPr lang="ru-RU" sz="800" dirty="0" smtClean="0"/>
              <a:t> Статуя Кошка</a:t>
            </a:r>
          </a:p>
          <a:p>
            <a:r>
              <a:rPr lang="ru-RU" sz="800" u="sng" dirty="0" smtClean="0">
                <a:hlinkClick r:id="rId12"/>
              </a:rPr>
              <a:t>http://img1.liveinternet.ru/images/attach/c/1//57/44/57044251_1269741414_hranitel.jpg</a:t>
            </a:r>
            <a:r>
              <a:rPr lang="ru-RU" sz="800" dirty="0" smtClean="0"/>
              <a:t> Кошка</a:t>
            </a:r>
          </a:p>
          <a:p>
            <a:r>
              <a:rPr lang="ru-RU" sz="800" u="sng" dirty="0" smtClean="0">
                <a:hlinkClick r:id="rId13"/>
              </a:rPr>
              <a:t>http://cs11359.userapi.com/u81977537/-14/x_2d085df9.jpg</a:t>
            </a:r>
            <a:r>
              <a:rPr lang="ru-RU" sz="800" dirty="0" smtClean="0"/>
              <a:t>  Кот</a:t>
            </a:r>
          </a:p>
          <a:p>
            <a:r>
              <a:rPr lang="ru-RU" sz="800" u="sng" dirty="0" smtClean="0">
                <a:hlinkClick r:id="rId14"/>
              </a:rPr>
              <a:t>http://img0.liveinternet.ru/images/attach/c/1//57/44/57044225_1269741145_0_1718_7dd4d54e_1L.jpg</a:t>
            </a:r>
            <a:r>
              <a:rPr lang="ru-RU" sz="800" dirty="0" smtClean="0"/>
              <a:t> Кот</a:t>
            </a:r>
          </a:p>
          <a:p>
            <a:r>
              <a:rPr lang="ru-RU" sz="800" u="sng" dirty="0" smtClean="0">
                <a:hlinkClick r:id="rId15"/>
              </a:rPr>
              <a:t>http://cs11359.userapi.com/u81977537/-14/x_f6d41d4b.jpg</a:t>
            </a:r>
            <a:r>
              <a:rPr lang="ru-RU" sz="800" dirty="0" smtClean="0"/>
              <a:t> Кошки</a:t>
            </a:r>
          </a:p>
          <a:p>
            <a:r>
              <a:rPr lang="ru-RU" sz="800" u="sng" dirty="0" smtClean="0">
                <a:hlinkClick r:id="rId16"/>
              </a:rPr>
              <a:t>http://cs11359.userapi.com/u81977537/-14/x_92936eb9.jpg</a:t>
            </a:r>
            <a:r>
              <a:rPr lang="ru-RU" sz="800" dirty="0" smtClean="0"/>
              <a:t> Кот</a:t>
            </a:r>
          </a:p>
          <a:p>
            <a:r>
              <a:rPr lang="ru-RU" sz="800" u="sng" dirty="0" smtClean="0">
                <a:hlinkClick r:id="rId17"/>
              </a:rPr>
              <a:t>http://www.russiafederation.ru/general/285.html</a:t>
            </a:r>
            <a:r>
              <a:rPr lang="ru-RU" sz="800" dirty="0" smtClean="0"/>
              <a:t> Цитата К.Паустовского </a:t>
            </a:r>
          </a:p>
          <a:p>
            <a:pPr indent="-108000"/>
            <a:endParaRPr lang="ru-RU" sz="800" dirty="0" smtClean="0">
              <a:latin typeface="Arial Narrow" pitchFamily="34" charset="0"/>
            </a:endParaRPr>
          </a:p>
          <a:p>
            <a:r>
              <a:rPr lang="ru-RU" sz="800" dirty="0" smtClean="0"/>
              <a:t>Здания и залы Эрмитажа. Зимний дворец. Акварели </a:t>
            </a:r>
            <a:r>
              <a:rPr lang="en-US" sz="800" dirty="0" smtClean="0"/>
              <a:t>XIX</a:t>
            </a:r>
            <a:r>
              <a:rPr lang="ru-RU" sz="800" dirty="0" smtClean="0"/>
              <a:t>века. Набор открыток. – Л: «Аврора», 1975</a:t>
            </a:r>
          </a:p>
          <a:p>
            <a:r>
              <a:rPr lang="ru-RU" sz="800" dirty="0" smtClean="0"/>
              <a:t>Государственный Эрмитаж. Альбом. Серия «Наши музеи». - М., Л: «Советский художник»,  1964</a:t>
            </a:r>
          </a:p>
          <a:p>
            <a:r>
              <a:rPr lang="ru-RU" sz="800" dirty="0" smtClean="0"/>
              <a:t>Государственный Эрмитаж. Набор открыток. - М.: «Изобразительное искусство», 1983</a:t>
            </a:r>
          </a:p>
          <a:p>
            <a:r>
              <a:rPr lang="ru-RU" sz="800" dirty="0" smtClean="0"/>
              <a:t>Государственный Эрмитаж. Том 1-2. Часть 1-2. Серия «Великие музеи мира. Комсомольская правда.» - М.: ООО «Издательство «</a:t>
            </a:r>
            <a:r>
              <a:rPr lang="ru-RU" sz="800" dirty="0" err="1" smtClean="0"/>
              <a:t>Директ</a:t>
            </a:r>
            <a:r>
              <a:rPr lang="ru-RU" sz="800" dirty="0" smtClean="0"/>
              <a:t> – </a:t>
            </a:r>
            <a:r>
              <a:rPr lang="ru-RU" sz="800" dirty="0" err="1" smtClean="0"/>
              <a:t>Медиа</a:t>
            </a:r>
            <a:r>
              <a:rPr lang="ru-RU" sz="800" dirty="0" smtClean="0"/>
              <a:t>», ЗАО «Издательский дом «Комсомольская правда», 2011</a:t>
            </a:r>
          </a:p>
          <a:p>
            <a:r>
              <a:rPr lang="ru-RU" sz="800" dirty="0" smtClean="0"/>
              <a:t>Ленинград. Набор открыток. - М., Л.: «Советский художник», 1968</a:t>
            </a:r>
          </a:p>
          <a:p>
            <a:r>
              <a:rPr lang="ru-RU" sz="800" dirty="0" smtClean="0"/>
              <a:t>Санкт-Петербург. История. Архитектура. Искусство. – </a:t>
            </a:r>
            <a:r>
              <a:rPr lang="ru-RU" sz="800" dirty="0" err="1" smtClean="0"/>
              <a:t>С-Пб</a:t>
            </a:r>
            <a:r>
              <a:rPr lang="ru-RU" sz="800" dirty="0" smtClean="0"/>
              <a:t>: «П – 2», 2007 с. 51 – 65</a:t>
            </a:r>
          </a:p>
          <a:p>
            <a:r>
              <a:rPr lang="ru-RU" sz="800" dirty="0" smtClean="0"/>
              <a:t>Эрмитаж. Рыцарский зал. – Л.: </a:t>
            </a:r>
            <a:r>
              <a:rPr lang="ru-RU" sz="800" dirty="0" err="1" smtClean="0"/>
              <a:t>Изокомбинат</a:t>
            </a:r>
            <a:r>
              <a:rPr lang="ru-RU" sz="800" dirty="0" smtClean="0"/>
              <a:t> «Художник РСФСР», 1980</a:t>
            </a:r>
          </a:p>
          <a:p>
            <a:endParaRPr lang="ru-RU" sz="800" dirty="0"/>
          </a:p>
        </p:txBody>
      </p:sp>
      <p:sp>
        <p:nvSpPr>
          <p:cNvPr id="5" name="Управляющая кнопка: в конец 4">
            <a:hlinkClick r:id="" action="ppaction://hlinkshowjump?jump=endshow" highlightClick="1"/>
          </p:cNvPr>
          <p:cNvSpPr/>
          <p:nvPr/>
        </p:nvSpPr>
        <p:spPr>
          <a:xfrm>
            <a:off x="8382000" y="6400800"/>
            <a:ext cx="585216" cy="304800"/>
          </a:xfrm>
          <a:prstGeom prst="actionButtonE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4000" t="-1000" r="-4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8200" y="0"/>
            <a:ext cx="7467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ea typeface="Calibri" pitchFamily="34" charset="0"/>
                <a:cs typeface="Times New Roman" pitchFamily="18" charset="0"/>
              </a:rPr>
              <a:t>Мое уединение - музейный страж,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ea typeface="Calibri" pitchFamily="34" charset="0"/>
                <a:cs typeface="Times New Roman" pitchFamily="18" charset="0"/>
              </a:rPr>
              <a:t>Приют отшельника, лишенного наследства...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ea typeface="Calibri" pitchFamily="34" charset="0"/>
                <a:cs typeface="Times New Roman" pitchFamily="18" charset="0"/>
              </a:rPr>
              <a:t>Я всей душой люблю мой Эрмитаж,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ea typeface="Calibri" pitchFamily="34" charset="0"/>
                <a:cs typeface="Times New Roman" pitchFamily="18" charset="0"/>
              </a:rPr>
              <a:t>Мой мир, мой сладкий привкус детства!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30" name="Picture 6" descr="F:\ВЭ1\Эрмитаж фото\25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43995" cy="6848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1" name="Picture 7" descr="F:\ВЭ1\1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77445" cy="6895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Documents and Settings\Админ\Рабочий стол\Эрмитаж фото\27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Админ\Рабочий стол\Эрмитаж фото\3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-20494"/>
            <a:ext cx="9144000" cy="6900186"/>
          </a:xfrm>
          <a:prstGeom prst="rect">
            <a:avLst/>
          </a:prstGeom>
          <a:noFill/>
        </p:spPr>
      </p:pic>
      <p:pic>
        <p:nvPicPr>
          <p:cNvPr id="2053" name="Picture 5" descr="C:\Documents and Settings\Админ\Рабочий стол\пролог 2\0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-42187"/>
            <a:ext cx="9144000" cy="6900187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\Рабочий стол\Эрмитаж фото\13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5" name="Picture 7" descr="C:\Documents and Settings\Админ\Рабочий стол\Эрмитаж фото\40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-20495"/>
            <a:ext cx="9144000" cy="6900187"/>
          </a:xfrm>
          <a:prstGeom prst="rect">
            <a:avLst/>
          </a:prstGeom>
          <a:noFill/>
        </p:spPr>
      </p:pic>
      <p:pic>
        <p:nvPicPr>
          <p:cNvPr id="2056" name="Picture 8" descr="C:\Documents and Settings\Админ\Рабочий стол\Эрмитаж фото\26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3" name="Picture 9" descr="C:\Documents and Settings\Админ\Рабочий стол\Западноевропейская\Залы итальянской живописи XIII—XVIII веков\13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" y="2"/>
            <a:ext cx="9144000" cy="6857998"/>
          </a:xfrm>
          <a:prstGeom prst="rect">
            <a:avLst/>
          </a:prstGeom>
          <a:noFill/>
        </p:spPr>
      </p:pic>
      <p:pic>
        <p:nvPicPr>
          <p:cNvPr id="19" name="Picture 2" descr="C:\Documents and Settings\Админ\Рабочий стол\пролог 2\1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-20496"/>
            <a:ext cx="9144000" cy="6900188"/>
          </a:xfrm>
          <a:prstGeom prst="rect">
            <a:avLst/>
          </a:prstGeom>
          <a:noFill/>
        </p:spPr>
      </p:pic>
      <p:pic>
        <p:nvPicPr>
          <p:cNvPr id="12289" name="Picture 1" descr="C:\Documents and Settings\Админ\Рабочий стол\Рис1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-6339"/>
            <a:ext cx="9150349" cy="68770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0839598"/>
      </p:ext>
    </p:extLst>
  </p:cSld>
  <p:clrMapOvr>
    <a:masterClrMapping/>
  </p:clrMapOvr>
  <p:transition spd="slow" advClick="0" advTm="8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3000"/>
            <a:ext cx="762000" cy="43434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МАРШРУТ</a:t>
            </a:r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2000" y="2514600"/>
            <a:ext cx="198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Творение </a:t>
            </a:r>
            <a:r>
              <a:rPr lang="ru-RU" sz="2400" b="1" spc="-150" dirty="0" err="1" smtClean="0">
                <a:solidFill>
                  <a:srgbClr val="002060"/>
                </a:solidFill>
              </a:rPr>
              <a:t>Франческо</a:t>
            </a:r>
            <a:r>
              <a:rPr lang="ru-RU" sz="2400" b="1" spc="-150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и Екатерины </a:t>
            </a:r>
            <a:r>
              <a:rPr lang="en-US" sz="2400" b="1" spc="-150" dirty="0" smtClean="0">
                <a:solidFill>
                  <a:srgbClr val="002060"/>
                </a:solidFill>
              </a:rPr>
              <a:t>II</a:t>
            </a:r>
            <a:endParaRPr lang="ru-RU" sz="2400" b="1" spc="-15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19400" y="2590800"/>
            <a:ext cx="1987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Первобытная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культура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29200" y="2590800"/>
            <a:ext cx="16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Античная культура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77000" y="2590800"/>
            <a:ext cx="266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-150" dirty="0" smtClean="0">
                <a:solidFill>
                  <a:srgbClr val="002060"/>
                </a:solidFill>
              </a:rPr>
              <a:t>Западноевропейская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культура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64740" y="5911333"/>
            <a:ext cx="175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Русская культура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47800" y="6096000"/>
            <a:ext cx="205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Знаете ли вы?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2" name="Picture 17" descr="C:\Documents and Settings\Админ\Рабочий стол\К мастер-классу\картинки констит.РФ\Анимвашки\l149.  udia-199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5257800"/>
            <a:ext cx="420460" cy="685800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\Рабочий стол\Эрмитаж фото\12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" y="228600"/>
            <a:ext cx="1796508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7" name="Picture 13" descr="C:\Documents and Settings\Админ\Рабочий стол\Эрмитаж фото\1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53000" y="228600"/>
            <a:ext cx="1822002" cy="243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4" descr="C:\Documents and Settings\Админ\Рабочий стол\Эрмитаж фото\12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010400" y="228600"/>
            <a:ext cx="1808405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5" name="Picture 21" descr="C:\Documents and Settings\Админ\Рабочий стол\Эрмитаж фото\13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72200" y="3657600"/>
            <a:ext cx="1828800" cy="2520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Documents and Settings\Админ\Рабочий стол\Эрмитаж фото\j166.  fhgfyueyrtyee54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810000" y="3657600"/>
            <a:ext cx="1828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3" descr="C:\Documents and Settings\Админ\Рабочий стол\Эрмитаж фото\167.  jhgfgjhgtyjg6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524000" y="3657600"/>
            <a:ext cx="1828800" cy="2514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" name="Picture 3" descr="C:\Documents and Settings\Админ\Рабочий стол\Эрмитаж фото\15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600200" y="3733800"/>
            <a:ext cx="838200" cy="1098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" name="Круглая лента лицом вверх 55">
            <a:hlinkClick r:id="rId12" action="ppaction://hlinksldjump"/>
          </p:cNvPr>
          <p:cNvSpPr/>
          <p:nvPr/>
        </p:nvSpPr>
        <p:spPr>
          <a:xfrm>
            <a:off x="5181600" y="5638800"/>
            <a:ext cx="533400" cy="457200"/>
          </a:xfrm>
          <a:prstGeom prst="ellipseRibbon2">
            <a:avLst>
              <a:gd name="adj1" fmla="val 28334"/>
              <a:gd name="adj2" fmla="val 50596"/>
              <a:gd name="adj3" fmla="val 125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6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7" name="Круглая лента лицом вверх 56">
            <a:hlinkClick r:id="rId13" action="ppaction://hlinksldjump"/>
          </p:cNvPr>
          <p:cNvSpPr/>
          <p:nvPr/>
        </p:nvSpPr>
        <p:spPr>
          <a:xfrm>
            <a:off x="7543800" y="5638800"/>
            <a:ext cx="533400" cy="4572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5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8" name="Круглая лента лицом вверх 57">
            <a:hlinkClick r:id="rId14" action="ppaction://hlinksldjump"/>
          </p:cNvPr>
          <p:cNvSpPr/>
          <p:nvPr/>
        </p:nvSpPr>
        <p:spPr>
          <a:xfrm>
            <a:off x="2895600" y="5638800"/>
            <a:ext cx="533400" cy="4572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7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9" name="Круглая лента лицом вверх 58">
            <a:hlinkClick r:id="rId15" action="ppaction://hlinksldjump"/>
          </p:cNvPr>
          <p:cNvSpPr/>
          <p:nvPr/>
        </p:nvSpPr>
        <p:spPr>
          <a:xfrm>
            <a:off x="2057400" y="2133600"/>
            <a:ext cx="533400" cy="457200"/>
          </a:xfrm>
          <a:prstGeom prst="ellipseRibbon2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1" name="Круглая лента лицом вверх 60">
            <a:hlinkClick r:id="rId16" action="ppaction://hlinksldjump"/>
          </p:cNvPr>
          <p:cNvSpPr/>
          <p:nvPr/>
        </p:nvSpPr>
        <p:spPr>
          <a:xfrm>
            <a:off x="6248400" y="2133600"/>
            <a:ext cx="533400" cy="4572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3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2" name="Круглая лента лицом вверх 61">
            <a:hlinkClick r:id="rId17" action="ppaction://hlinksldjump"/>
          </p:cNvPr>
          <p:cNvSpPr/>
          <p:nvPr/>
        </p:nvSpPr>
        <p:spPr>
          <a:xfrm>
            <a:off x="8305800" y="2133600"/>
            <a:ext cx="533400" cy="45720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4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3" name="Picture 17" descr="C:\Documents and Settings\Админ\Рабочий стол\К мастер-классу\картинки констит.РФ\Анимвашки\l149.  udia-1993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8458200" y="3429000"/>
            <a:ext cx="417740" cy="685800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6324600" y="5953137"/>
            <a:ext cx="16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/>
            <a:r>
              <a:rPr lang="ru-RU" sz="2400" b="1" dirty="0" smtClean="0">
                <a:solidFill>
                  <a:srgbClr val="002060"/>
                </a:solidFill>
              </a:rPr>
              <a:t>Культура</a:t>
            </a:r>
          </a:p>
          <a:p>
            <a:pPr lvl="0" indent="-342900" algn="ctr"/>
            <a:r>
              <a:rPr lang="ru-RU" sz="2400" b="1" dirty="0" smtClean="0">
                <a:solidFill>
                  <a:srgbClr val="002060"/>
                </a:solidFill>
              </a:rPr>
              <a:t>Востока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Админ\Рабочий стол\Эрмитаж фото\249-248а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819400" y="228600"/>
            <a:ext cx="18796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Круглая лента лицом вверх 26">
            <a:hlinkClick r:id="rId19" action="ppaction://hlinksldjump"/>
          </p:cNvPr>
          <p:cNvSpPr/>
          <p:nvPr/>
        </p:nvSpPr>
        <p:spPr>
          <a:xfrm>
            <a:off x="4191000" y="2133600"/>
            <a:ext cx="533400" cy="457200"/>
          </a:xfrm>
          <a:prstGeom prst="ellipseRibbon2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2Lef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8" name="Управляющая кнопка: сведения 27">
            <a:hlinkClick r:id="rId20" action="ppaction://hlinksldjump" highlightClick="1"/>
          </p:cNvPr>
          <p:cNvSpPr/>
          <p:nvPr/>
        </p:nvSpPr>
        <p:spPr>
          <a:xfrm>
            <a:off x="8458200" y="6400800"/>
            <a:ext cx="533400" cy="304800"/>
          </a:xfrm>
          <a:prstGeom prst="actionButtonInformati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0.03168 C -0.00104 -0.03053 -0.00052 0.05551 0.00191 -0.02359 C 0.00208 -0.03145 0.00243 -0.06059 0.00451 -0.07377 C 0.00538 -0.07909 0.00833 -0.08927 0.00833 -0.08904 C 0.01007 -0.10453 0.01146 -0.11679 0.01233 -0.13251 C 0.01111 -0.16697 0.00538 -0.19519 0.01354 -0.22942 C 0.01458 -0.24422 0.01545 -0.26017 0.01875 -0.27451 C 0.01962 -0.28654 0.01997 -0.29926 0.02257 -0.31082 C 0.02378 -0.31637 0.03177 -0.32285 0.03177 -0.32262 C 0.0342 -0.3277 0.03733 -0.33117 0.04219 -0.3314 C 0.07326 -0.33256 0.10451 -0.33256 0.13559 -0.33326 C 0.14115 -0.33557 0.14688 -0.33742 0.15243 -0.34019 C 0.15538 -0.34597 0.15399 -0.34389 0.15642 -0.34713 " pathEditMode="relative" rAng="0" ptsTypes="fffffffffffff">
                                      <p:cBhvr>
                                        <p:cTn id="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43 -0.34713 C 0.20209 -0.34135 0.19289 -0.34181 0.27205 -0.34019 C 0.2908 -0.3321 0.32743 -0.33788 0.34219 -0.33857 C 0.34775 -0.34089 0.35348 -0.34297 0.35903 -0.34551 C 0.36164 -0.34667 0.36684 -0.34898 0.36684 -0.34898 C 0.37275 -0.36077 0.37118 -0.35546 0.37327 -0.36448 C 0.37292 -0.36794 0.37205 -0.37488 0.37205 -0.37488 " pathEditMode="relative" ptsTypes="ffffffA">
                                      <p:cBhvr>
                                        <p:cTn id="1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205 -0.37465 C 0.39288 -0.37396 0.41389 -0.37373 0.43472 -0.37257 C 0.4368 -0.37234 0.4401 -0.37326 0.44062 -0.37072 C 0.44201 -0.36401 0.43611 -0.32331 0.45104 -0.321 C 0.45903 -0.31984 0.46701 -0.31961 0.475 -0.31892 C 0.48958 -0.3129 0.50521 -0.31915 0.51979 -0.31313 C 0.58993 -0.31475 0.57673 -0.3055 0.60937 -0.31892 C 0.61423 -0.32585 0.6243 -0.32701 0.6243 -0.33881 " pathEditMode="relative" ptsTypes="fffffffA">
                                      <p:cBhvr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43 -0.33881 C 0.6434 -0.34667 0.621 -0.34552 0.65729 -0.34274 C 0.6592 -0.34205 0.66146 -0.34228 0.66319 -0.34066 C 0.66475 -0.33927 0.66458 -0.3358 0.66614 -0.33465 C 0.6684 -0.33303 0.67118 -0.33349 0.67361 -0.3328 C 0.67743 -0.31823 0.68611 -0.31522 0.69757 -0.31476 C 0.72448 -0.3136 0.75121 -0.3136 0.77812 -0.31291 C 0.80139 -0.30736 0.79982 -0.30689 0.83923 -0.31291 C 0.84253 -0.31337 0.84184 -0.321 0.84375 -0.3247 C 0.84531 -0.3395 0.84531 -0.33395 0.84531 -0.34066 " pathEditMode="relative" ptsTypes="fffffffffA">
                                      <p:cBhvr>
                                        <p:cTn id="2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531 -0.34065 C 0.85416 -0.33996 0.86475 -0.34574 0.87205 -0.3388 C 0.88177 -0.32978 0.86823 -0.31128 0.86319 -0.30689 C 0.85642 -0.29324 0.85989 -0.2981 0.85416 -0.29093 C 0.85034 -0.26896 0.85278 -0.28584 0.85278 -0.23936 " pathEditMode="relative" ptsTypes="ffffA">
                                      <p:cBhvr>
                                        <p:cTn id="3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3469E-6 C -0.00156 0.00139 -0.00312 0.00232 -0.00451 0.00394 C -0.00711 0.00694 -0.01198 0.01388 -0.01198 0.01388 C -0.01961 0.04672 -0.01319 -0.00693 -0.01788 0.07147 C -0.01857 0.08187 -0.02326 0.09506 -0.02534 0.10523 C -0.02639 0.21601 -0.01666 0.24654 -0.03576 0.32193 C -0.03941 0.3365 -0.04253 0.35107 -0.04618 0.36564 C -0.04791 0.37235 -0.04757 0.38252 -0.05225 0.38761 C -0.05798 0.39385 -0.06718 0.38969 -0.07465 0.38969 " pathEditMode="relative" ptsTypes="ffffffffA">
                                      <p:cBhvr>
                                        <p:cTn id="42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465 0.38968 C -0.08055 0.38691 -0.08663 0.38437 -0.0927 0.38182 C -0.18281 0.39315 -0.1026 0.38367 -0.33437 0.38367 " pathEditMode="relative" ptsTypes="ffA">
                                      <p:cBhvr>
                                        <p:cTn id="4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37 0.38367 C -0.41805 0.38367 -0.50156 0.38367 -0.58524 0.38367 " pathEditMode="relative" ptsTypes="fA">
                                      <p:cBhvr>
                                        <p:cTn id="56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10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524 0.38367 C -0.66041 0.38298 -0.73541 0.38344 -0.81059 0.38159 C -0.81232 0.38159 -0.81336 0.37859 -0.8151 0.37766 C -0.81701 0.3765 -0.81909 0.37627 -0.82135 0.37558 C -0.8335 0.36425 -0.84843 0.36332 -0.86284 0.3617 C -0.86909 0.35916 -0.87552 0.35592 -0.8809 0.35176 C -0.88559 0.34829 -0.88923 0.34228 -0.89427 0.33996 C -0.89913 0.33765 -0.89895 0.33834 -0.90312 0.33395 C -0.9085 0.3284 -0.91701 0.31822 -0.9243 0.31799 C -0.94791 0.3173 -0.97187 0.31799 -0.99566 0.31799 " pathEditMode="relative" ptsTypes="fffffffffA">
                                      <p:cBhvr>
                                        <p:cTn id="6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1" animBg="1"/>
      <p:bldP spid="61" grpId="0" animBg="1"/>
      <p:bldP spid="62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304800"/>
            <a:ext cx="8001000" cy="120032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Творение </a:t>
            </a:r>
            <a:r>
              <a:rPr lang="ru-RU" sz="3600" b="1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Франческо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 и Екатерины 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Garamond" pitchFamily="18" charset="0"/>
                <a:ea typeface="Calibri" pitchFamily="34" charset="0"/>
                <a:cs typeface="Times New Roman" pitchFamily="18" charset="0"/>
              </a:rPr>
              <a:t>(из истории)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effectLst/>
              <a:latin typeface="Garamond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5486400"/>
            <a:ext cx="8001000" cy="120032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Музей - это учреждение собирающее, хранящее и выставляющее на всеобщее обозрение произведения искусства, научные коллекции, предметы истории и быта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" name="Picture 2" descr="C:\Documents and Settings\Админ\Рабочий стол\Рис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9144000" cy="6861168"/>
          </a:xfrm>
          <a:prstGeom prst="rect">
            <a:avLst/>
          </a:prstGeom>
          <a:noFill/>
        </p:spPr>
      </p:pic>
      <p:pic>
        <p:nvPicPr>
          <p:cNvPr id="13" name="Picture 4" descr="C:\Documents and Settings\Админ\Рабочий стол\Рис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4" descr="C:\Documents and Settings\Админ\Рабочий стол\Рис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Picture 2" descr="C:\Documents and Settings\Админ\Рабочий стол\Рис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\Рабочий стол\Рис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C:\Documents and Settings\Админ\Рабочий стол\Рис7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2055" name="Picture 7" descr="C:\Documents and Settings\Админ\Рабочий стол\Рис1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1"/>
            <a:ext cx="9144000" cy="6871982"/>
          </a:xfrm>
          <a:prstGeom prst="rect">
            <a:avLst/>
          </a:prstGeom>
          <a:noFill/>
        </p:spPr>
      </p:pic>
      <p:sp>
        <p:nvSpPr>
          <p:cNvPr id="17" name="Управляющая кнопка: возврат 16">
            <a:hlinkClick r:id="rId12" action="ppaction://hlinksldjump" highlightClick="1"/>
          </p:cNvPr>
          <p:cNvSpPr/>
          <p:nvPr/>
        </p:nvSpPr>
        <p:spPr>
          <a:xfrm>
            <a:off x="8305800" y="6400800"/>
            <a:ext cx="585216" cy="304800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Эрмита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email"/>
          <a:stretch>
            <a:fillRect/>
          </a:stretch>
        </p:blipFill>
        <p:spPr>
          <a:xfrm>
            <a:off x="91440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8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9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9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3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248" y="1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Первобытная культура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533401"/>
            <a:ext cx="88392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Большое значение в экспозиции Эрмитажа имеет собрание первобытного искусства и археологических культур с территории бывшего СССР, особенно богатейшая в мире коллекция «скифского золота», уникальные находки из курганов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Пазырыка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памятники других культур Великой Степи. Представлены так называемые «палеолитические Венеры» из села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Костенки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многочисленные образцы керамики, бронзовое литье, каменные плиты с петроглифами.</a:t>
            </a:r>
          </a:p>
          <a:p>
            <a:pPr algn="ctr"/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52400" y="3657600"/>
            <a:ext cx="8515644" cy="2590801"/>
            <a:chOff x="152400" y="3657600"/>
            <a:chExt cx="8515644" cy="2590801"/>
          </a:xfrm>
        </p:grpSpPr>
        <p:pic>
          <p:nvPicPr>
            <p:cNvPr id="4" name="Picture 4" descr="C:\Documents and Settings\Админ\Рабочий стол\первобытность\3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2400" y="3657601"/>
              <a:ext cx="2093367" cy="2590800"/>
            </a:xfrm>
            <a:prstGeom prst="rect">
              <a:avLst/>
            </a:prstGeom>
            <a:noFill/>
          </p:spPr>
        </p:pic>
        <p:pic>
          <p:nvPicPr>
            <p:cNvPr id="5" name="Picture 5" descr="C:\Documents and Settings\Админ\Рабочий стол\2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286000" y="3657600"/>
              <a:ext cx="3305792" cy="2590800"/>
            </a:xfrm>
            <a:prstGeom prst="rect">
              <a:avLst/>
            </a:prstGeom>
            <a:noFill/>
          </p:spPr>
        </p:pic>
        <p:pic>
          <p:nvPicPr>
            <p:cNvPr id="6" name="Picture 6" descr="C:\Documents and Settings\Админ\Рабочий стол\1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638800" y="3657600"/>
              <a:ext cx="3029244" cy="2590800"/>
            </a:xfrm>
            <a:prstGeom prst="rect">
              <a:avLst/>
            </a:prstGeom>
            <a:noFill/>
          </p:spPr>
        </p:pic>
      </p:grpSp>
      <p:grpSp>
        <p:nvGrpSpPr>
          <p:cNvPr id="18" name="Группа 17"/>
          <p:cNvGrpSpPr/>
          <p:nvPr/>
        </p:nvGrpSpPr>
        <p:grpSpPr>
          <a:xfrm>
            <a:off x="152400" y="3581400"/>
            <a:ext cx="8534400" cy="2765993"/>
            <a:chOff x="152400" y="1905000"/>
            <a:chExt cx="8534400" cy="2765993"/>
          </a:xfrm>
        </p:grpSpPr>
        <p:pic>
          <p:nvPicPr>
            <p:cNvPr id="2050" name="Picture 2" descr="C:\Documents and Settings\Админ\Рабочий стол\первобытность\4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flipH="1">
              <a:off x="5237168" y="1905000"/>
              <a:ext cx="3449632" cy="2714625"/>
            </a:xfrm>
            <a:prstGeom prst="rect">
              <a:avLst/>
            </a:prstGeom>
            <a:noFill/>
          </p:spPr>
        </p:pic>
        <p:pic>
          <p:nvPicPr>
            <p:cNvPr id="2051" name="Picture 3" descr="C:\Documents and Settings\Админ\Рабочий стол\первобытность\5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124200" y="1955255"/>
              <a:ext cx="2000555" cy="2681709"/>
            </a:xfrm>
            <a:prstGeom prst="rect">
              <a:avLst/>
            </a:prstGeom>
            <a:noFill/>
          </p:spPr>
        </p:pic>
        <p:pic>
          <p:nvPicPr>
            <p:cNvPr id="2054" name="Picture 6" descr="C:\Documents and Settings\Админ\Рабочий стол\2520.jp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 flipH="1">
              <a:off x="152400" y="1981200"/>
              <a:ext cx="2819400" cy="2689793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/>
          <p:nvPr/>
        </p:nvGrpSpPr>
        <p:grpSpPr>
          <a:xfrm>
            <a:off x="152400" y="3657600"/>
            <a:ext cx="8572308" cy="2667001"/>
            <a:chOff x="86784" y="380999"/>
            <a:chExt cx="8572308" cy="2667001"/>
          </a:xfrm>
        </p:grpSpPr>
        <p:pic>
          <p:nvPicPr>
            <p:cNvPr id="2052" name="Picture 4" descr="C:\Documents and Settings\Админ\Рабочий стол\первобытность\9_paleolithic_female_figurine_kostenky.jp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7056198" y="381000"/>
              <a:ext cx="1602894" cy="2667000"/>
            </a:xfrm>
            <a:prstGeom prst="rect">
              <a:avLst/>
            </a:prstGeom>
            <a:noFill/>
          </p:spPr>
        </p:pic>
        <p:pic>
          <p:nvPicPr>
            <p:cNvPr id="2055" name="Picture 7" descr="C:\Documents and Settings\Админ\Рабочий стол\2.jpg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3288324" y="381000"/>
              <a:ext cx="3722076" cy="2667000"/>
            </a:xfrm>
            <a:prstGeom prst="rect">
              <a:avLst/>
            </a:prstGeom>
            <a:noFill/>
          </p:spPr>
        </p:pic>
        <p:pic>
          <p:nvPicPr>
            <p:cNvPr id="2056" name="Picture 8" descr="C:\Documents and Settings\Админ\Рабочий стол\243.jpg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2438400" y="380999"/>
              <a:ext cx="838200" cy="2656665"/>
            </a:xfrm>
            <a:prstGeom prst="rect">
              <a:avLst/>
            </a:prstGeom>
            <a:noFill/>
          </p:spPr>
        </p:pic>
        <p:pic>
          <p:nvPicPr>
            <p:cNvPr id="2058" name="Picture 10" descr="C:\Documents and Settings\Админ\Рабочий стол\1.jpg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86784" y="381000"/>
              <a:ext cx="2296584" cy="2667000"/>
            </a:xfrm>
            <a:prstGeom prst="rect">
              <a:avLst/>
            </a:prstGeom>
            <a:noFill/>
          </p:spPr>
        </p:pic>
      </p:grpSp>
      <p:sp>
        <p:nvSpPr>
          <p:cNvPr id="20" name="Пятиугольник 19"/>
          <p:cNvSpPr/>
          <p:nvPr/>
        </p:nvSpPr>
        <p:spPr>
          <a:xfrm>
            <a:off x="8807196" y="3429000"/>
            <a:ext cx="336804" cy="3048000"/>
          </a:xfrm>
          <a:prstGeom prst="homePlate">
            <a:avLst/>
          </a:prstGeom>
          <a:solidFill>
            <a:srgbClr val="FFCC99"/>
          </a:solidFill>
          <a:ln>
            <a:solidFill>
              <a:srgbClr val="99663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правляющая кнопка: возврат 24">
            <a:hlinkClick r:id="rId13" action="ppaction://hlinksldjump" highlightClick="1"/>
          </p:cNvPr>
          <p:cNvSpPr/>
          <p:nvPr/>
        </p:nvSpPr>
        <p:spPr>
          <a:xfrm>
            <a:off x="8153400" y="6400800"/>
            <a:ext cx="661416" cy="304800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"/>
            <a:ext cx="838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Культура античного мира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дмин\Рабочий стол\картинки передел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2438400"/>
            <a:ext cx="7810225" cy="4253600"/>
          </a:xfrm>
          <a:prstGeom prst="rect">
            <a:avLst/>
          </a:prstGeom>
          <a:noFill/>
        </p:spPr>
      </p:pic>
      <p:sp>
        <p:nvSpPr>
          <p:cNvPr id="6" name="Пятиугольник 5"/>
          <p:cNvSpPr/>
          <p:nvPr/>
        </p:nvSpPr>
        <p:spPr>
          <a:xfrm>
            <a:off x="8610600" y="685800"/>
            <a:ext cx="381000" cy="6019800"/>
          </a:xfrm>
          <a:prstGeom prst="homePlate">
            <a:avLst/>
          </a:prstGeom>
          <a:solidFill>
            <a:srgbClr val="FFCC99"/>
          </a:solidFill>
          <a:ln>
            <a:solidFill>
              <a:srgbClr val="996633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533400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Коллекция античных древностей в Эрмитаже насчитывает свыше 106000 памятников, представляющих культуру и искусство Древней Греции, Древней Италии и Рима, античных колоний Северного Причерноморья. Самые ранние из них восходят к III тыс. до н.э., самые поздние датируются IV в. н.э.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pic>
        <p:nvPicPr>
          <p:cNvPr id="4098" name="Picture 2" descr="C:\Documents and Settings\Админ\Рабочий стол\Рис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6918" y="685800"/>
            <a:ext cx="8201282" cy="5979283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\Рабочий стол\Р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9718" y="685800"/>
            <a:ext cx="8237845" cy="5973661"/>
          </a:xfrm>
          <a:prstGeom prst="rect">
            <a:avLst/>
          </a:prstGeom>
          <a:noFill/>
        </p:spPr>
      </p:pic>
      <p:pic>
        <p:nvPicPr>
          <p:cNvPr id="4101" name="Picture 5" descr="C:\Documents and Settings\Админ\Рабочий стол\Р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28600" y="665147"/>
            <a:ext cx="8229599" cy="5999047"/>
          </a:xfrm>
          <a:prstGeom prst="rect">
            <a:avLst/>
          </a:prstGeom>
          <a:noFill/>
        </p:spPr>
      </p:pic>
      <p:pic>
        <p:nvPicPr>
          <p:cNvPr id="4103" name="Picture 7" descr="C:\Documents and Settings\Админ\Рабочий стол\Р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8600" y="665433"/>
            <a:ext cx="8229600" cy="6030058"/>
          </a:xfrm>
          <a:prstGeom prst="rect">
            <a:avLst/>
          </a:prstGeom>
          <a:noFill/>
        </p:spPr>
      </p:pic>
      <p:pic>
        <p:nvPicPr>
          <p:cNvPr id="4104" name="Picture 8" descr="C:\Documents and Settings\Админ\Рабочий стол\Р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28600" y="665186"/>
            <a:ext cx="8271933" cy="6034064"/>
          </a:xfrm>
          <a:prstGeom prst="rect">
            <a:avLst/>
          </a:prstGeom>
          <a:noFill/>
        </p:spPr>
      </p:pic>
      <p:pic>
        <p:nvPicPr>
          <p:cNvPr id="2052" name="Picture 4" descr="C:\Documents and Settings\Админ\Рабочий стол\Р8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28600" y="665362"/>
            <a:ext cx="8229599" cy="6022210"/>
          </a:xfrm>
          <a:prstGeom prst="rect">
            <a:avLst/>
          </a:prstGeom>
          <a:noFill/>
        </p:spPr>
      </p:pic>
      <p:pic>
        <p:nvPicPr>
          <p:cNvPr id="2053" name="Picture 5" descr="C:\Documents and Settings\Админ\Рабочий стол\Р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28600" y="665174"/>
            <a:ext cx="8229600" cy="6001806"/>
          </a:xfrm>
          <a:prstGeom prst="rect">
            <a:avLst/>
          </a:prstGeom>
          <a:noFill/>
        </p:spPr>
      </p:pic>
      <p:pic>
        <p:nvPicPr>
          <p:cNvPr id="2054" name="Picture 6" descr="C:\Documents and Settings\Админ\Рабочий стол\Р10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28600" y="665526"/>
            <a:ext cx="8229599" cy="6040074"/>
          </a:xfrm>
          <a:prstGeom prst="rect">
            <a:avLst/>
          </a:prstGeom>
          <a:noFill/>
        </p:spPr>
      </p:pic>
      <p:pic>
        <p:nvPicPr>
          <p:cNvPr id="2055" name="Picture 7" descr="C:\Documents and Settings\Админ\Рабочий стол\Р1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28601" y="665233"/>
            <a:ext cx="8273580" cy="6040367"/>
          </a:xfrm>
          <a:prstGeom prst="rect">
            <a:avLst/>
          </a:prstGeom>
          <a:noFill/>
        </p:spPr>
      </p:pic>
      <p:pic>
        <p:nvPicPr>
          <p:cNvPr id="2056" name="Picture 8" descr="C:\Documents and Settings\Админ\Рабочий стол\Р12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28600" y="665471"/>
            <a:ext cx="8229599" cy="6033851"/>
          </a:xfrm>
          <a:prstGeom prst="rect">
            <a:avLst/>
          </a:prstGeom>
          <a:noFill/>
        </p:spPr>
      </p:pic>
      <p:pic>
        <p:nvPicPr>
          <p:cNvPr id="2057" name="Picture 9" descr="C:\Documents and Settings\Админ\Рабочий стол\Р13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28601" y="665529"/>
            <a:ext cx="8229600" cy="6040071"/>
          </a:xfrm>
          <a:prstGeom prst="rect">
            <a:avLst/>
          </a:prstGeom>
          <a:noFill/>
        </p:spPr>
      </p:pic>
      <p:sp>
        <p:nvSpPr>
          <p:cNvPr id="18" name="Управляющая кнопка: возврат 17">
            <a:hlinkClick r:id="rId15" action="ppaction://hlinksldjump" highlightClick="1"/>
          </p:cNvPr>
          <p:cNvSpPr/>
          <p:nvPr/>
        </p:nvSpPr>
        <p:spPr>
          <a:xfrm>
            <a:off x="7848600" y="6400800"/>
            <a:ext cx="585216" cy="280416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0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2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"/>
            <a:ext cx="838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Западноевропейская культура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667000"/>
            <a:ext cx="6553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Итальянская живопись </a:t>
            </a:r>
          </a:p>
          <a:p>
            <a:pPr algn="ctr"/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XIII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en-US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XVIII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вв.</a:t>
            </a:r>
            <a:endParaRPr lang="ru-RU" sz="4400" dirty="0"/>
          </a:p>
        </p:txBody>
      </p:sp>
      <p:pic>
        <p:nvPicPr>
          <p:cNvPr id="2052" name="Picture 4" descr="C:\Documents and Settings\Админ\Рабочий стол\Р1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90800" y="533400"/>
            <a:ext cx="4114800" cy="6147357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C:\Documents and Settings\Админ\Рабочий стол\Р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52800" y="533400"/>
            <a:ext cx="2590800" cy="61722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C:\Documents and Settings\Админ\Рабочий стол\Р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71800" y="533400"/>
            <a:ext cx="3352800" cy="6179241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Documents and Settings\Админ\Рабочий стол\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86000" y="533400"/>
            <a:ext cx="4724400" cy="6173911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 descr="C:\Documents and Settings\Админ\Рабочий стол\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667000" y="533400"/>
            <a:ext cx="4038600" cy="6141272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3" name="Picture 7" descr="C:\Documents and Settings\Админ\Рабочий стол\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219200" y="533400"/>
            <a:ext cx="6650640" cy="61722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4" name="Picture 8" descr="C:\Documents and Settings\Админ\Рабочий стол\7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743200" y="533400"/>
            <a:ext cx="3581400" cy="61722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5" name="Picture 9" descr="C:\Documents and Settings\Админ\Рабочий стол\8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362200" y="609600"/>
            <a:ext cx="4419600" cy="6078894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6" name="Picture 10" descr="C:\Documents and Settings\Админ\Рабочий стол\9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85800" y="609600"/>
            <a:ext cx="7772400" cy="6109239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057400" y="2667000"/>
            <a:ext cx="510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Испанское искусство</a:t>
            </a:r>
          </a:p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XVI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XVII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вв.</a:t>
            </a:r>
            <a:endParaRPr lang="ru-RU" sz="4000" dirty="0"/>
          </a:p>
        </p:txBody>
      </p:sp>
      <p:pic>
        <p:nvPicPr>
          <p:cNvPr id="4107" name="Picture 11" descr="C:\Documents and Settings\Админ\Рабочий стол\10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362200" y="609600"/>
            <a:ext cx="4419599" cy="6087461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8" name="Picture 12" descr="C:\Documents and Settings\Админ\Рабочий стол\11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209800" y="533400"/>
            <a:ext cx="4994640" cy="61722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9" name="Picture 13" descr="C:\Documents and Settings\Админ\Рабочий стол\12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09600" y="533400"/>
            <a:ext cx="7932242" cy="6172200"/>
          </a:xfrm>
          <a:prstGeom prst="rect">
            <a:avLst/>
          </a:prstGeom>
          <a:ln w="381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Управляющая кнопка: возврат 17">
            <a:hlinkClick r:id="rId16" action="ppaction://hlinksldjump" highlightClick="1"/>
          </p:cNvPr>
          <p:cNvSpPr/>
          <p:nvPr/>
        </p:nvSpPr>
        <p:spPr>
          <a:xfrm>
            <a:off x="8382000" y="6400800"/>
            <a:ext cx="585216" cy="304800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Бах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email"/>
          <a:stretch>
            <a:fillRect/>
          </a:stretch>
        </p:blipFill>
        <p:spPr>
          <a:xfrm>
            <a:off x="91440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0"/>
                            </p:stCondLst>
                            <p:childTnLst>
                              <p:par>
                                <p:cTn id="53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0"/>
                            </p:stCondLst>
                            <p:childTnLst>
                              <p:par>
                                <p:cTn id="80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6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200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4" grpId="0"/>
      <p:bldP spid="19" grpId="0"/>
      <p:bldP spid="19" grpId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"/>
            <a:ext cx="838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Культура стран Востока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C:\Documents and Settings\Админ\Рабочий стол\Эрмитаж фото\книги\308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685799"/>
            <a:ext cx="8839200" cy="6172201"/>
          </a:xfrm>
          <a:prstGeom prst="rect">
            <a:avLst/>
          </a:prstGeom>
          <a:noFill/>
        </p:spPr>
      </p:pic>
      <p:pic>
        <p:nvPicPr>
          <p:cNvPr id="3082" name="Picture 10" descr="C:\Documents and Settings\Админ\Рабочий стол\Р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6800" y="838200"/>
            <a:ext cx="3505200" cy="4953000"/>
          </a:xfrm>
          <a:prstGeom prst="rect">
            <a:avLst/>
          </a:prstGeom>
          <a:noFill/>
        </p:spPr>
      </p:pic>
      <p:pic>
        <p:nvPicPr>
          <p:cNvPr id="3084" name="Picture 12" descr="C:\Documents and Settings\Админ\Рабочий стол\Р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000" y="838200"/>
            <a:ext cx="3657600" cy="4953000"/>
          </a:xfrm>
          <a:prstGeom prst="rect">
            <a:avLst/>
          </a:prstGeom>
          <a:noFill/>
        </p:spPr>
      </p:pic>
      <p:pic>
        <p:nvPicPr>
          <p:cNvPr id="3086" name="Picture 14" descr="C:\Documents and Settings\Админ\Рабочий стол\Р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2000" y="838200"/>
            <a:ext cx="3657600" cy="4953000"/>
          </a:xfrm>
          <a:prstGeom prst="rect">
            <a:avLst/>
          </a:prstGeom>
          <a:noFill/>
        </p:spPr>
      </p:pic>
      <p:pic>
        <p:nvPicPr>
          <p:cNvPr id="3087" name="Picture 15" descr="C:\Documents and Settings\Админ\Рабочий стол\Р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29200" y="838200"/>
            <a:ext cx="3352800" cy="4876800"/>
          </a:xfrm>
          <a:prstGeom prst="rect">
            <a:avLst/>
          </a:prstGeom>
          <a:noFill/>
        </p:spPr>
      </p:pic>
      <p:pic>
        <p:nvPicPr>
          <p:cNvPr id="3088" name="Picture 16" descr="C:\Documents and Settings\Админ\Рабочий стол\Р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38200" y="838200"/>
            <a:ext cx="3505200" cy="4953000"/>
          </a:xfrm>
          <a:prstGeom prst="rect">
            <a:avLst/>
          </a:prstGeom>
          <a:noFill/>
        </p:spPr>
      </p:pic>
      <p:pic>
        <p:nvPicPr>
          <p:cNvPr id="3091" name="Picture 19" descr="C:\Documents and Settings\Админ\Рабочий стол\Р8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800600" y="838200"/>
            <a:ext cx="3581400" cy="4953000"/>
          </a:xfrm>
          <a:prstGeom prst="rect">
            <a:avLst/>
          </a:prstGeom>
          <a:noFill/>
        </p:spPr>
      </p:pic>
      <p:pic>
        <p:nvPicPr>
          <p:cNvPr id="3092" name="Picture 20" descr="C:\Documents and Settings\Админ\Рабочий стол\Р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38200" y="838200"/>
            <a:ext cx="3517900" cy="4876800"/>
          </a:xfrm>
          <a:prstGeom prst="rect">
            <a:avLst/>
          </a:prstGeom>
          <a:noFill/>
        </p:spPr>
      </p:pic>
      <p:pic>
        <p:nvPicPr>
          <p:cNvPr id="3093" name="Picture 21" descr="C:\Documents and Settings\Админ\Рабочий стол\Р10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800600" y="838200"/>
            <a:ext cx="3505200" cy="4889501"/>
          </a:xfrm>
          <a:prstGeom prst="rect">
            <a:avLst/>
          </a:prstGeom>
          <a:noFill/>
        </p:spPr>
      </p:pic>
      <p:pic>
        <p:nvPicPr>
          <p:cNvPr id="3094" name="Picture 22" descr="C:\Documents and Settings\Админ\Рабочий стол\Р12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800600" y="838200"/>
            <a:ext cx="3505200" cy="4870450"/>
          </a:xfrm>
          <a:prstGeom prst="rect">
            <a:avLst/>
          </a:prstGeom>
          <a:noFill/>
        </p:spPr>
      </p:pic>
      <p:pic>
        <p:nvPicPr>
          <p:cNvPr id="3095" name="Picture 23" descr="C:\Documents and Settings\Админ\Рабочий стол\Р11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838200" y="838200"/>
            <a:ext cx="3492500" cy="4953000"/>
          </a:xfrm>
          <a:prstGeom prst="rect">
            <a:avLst/>
          </a:prstGeom>
          <a:noFill/>
        </p:spPr>
      </p:pic>
      <p:pic>
        <p:nvPicPr>
          <p:cNvPr id="3096" name="Picture 24" descr="C:\Documents and Settings\Админ\Рабочий стол\Р13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38200" y="838200"/>
            <a:ext cx="3468687" cy="4876800"/>
          </a:xfrm>
          <a:prstGeom prst="rect">
            <a:avLst/>
          </a:prstGeom>
          <a:noFill/>
        </p:spPr>
      </p:pic>
      <p:pic>
        <p:nvPicPr>
          <p:cNvPr id="3097" name="Picture 25" descr="C:\Documents and Settings\Админ\Рабочий стол\Р14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4800600" y="838200"/>
            <a:ext cx="3505200" cy="4889500"/>
          </a:xfrm>
          <a:prstGeom prst="rect">
            <a:avLst/>
          </a:prstGeom>
          <a:noFill/>
        </p:spPr>
      </p:pic>
      <p:pic>
        <p:nvPicPr>
          <p:cNvPr id="3098" name="Picture 26" descr="C:\Documents and Settings\Админ\Рабочий стол\Р16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724400" y="838200"/>
            <a:ext cx="3657600" cy="4898374"/>
          </a:xfrm>
          <a:prstGeom prst="rect">
            <a:avLst/>
          </a:prstGeom>
          <a:noFill/>
        </p:spPr>
      </p:pic>
      <p:pic>
        <p:nvPicPr>
          <p:cNvPr id="3099" name="Picture 27" descr="C:\Documents and Settings\Админ\Рабочий стол\Р15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838200" y="838200"/>
            <a:ext cx="3505200" cy="4876800"/>
          </a:xfrm>
          <a:prstGeom prst="rect">
            <a:avLst/>
          </a:prstGeom>
          <a:noFill/>
        </p:spPr>
      </p:pic>
      <p:pic>
        <p:nvPicPr>
          <p:cNvPr id="3100" name="Picture 28" descr="C:\Documents and Settings\Админ\Рабочий стол\Р18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4800600" y="838200"/>
            <a:ext cx="3505200" cy="4889500"/>
          </a:xfrm>
          <a:prstGeom prst="rect">
            <a:avLst/>
          </a:prstGeom>
          <a:noFill/>
        </p:spPr>
      </p:pic>
      <p:pic>
        <p:nvPicPr>
          <p:cNvPr id="3101" name="Picture 29" descr="C:\Documents and Settings\Админ\Рабочий стол\Р17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838200" y="838200"/>
            <a:ext cx="3492500" cy="4876800"/>
          </a:xfrm>
          <a:prstGeom prst="rect">
            <a:avLst/>
          </a:prstGeom>
          <a:noFill/>
        </p:spPr>
      </p:pic>
      <p:pic>
        <p:nvPicPr>
          <p:cNvPr id="3102" name="Picture 30" descr="C:\Documents and Settings\Админ\Рабочий стол\Р19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838200" y="838200"/>
            <a:ext cx="3498850" cy="4876800"/>
          </a:xfrm>
          <a:prstGeom prst="rect">
            <a:avLst/>
          </a:prstGeom>
          <a:noFill/>
        </p:spPr>
      </p:pic>
      <p:pic>
        <p:nvPicPr>
          <p:cNvPr id="3103" name="Picture 31" descr="C:\Documents and Settings\Админ\Рабочий стол\Р20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4800600" y="838200"/>
            <a:ext cx="3505200" cy="4889500"/>
          </a:xfrm>
          <a:prstGeom prst="rect">
            <a:avLst/>
          </a:prstGeom>
          <a:noFill/>
        </p:spPr>
      </p:pic>
      <p:pic>
        <p:nvPicPr>
          <p:cNvPr id="3104" name="Picture 32" descr="C:\Documents and Settings\Админ\Рабочий стол\Р21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838200" y="838201"/>
            <a:ext cx="3498850" cy="4876799"/>
          </a:xfrm>
          <a:prstGeom prst="rect">
            <a:avLst/>
          </a:prstGeom>
          <a:noFill/>
        </p:spPr>
      </p:pic>
      <p:pic>
        <p:nvPicPr>
          <p:cNvPr id="3105" name="Picture 33" descr="C:\Documents and Settings\Админ\Рабочий стол\Р22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4809688" y="838200"/>
            <a:ext cx="3489762" cy="4876800"/>
          </a:xfrm>
          <a:prstGeom prst="rect">
            <a:avLst/>
          </a:prstGeom>
          <a:noFill/>
        </p:spPr>
      </p:pic>
      <p:pic>
        <p:nvPicPr>
          <p:cNvPr id="3106" name="Picture 34" descr="C:\Documents and Settings\Админ\Рабочий стол\Р23.jpg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838200" y="838200"/>
            <a:ext cx="3517900" cy="4876800"/>
          </a:xfrm>
          <a:prstGeom prst="rect">
            <a:avLst/>
          </a:prstGeom>
          <a:noFill/>
        </p:spPr>
      </p:pic>
      <p:pic>
        <p:nvPicPr>
          <p:cNvPr id="3107" name="Picture 35" descr="C:\Documents and Settings\Админ\Рабочий стол\Р24.jpg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4876800" y="838200"/>
            <a:ext cx="3422650" cy="4889500"/>
          </a:xfrm>
          <a:prstGeom prst="rect">
            <a:avLst/>
          </a:prstGeom>
          <a:noFill/>
        </p:spPr>
      </p:pic>
      <p:pic>
        <p:nvPicPr>
          <p:cNvPr id="3108" name="Picture 36" descr="C:\Documents and Settings\Админ\Рабочий стол\Р25.jpg"/>
          <p:cNvPicPr>
            <a:picLocks noChangeAspect="1" noChangeArrowheads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>
            <a:off x="838200" y="838200"/>
            <a:ext cx="3517900" cy="4876800"/>
          </a:xfrm>
          <a:prstGeom prst="rect">
            <a:avLst/>
          </a:prstGeom>
          <a:noFill/>
        </p:spPr>
      </p:pic>
      <p:pic>
        <p:nvPicPr>
          <p:cNvPr id="3109" name="Picture 37" descr="C:\Documents and Settings\Админ\Рабочий стол\Р26.jpg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4876800" y="838200"/>
            <a:ext cx="3429000" cy="4889500"/>
          </a:xfrm>
          <a:prstGeom prst="rect">
            <a:avLst/>
          </a:prstGeom>
          <a:noFill/>
        </p:spPr>
      </p:pic>
      <p:pic>
        <p:nvPicPr>
          <p:cNvPr id="3110" name="Picture 38" descr="C:\Documents and Settings\Админ\Рабочий стол\Р27.jpg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838200" y="838200"/>
            <a:ext cx="3505201" cy="4876800"/>
          </a:xfrm>
          <a:prstGeom prst="rect">
            <a:avLst/>
          </a:prstGeom>
          <a:noFill/>
        </p:spPr>
      </p:pic>
      <p:pic>
        <p:nvPicPr>
          <p:cNvPr id="3111" name="Picture 39" descr="C:\Documents and Settings\Админ\Рабочий стол\Р28.jpg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>
            <a:off x="4800600" y="838200"/>
            <a:ext cx="3498850" cy="4889500"/>
          </a:xfrm>
          <a:prstGeom prst="rect">
            <a:avLst/>
          </a:prstGeom>
          <a:noFill/>
        </p:spPr>
      </p:pic>
      <p:pic>
        <p:nvPicPr>
          <p:cNvPr id="3112" name="Picture 40" descr="C:\Documents and Settings\Админ\Рабочий стол\Р30.jpg"/>
          <p:cNvPicPr>
            <a:picLocks noChangeAspect="1" noChangeArrowheads="1"/>
          </p:cNvPicPr>
          <p:nvPr/>
        </p:nvPicPr>
        <p:blipFill>
          <a:blip r:embed="rId30" cstate="email"/>
          <a:srcRect/>
          <a:stretch>
            <a:fillRect/>
          </a:stretch>
        </p:blipFill>
        <p:spPr bwMode="auto">
          <a:xfrm>
            <a:off x="4724400" y="838200"/>
            <a:ext cx="3651250" cy="4889501"/>
          </a:xfrm>
          <a:prstGeom prst="rect">
            <a:avLst/>
          </a:prstGeom>
          <a:noFill/>
        </p:spPr>
      </p:pic>
      <p:pic>
        <p:nvPicPr>
          <p:cNvPr id="3113" name="Picture 41" descr="C:\Documents and Settings\Админ\Рабочий стол\Р29.jpg"/>
          <p:cNvPicPr>
            <a:picLocks noChangeAspect="1" noChangeArrowheads="1"/>
          </p:cNvPicPr>
          <p:nvPr/>
        </p:nvPicPr>
        <p:blipFill>
          <a:blip r:embed="rId31" cstate="email"/>
          <a:srcRect/>
          <a:stretch>
            <a:fillRect/>
          </a:stretch>
        </p:blipFill>
        <p:spPr bwMode="auto">
          <a:xfrm>
            <a:off x="838200" y="838200"/>
            <a:ext cx="3517900" cy="4876800"/>
          </a:xfrm>
          <a:prstGeom prst="rect">
            <a:avLst/>
          </a:prstGeom>
          <a:noFill/>
        </p:spPr>
      </p:pic>
      <p:pic>
        <p:nvPicPr>
          <p:cNvPr id="3114" name="Picture 42" descr="C:\Documents and Settings\Админ\Рабочий стол\Р31.jpg"/>
          <p:cNvPicPr>
            <a:picLocks noChangeAspect="1" noChangeArrowheads="1"/>
          </p:cNvPicPr>
          <p:nvPr/>
        </p:nvPicPr>
        <p:blipFill>
          <a:blip r:embed="rId32" cstate="email"/>
          <a:srcRect/>
          <a:stretch>
            <a:fillRect/>
          </a:stretch>
        </p:blipFill>
        <p:spPr bwMode="auto">
          <a:xfrm>
            <a:off x="838200" y="838201"/>
            <a:ext cx="3517900" cy="4876800"/>
          </a:xfrm>
          <a:prstGeom prst="rect">
            <a:avLst/>
          </a:prstGeom>
          <a:noFill/>
        </p:spPr>
      </p:pic>
      <p:pic>
        <p:nvPicPr>
          <p:cNvPr id="3115" name="Picture 43" descr="C:\Documents and Settings\Админ\Рабочий стол\Р32.jpg"/>
          <p:cNvPicPr>
            <a:picLocks noChangeAspect="1" noChangeArrowheads="1"/>
          </p:cNvPicPr>
          <p:nvPr/>
        </p:nvPicPr>
        <p:blipFill>
          <a:blip r:embed="rId33" cstate="email"/>
          <a:srcRect/>
          <a:stretch>
            <a:fillRect/>
          </a:stretch>
        </p:blipFill>
        <p:spPr bwMode="auto">
          <a:xfrm>
            <a:off x="4800600" y="838200"/>
            <a:ext cx="3505200" cy="4889500"/>
          </a:xfrm>
          <a:prstGeom prst="rect">
            <a:avLst/>
          </a:prstGeom>
          <a:noFill/>
        </p:spPr>
      </p:pic>
      <p:sp>
        <p:nvSpPr>
          <p:cNvPr id="36" name="Управляющая кнопка: возврат 35">
            <a:hlinkClick r:id="rId34" action="ppaction://hlinksldjump" highlightClick="1"/>
          </p:cNvPr>
          <p:cNvSpPr/>
          <p:nvPr/>
        </p:nvSpPr>
        <p:spPr>
          <a:xfrm>
            <a:off x="8382000" y="6400800"/>
            <a:ext cx="585216" cy="304800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" y="152400"/>
            <a:ext cx="8991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glow rad="228600">
                    <a:srgbClr val="FFFFCC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Русская                                              культура</a:t>
            </a:r>
            <a:endParaRPr lang="ru-RU" sz="3600" dirty="0">
              <a:effectLst>
                <a:glow rad="228600">
                  <a:srgbClr val="FFFFCC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60" name="Picture 12" descr="C:\Documents and Settings\Админ\Рабочий стол\1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61" name="Picture 13" descr="C:\Documents and Settings\Админ\Рабочий стол\2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62" name="Picture 14" descr="C:\Documents and Settings\Админ\Рабочий стол\3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63" name="Picture 15" descr="C:\Documents and Settings\Админ\Рабочий стол\4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057399" y="0"/>
            <a:ext cx="4953001" cy="6858000"/>
          </a:xfrm>
          <a:prstGeom prst="rect">
            <a:avLst/>
          </a:prstGeom>
          <a:noFill/>
        </p:spPr>
      </p:pic>
      <p:pic>
        <p:nvPicPr>
          <p:cNvPr id="2064" name="Picture 16" descr="C:\Documents and Settings\Админ\Рабочий стол\5а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057400" y="0"/>
            <a:ext cx="4953000" cy="6870628"/>
          </a:xfrm>
          <a:prstGeom prst="rect">
            <a:avLst/>
          </a:prstGeom>
          <a:noFill/>
        </p:spPr>
      </p:pic>
      <p:pic>
        <p:nvPicPr>
          <p:cNvPr id="2065" name="Picture 17" descr="C:\Documents and Settings\Админ\Рабочий стол\6а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67" name="Picture 19" descr="C:\Documents and Settings\Админ\Рабочий стол\7а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69" name="Picture 21" descr="C:\Documents and Settings\Админ\Рабочий стол\1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0" name="Picture 22" descr="C:\Documents and Settings\Админ\Рабочий стол\12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057399" y="0"/>
            <a:ext cx="4922595" cy="6858000"/>
          </a:xfrm>
          <a:prstGeom prst="rect">
            <a:avLst/>
          </a:prstGeom>
          <a:noFill/>
        </p:spPr>
      </p:pic>
      <p:pic>
        <p:nvPicPr>
          <p:cNvPr id="2072" name="Picture 24" descr="C:\Documents and Settings\Админ\Рабочий стол\10а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3" name="Picture 25" descr="C:\Documents and Settings\Админ\Рабочий стол\13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4" name="Picture 26" descr="C:\Documents and Settings\Админ\Рабочий стол\14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6" name="Picture 28" descr="C:\Documents and Settings\Админ\Рабочий стол\15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7" name="Picture 29" descr="C:\Documents and Settings\Админ\Рабочий стол\16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8" name="Picture 30" descr="C:\Documents and Settings\Админ\Рабочий стол\20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79" name="Picture 31" descr="C:\Documents and Settings\Админ\Рабочий стол\21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81" name="Picture 33" descr="C:\Documents and Settings\Админ\Рабочий стол\17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057400" y="0"/>
            <a:ext cx="4953000" cy="6858000"/>
          </a:xfrm>
          <a:prstGeom prst="rect">
            <a:avLst/>
          </a:prstGeom>
          <a:noFill/>
        </p:spPr>
      </p:pic>
      <p:pic>
        <p:nvPicPr>
          <p:cNvPr id="2082" name="Picture 34" descr="C:\Documents and Settings\Админ\Рабочий стол\18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1981200" y="0"/>
            <a:ext cx="5029200" cy="6858001"/>
          </a:xfrm>
          <a:prstGeom prst="rect">
            <a:avLst/>
          </a:prstGeom>
          <a:noFill/>
        </p:spPr>
      </p:pic>
      <p:pic>
        <p:nvPicPr>
          <p:cNvPr id="2085" name="Picture 37" descr="C:\Documents and Settings\Админ\Рабочий стол\19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1981200" y="-1"/>
            <a:ext cx="5029200" cy="6858001"/>
          </a:xfrm>
          <a:prstGeom prst="rect">
            <a:avLst/>
          </a:prstGeom>
          <a:noFill/>
        </p:spPr>
      </p:pic>
      <p:pic>
        <p:nvPicPr>
          <p:cNvPr id="2086" name="Picture 38" descr="C:\Documents and Settings\Админ\Рабочий стол\22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1981200" y="0"/>
            <a:ext cx="5029200" cy="6858000"/>
          </a:xfrm>
          <a:prstGeom prst="rect">
            <a:avLst/>
          </a:prstGeom>
          <a:noFill/>
        </p:spPr>
      </p:pic>
      <p:pic>
        <p:nvPicPr>
          <p:cNvPr id="2088" name="Picture 40" descr="C:\Documents and Settings\Админ\Рабочий стол\23.jpg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1981200" y="0"/>
            <a:ext cx="5029200" cy="6858000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152400" y="5638800"/>
            <a:ext cx="172855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5"/>
              </a:rPr>
              <a:t>О русской</a:t>
            </a:r>
            <a:endParaRPr lang="ru-RU" sz="2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6"/>
              </a:rPr>
              <a:t>культуре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Управляющая кнопка: возврат 27">
            <a:hlinkClick r:id="rId27" action="ppaction://hlinksldjump" highlightClick="1"/>
          </p:cNvPr>
          <p:cNvSpPr/>
          <p:nvPr/>
        </p:nvSpPr>
        <p:spPr>
          <a:xfrm>
            <a:off x="8305800" y="6400800"/>
            <a:ext cx="585216" cy="304800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Админ\Рабочий стол\16.jpg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1981200" y="-1"/>
            <a:ext cx="5029200" cy="685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00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2000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200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200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00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200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2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2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2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0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2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2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2000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000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000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20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0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7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</TotalTime>
  <Words>1786</Words>
  <Application>Microsoft Office PowerPoint</Application>
  <PresentationFormat>Экран (4:3)</PresentationFormat>
  <Paragraphs>222</Paragraphs>
  <Slides>14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   «КЕЛЬЯ» ШЕДЕВРОВ    </vt:lpstr>
      <vt:lpstr>Слайд 2</vt:lpstr>
      <vt:lpstr>МАРШРУТ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Информационные источники</vt:lpstr>
      <vt:lpstr>Информационные источники</vt:lpstr>
      <vt:lpstr>Информационные источники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revaz</dc:creator>
  <cp:lastModifiedBy>re</cp:lastModifiedBy>
  <cp:revision>615</cp:revision>
  <dcterms:modified xsi:type="dcterms:W3CDTF">2014-04-05T14:36:19Z</dcterms:modified>
</cp:coreProperties>
</file>