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8" r:id="rId2"/>
    <p:sldId id="270" r:id="rId3"/>
    <p:sldId id="271" r:id="rId4"/>
    <p:sldId id="279" r:id="rId5"/>
    <p:sldId id="273" r:id="rId6"/>
    <p:sldId id="274" r:id="rId7"/>
    <p:sldId id="275" r:id="rId8"/>
    <p:sldId id="276" r:id="rId9"/>
    <p:sldId id="277" r:id="rId10"/>
    <p:sldId id="278" r:id="rId11"/>
    <p:sldId id="280" r:id="rId12"/>
    <p:sldId id="291" r:id="rId13"/>
    <p:sldId id="290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4" r:id="rId22"/>
    <p:sldId id="292" r:id="rId23"/>
    <p:sldId id="293" r:id="rId24"/>
    <p:sldId id="295" r:id="rId2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10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4211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2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3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4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5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6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7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8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9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0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1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2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3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4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5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6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7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8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9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30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231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4232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233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4234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4235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4236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BC8037B-90B7-4D7E-A45B-1BD33A70B6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3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2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CDCEEB-5612-4DFB-A482-31541614736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619404E-1750-4882-81CE-CD9495B00B9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C6A3FDE-3B6C-413B-8D75-FECDA603B22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A008C7A-6142-42C4-BF8F-5F80F18BD9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4357254-736E-4F58-B5EC-56392BF0430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36C51F5-1D90-4193-BACC-920A0D3EC99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00D7464-6BAA-4567-A0BC-D784F7EE62D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BF6FB1-BD07-4AE0-BC47-687DBD0B0F4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4300E4-F909-4E16-BE21-E3E0396108F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848399-11AA-47D1-A3AA-B21FB5CC65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A83F04-01E2-4BA9-A351-4ADC8897172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44E353D-90B1-4457-B2F1-D78F0F5AB75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CAF43B-2B91-4A69-AEF0-30A5599D799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54E8392-1ABB-44FB-A9B4-2210494189A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318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8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8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19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20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0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208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3209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3210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3211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4A89D32C-BBBF-470E-8E89-744D613E646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3212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9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2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2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2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2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2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Documents%20and%20Settings\&#1042;&#1040;&#1051;&#1045;&#1056;&#1040;\&#1056;&#1072;&#1073;&#1086;&#1095;&#1080;&#1081;%20&#1089;&#1090;&#1086;&#1083;\&#1092;&#1077;&#1089;&#1090;&#1080;&#1074;&#1072;&#1083;&#1100;\&#1087;&#1077;&#1088;&#1077;&#1079;&#1074;&#1086;&#1085;.mp3" TargetMode="Externa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40;&#1051;&#1045;&#1056;&#1040;\&#1056;&#1072;&#1073;&#1086;&#1095;&#1080;&#1081;%20&#1089;&#1090;&#1086;&#1083;\&#1092;&#1077;&#1089;&#1090;&#1080;&#1074;&#1072;&#1083;&#1100;\&#1087;&#1077;&#1088;&#1077;&#1079;&#1074;&#1086;&#1085;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4" name="Rectangle 28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/>
          <a:lstStyle/>
          <a:p>
            <a:endParaRPr lang="ru-RU" sz="380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476250"/>
            <a:ext cx="8509000" cy="6381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 </a:t>
            </a:r>
            <a:r>
              <a:rPr lang="ru-RU" sz="5400" b="1">
                <a:solidFill>
                  <a:schemeClr val="tx2"/>
                </a:solidFill>
              </a:rPr>
              <a:t>Таинства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            </a:t>
            </a:r>
            <a:r>
              <a:rPr lang="ru-RU" sz="5400" b="1">
                <a:solidFill>
                  <a:schemeClr val="tx2"/>
                </a:solidFill>
              </a:rPr>
              <a:t>Православной</a:t>
            </a:r>
            <a:r>
              <a:rPr lang="ru-RU" sz="4400" b="1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                                        </a:t>
            </a:r>
            <a:r>
              <a:rPr lang="ru-RU" sz="5400" b="1">
                <a:solidFill>
                  <a:schemeClr val="tx2"/>
                </a:solidFill>
              </a:rPr>
              <a:t>Церкви</a:t>
            </a:r>
          </a:p>
        </p:txBody>
      </p:sp>
      <p:graphicFrame>
        <p:nvGraphicFramePr>
          <p:cNvPr id="4127" name="Object 31"/>
          <p:cNvGraphicFramePr>
            <a:graphicFrameLocks noChangeAspect="1"/>
          </p:cNvGraphicFramePr>
          <p:nvPr>
            <p:ph sz="half" idx="2"/>
          </p:nvPr>
        </p:nvGraphicFramePr>
        <p:xfrm>
          <a:off x="7092950" y="4821238"/>
          <a:ext cx="3527425" cy="517525"/>
        </p:xfrm>
        <a:graphic>
          <a:graphicData uri="http://schemas.openxmlformats.org/presentationml/2006/ole">
            <p:oleObj spid="_x0000_s4127" name="Диаграмма" r:id="rId4" imgW="2800310" imgH="409651" progId="MSGraph.Chart.8">
              <p:embed followColorScheme="full"/>
            </p:oleObj>
          </a:graphicData>
        </a:graphic>
      </p:graphicFrame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4140200" y="4292600"/>
            <a:ext cx="47513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УЧИТЕЛЬ С</a:t>
            </a:r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</a:rPr>
              <a:t>/</a:t>
            </a: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П 1978  ГБОУ СОШ 1492                                              </a:t>
            </a:r>
          </a:p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МОСКВА ЮЗАО </a:t>
            </a:r>
          </a:p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ЛЕГКАЯ </a:t>
            </a:r>
          </a:p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         НАТАЛЬЯ ВИКТОРОВНА</a:t>
            </a:r>
          </a:p>
        </p:txBody>
      </p:sp>
      <p:pic>
        <p:nvPicPr>
          <p:cNvPr id="4129" name="перезвон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0" autoRev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0" autoRev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0" autoRev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0" autoRev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0" autoRev="1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0" autoRev="1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0" autoRev="1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0" autoRev="1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0" autoRev="1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0" autoRev="1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0" autoRev="1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0" autoRev="1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6058" fill="hold"/>
                                        <p:tgtEl>
                                          <p:spTgt spid="4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9"/>
                </p:tgtEl>
              </p:cMediaNode>
            </p:audio>
          </p:childTnLst>
        </p:cTn>
      </p:par>
    </p:tnLst>
    <p:bldLst>
      <p:bldP spid="4099" grpId="0" uiExpand="1" build="p"/>
      <p:bldP spid="41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46204" name="Group 124"/>
          <p:cNvGraphicFramePr>
            <a:graphicFrameLocks noGrp="1"/>
          </p:cNvGraphicFramePr>
          <p:nvPr>
            <p:ph sz="quarter" idx="2"/>
          </p:nvPr>
        </p:nvGraphicFramePr>
        <p:xfrm>
          <a:off x="1763713" y="1600200"/>
          <a:ext cx="3455987" cy="60483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202" name="Group 122"/>
          <p:cNvGraphicFramePr>
            <a:graphicFrameLocks noGrp="1"/>
          </p:cNvGraphicFramePr>
          <p:nvPr>
            <p:ph sz="quarter" idx="3"/>
          </p:nvPr>
        </p:nvGraphicFramePr>
        <p:xfrm>
          <a:off x="3203575" y="2205038"/>
          <a:ext cx="2663825" cy="636588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205" name="Group 125"/>
          <p:cNvGraphicFramePr>
            <a:graphicFrameLocks noGrp="1"/>
          </p:cNvGraphicFramePr>
          <p:nvPr/>
        </p:nvGraphicFramePr>
        <p:xfrm>
          <a:off x="3924300" y="2852738"/>
          <a:ext cx="3240088" cy="579120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7700"/>
                <a:gridCol w="649288"/>
                <a:gridCol w="6477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206" name="Group 126"/>
          <p:cNvGraphicFramePr>
            <a:graphicFrameLocks noGrp="1"/>
          </p:cNvGraphicFramePr>
          <p:nvPr/>
        </p:nvGraphicFramePr>
        <p:xfrm>
          <a:off x="4572000" y="3429000"/>
          <a:ext cx="4572000" cy="579120"/>
        </p:xfrm>
        <a:graphic>
          <a:graphicData uri="http://schemas.openxmlformats.org/drawingml/2006/table">
            <a:tbl>
              <a:tblPr/>
              <a:tblGrid>
                <a:gridCol w="654050"/>
                <a:gridCol w="652463"/>
                <a:gridCol w="654050"/>
                <a:gridCol w="652462"/>
                <a:gridCol w="652463"/>
                <a:gridCol w="652462"/>
                <a:gridCol w="65405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42" name="Group 62"/>
          <p:cNvGraphicFramePr>
            <a:graphicFrameLocks noGrp="1"/>
          </p:cNvGraphicFramePr>
          <p:nvPr/>
        </p:nvGraphicFramePr>
        <p:xfrm>
          <a:off x="3851275" y="4005263"/>
          <a:ext cx="2665413" cy="579120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47700"/>
                <a:gridCol w="6492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54" name="Group 74"/>
          <p:cNvGraphicFramePr>
            <a:graphicFrameLocks noGrp="1"/>
          </p:cNvGraphicFramePr>
          <p:nvPr/>
        </p:nvGraphicFramePr>
        <p:xfrm>
          <a:off x="2484438" y="4581525"/>
          <a:ext cx="3382962" cy="579120"/>
        </p:xfrm>
        <a:graphic>
          <a:graphicData uri="http://schemas.openxmlformats.org/drawingml/2006/table">
            <a:tbl>
              <a:tblPr/>
              <a:tblGrid>
                <a:gridCol w="719137"/>
                <a:gridCol w="647700"/>
                <a:gridCol w="720725"/>
                <a:gridCol w="647700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68" name="Group 88"/>
          <p:cNvGraphicFramePr>
            <a:graphicFrameLocks noGrp="1"/>
          </p:cNvGraphicFramePr>
          <p:nvPr/>
        </p:nvGraphicFramePr>
        <p:xfrm>
          <a:off x="1042988" y="5157788"/>
          <a:ext cx="4824412" cy="579120"/>
        </p:xfrm>
        <a:graphic>
          <a:graphicData uri="http://schemas.openxmlformats.org/drawingml/2006/table">
            <a:tbl>
              <a:tblPr/>
              <a:tblGrid>
                <a:gridCol w="720725"/>
                <a:gridCol w="720725"/>
                <a:gridCol w="719137"/>
                <a:gridCol w="647700"/>
                <a:gridCol w="720725"/>
                <a:gridCol w="647700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200" name="Group 120"/>
          <p:cNvGraphicFramePr>
            <a:graphicFrameLocks noGrp="1"/>
          </p:cNvGraphicFramePr>
          <p:nvPr/>
        </p:nvGraphicFramePr>
        <p:xfrm>
          <a:off x="3203575" y="5734050"/>
          <a:ext cx="3313113" cy="579120"/>
        </p:xfrm>
        <a:graphic>
          <a:graphicData uri="http://schemas.openxmlformats.org/drawingml/2006/table">
            <a:tbl>
              <a:tblPr/>
              <a:tblGrid>
                <a:gridCol w="647700"/>
                <a:gridCol w="723900"/>
                <a:gridCol w="644525"/>
                <a:gridCol w="647700"/>
                <a:gridCol w="64928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611188" y="2276475"/>
            <a:ext cx="7416800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   ТАИНСТВО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103428" name="WordArt 4"/>
          <p:cNvSpPr>
            <a:spLocks noChangeArrowheads="1" noChangeShapeType="1" noTextEdit="1"/>
          </p:cNvSpPr>
          <p:nvPr/>
        </p:nvSpPr>
        <p:spPr bwMode="auto">
          <a:xfrm rot="-896513">
            <a:off x="1781175" y="2784475"/>
            <a:ext cx="5976938" cy="14319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3596513" scaled="1"/>
                </a:gradFill>
                <a:latin typeface="Impact"/>
              </a:rPr>
              <a:t> 7     ТАИНСТВ</a:t>
            </a:r>
          </a:p>
        </p:txBody>
      </p:sp>
      <p:pic>
        <p:nvPicPr>
          <p:cNvPr id="103429" name="перезво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58054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34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0402" fill="hold"/>
                                        <p:tgtEl>
                                          <p:spTgt spid="1034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29"/>
                </p:tgtEl>
              </p:cMediaNode>
            </p:audio>
          </p:childTnLst>
        </p:cTn>
      </p:par>
    </p:tnLst>
    <p:bldLst>
      <p:bldP spid="1034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4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Е Щ Е Н И Е</a:t>
            </a:r>
          </a:p>
        </p:txBody>
      </p:sp>
      <p:pic>
        <p:nvPicPr>
          <p:cNvPr id="95236" name="Picture 4" descr="купель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1557338"/>
            <a:ext cx="4038600" cy="3135312"/>
          </a:xfrm>
          <a:noFill/>
          <a:ln/>
        </p:spPr>
      </p:pic>
      <p:pic>
        <p:nvPicPr>
          <p:cNvPr id="95239" name="Picture 7" descr="взр в купель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3357563"/>
            <a:ext cx="4303712" cy="26638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М И Р О П О М А З А Н И Е</a:t>
            </a:r>
          </a:p>
        </p:txBody>
      </p:sp>
      <p:pic>
        <p:nvPicPr>
          <p:cNvPr id="53252" name="Picture 4" descr="миропомазание1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750" y="1484313"/>
            <a:ext cx="4038600" cy="2693987"/>
          </a:xfrm>
          <a:noFill/>
          <a:ln/>
        </p:spPr>
      </p:pic>
      <p:pic>
        <p:nvPicPr>
          <p:cNvPr id="53254" name="Picture 6" descr="миропомазание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16463" y="3068638"/>
            <a:ext cx="3924300" cy="25796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П О К А Я Н И Е</a:t>
            </a:r>
          </a:p>
        </p:txBody>
      </p:sp>
      <p:pic>
        <p:nvPicPr>
          <p:cNvPr id="56324" name="Picture 4" descr="покаяние 1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0825" y="1196975"/>
            <a:ext cx="3240088" cy="2525713"/>
          </a:xfrm>
          <a:noFill/>
          <a:ln/>
        </p:spPr>
      </p:pic>
      <p:pic>
        <p:nvPicPr>
          <p:cNvPr id="56326" name="Picture 6" descr="покояние 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258888" y="4005263"/>
            <a:ext cx="3382962" cy="2351087"/>
          </a:xfrm>
          <a:noFill/>
          <a:ln/>
        </p:spPr>
      </p:pic>
      <p:pic>
        <p:nvPicPr>
          <p:cNvPr id="56328" name="Picture 8" descr="покояние 2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987925" y="1700213"/>
            <a:ext cx="3130550" cy="38179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100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100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00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b="1"/>
              <a:t>Е В Х А Р И С Т И Я</a:t>
            </a:r>
          </a:p>
        </p:txBody>
      </p:sp>
      <p:pic>
        <p:nvPicPr>
          <p:cNvPr id="60420" name="Picture 4" descr="причащ 1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1196975"/>
            <a:ext cx="2027237" cy="2693988"/>
          </a:xfrm>
          <a:noFill/>
          <a:ln/>
        </p:spPr>
      </p:pic>
      <p:pic>
        <p:nvPicPr>
          <p:cNvPr id="60422" name="Picture 6" descr="причащ 2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605088" y="3284538"/>
            <a:ext cx="2038350" cy="2693987"/>
          </a:xfrm>
          <a:noFill/>
          <a:ln/>
        </p:spPr>
      </p:pic>
      <p:pic>
        <p:nvPicPr>
          <p:cNvPr id="60424" name="Picture 8" descr="причащ 3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219700" y="1196975"/>
            <a:ext cx="3105150" cy="2189163"/>
          </a:xfrm>
          <a:noFill/>
          <a:ln/>
        </p:spPr>
      </p:pic>
      <p:pic>
        <p:nvPicPr>
          <p:cNvPr id="60426" name="Picture 10" descr="причащ4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607050" y="3716338"/>
            <a:ext cx="2446338" cy="24495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1000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0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0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Е Л Е О О С В Я Щ Е Н И Е</a:t>
            </a:r>
          </a:p>
        </p:txBody>
      </p:sp>
      <p:pic>
        <p:nvPicPr>
          <p:cNvPr id="65540" name="Picture 4" descr="елеосв1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1700213"/>
            <a:ext cx="4038600" cy="2693987"/>
          </a:xfrm>
          <a:noFill/>
          <a:ln/>
        </p:spPr>
      </p:pic>
      <p:pic>
        <p:nvPicPr>
          <p:cNvPr id="65542" name="Picture 6" descr="елеосв 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3141663"/>
            <a:ext cx="4038600" cy="26892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В Е Н Ч А Н И Е</a:t>
            </a:r>
          </a:p>
        </p:txBody>
      </p:sp>
      <p:pic>
        <p:nvPicPr>
          <p:cNvPr id="68612" name="Picture 4" descr="венч 1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9388" y="1412875"/>
            <a:ext cx="4038600" cy="2693988"/>
          </a:xfrm>
          <a:noFill/>
          <a:ln/>
        </p:spPr>
      </p:pic>
      <p:pic>
        <p:nvPicPr>
          <p:cNvPr id="68614" name="Picture 6" descr="венч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72000" y="2997200"/>
            <a:ext cx="4038600" cy="30638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1000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1000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000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 В Я Щ Е Н С Т В О</a:t>
            </a:r>
          </a:p>
        </p:txBody>
      </p:sp>
      <p:pic>
        <p:nvPicPr>
          <p:cNvPr id="71684" name="Picture 4" descr="свящ1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3850" y="1412875"/>
            <a:ext cx="4038600" cy="2693988"/>
          </a:xfrm>
          <a:noFill/>
          <a:ln/>
        </p:spPr>
      </p:pic>
      <p:pic>
        <p:nvPicPr>
          <p:cNvPr id="71686" name="Picture 6" descr="свящ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00563" y="3357563"/>
            <a:ext cx="4038600" cy="26939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0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0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0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36868" name="Group 4"/>
          <p:cNvGraphicFramePr>
            <a:graphicFrameLocks noGrp="1"/>
          </p:cNvGraphicFramePr>
          <p:nvPr>
            <p:ph sz="half" idx="2"/>
          </p:nvPr>
        </p:nvGraphicFramePr>
        <p:xfrm>
          <a:off x="1835150" y="1557338"/>
          <a:ext cx="3673475" cy="579120"/>
        </p:xfrm>
        <a:graphic>
          <a:graphicData uri="http://schemas.openxmlformats.org/drawingml/2006/table">
            <a:tbl>
              <a:tblPr/>
              <a:tblGrid>
                <a:gridCol w="735013"/>
                <a:gridCol w="735012"/>
                <a:gridCol w="733425"/>
                <a:gridCol w="735013"/>
                <a:gridCol w="735012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00100" indent="-800100">
              <a:buFontTx/>
              <a:buAutoNum type="arabicPlain" startAt="7"/>
            </a:pPr>
            <a:r>
              <a:rPr lang="ru-RU" b="1"/>
              <a:t>ТАИНСТВ: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457200" y="1530350"/>
            <a:ext cx="8229600" cy="698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-"/>
            </a:pPr>
            <a:endParaRPr lang="ru-RU" sz="800" b="1" i="1"/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468313" y="1700213"/>
            <a:ext cx="4899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- КРЕЩЕНИЕ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539750" y="2349500"/>
            <a:ext cx="4824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- МИРОПОМАЗАНИЕ</a:t>
            </a: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539750" y="2997200"/>
            <a:ext cx="4392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- ПОКАЯНИЕ</a:t>
            </a:r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611188" y="4437063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-ЕЛЕООСВЯЩЕНИЕ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684213" y="3716338"/>
            <a:ext cx="3382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-ЕВХАРИСТИЯ</a:t>
            </a:r>
          </a:p>
        </p:txBody>
      </p:sp>
      <p:sp>
        <p:nvSpPr>
          <p:cNvPr id="74763" name="Rectangle 11"/>
          <p:cNvSpPr>
            <a:spLocks noChangeArrowheads="1"/>
          </p:cNvSpPr>
          <p:nvPr/>
        </p:nvSpPr>
        <p:spPr bwMode="auto">
          <a:xfrm>
            <a:off x="611188" y="594995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-СВЯЩЕНСТВО</a:t>
            </a:r>
          </a:p>
        </p:txBody>
      </p:sp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684213" y="5229225"/>
            <a:ext cx="48244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-ВЕНЧАНИЕ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50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50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50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 build="p"/>
      <p:bldP spid="74756" grpId="1"/>
      <p:bldP spid="74757" grpId="0"/>
      <p:bldP spid="74758" grpId="0"/>
      <p:bldP spid="74760" grpId="0"/>
      <p:bldP spid="74761" grpId="0"/>
      <p:bldP spid="74763" grpId="0"/>
      <p:bldP spid="747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Grp="1" noChangeArrowheads="1"/>
          </p:cNvSpPr>
          <p:nvPr>
            <p:ph type="title"/>
          </p:nvPr>
        </p:nvSpPr>
        <p:spPr>
          <a:xfrm flipV="1">
            <a:off x="457200" y="-100013"/>
            <a:ext cx="8229600" cy="100013"/>
          </a:xfrm>
        </p:spPr>
        <p:txBody>
          <a:bodyPr/>
          <a:lstStyle/>
          <a:p>
            <a:endParaRPr lang="ru-RU" sz="3800"/>
          </a:p>
        </p:txBody>
      </p:sp>
      <p:graphicFrame>
        <p:nvGraphicFramePr>
          <p:cNvPr id="109571" name="Object 3"/>
          <p:cNvGraphicFramePr>
            <a:graphicFrameLocks noChangeAspect="1"/>
          </p:cNvGraphicFramePr>
          <p:nvPr>
            <p:ph idx="1"/>
          </p:nvPr>
        </p:nvGraphicFramePr>
        <p:xfrm>
          <a:off x="1692275" y="0"/>
          <a:ext cx="5256213" cy="6858000"/>
        </p:xfrm>
        <a:graphic>
          <a:graphicData uri="http://schemas.openxmlformats.org/presentationml/2006/ole">
            <p:oleObj spid="_x0000_s109571" name="Документ" r:id="rId3" imgW="6104694" imgH="91583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69863"/>
            <a:ext cx="8229600" cy="73025"/>
          </a:xfrm>
        </p:spPr>
        <p:txBody>
          <a:bodyPr/>
          <a:lstStyle/>
          <a:p>
            <a:endParaRPr lang="ru-RU" sz="3800"/>
          </a:p>
        </p:txBody>
      </p:sp>
      <p:graphicFrame>
        <p:nvGraphicFramePr>
          <p:cNvPr id="104451" name="Object 3"/>
          <p:cNvGraphicFramePr>
            <a:graphicFrameLocks noChangeAspect="1"/>
          </p:cNvGraphicFramePr>
          <p:nvPr>
            <p:ph idx="1"/>
          </p:nvPr>
        </p:nvGraphicFramePr>
        <p:xfrm>
          <a:off x="323850" y="0"/>
          <a:ext cx="8280400" cy="6858000"/>
        </p:xfrm>
        <a:graphic>
          <a:graphicData uri="http://schemas.openxmlformats.org/presentationml/2006/ole">
            <p:oleObj spid="_x0000_s104451" name="Документ" r:id="rId3" imgW="6247984" imgH="914934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Домашнее задание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/>
              <a:t>Подготовить рассказ </a:t>
            </a:r>
          </a:p>
          <a:p>
            <a:pPr algn="ctr">
              <a:buFont typeface="Wingdings" pitchFamily="2" charset="2"/>
              <a:buNone/>
            </a:pPr>
            <a:r>
              <a:rPr lang="ru-RU" b="1"/>
              <a:t>о любом Таинстве </a:t>
            </a:r>
          </a:p>
          <a:p>
            <a:pPr algn="ctr">
              <a:buFont typeface="Wingdings" pitchFamily="2" charset="2"/>
              <a:buNone/>
            </a:pPr>
            <a:r>
              <a:rPr lang="ru-RU" b="1"/>
              <a:t>Православной Церкви.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Рефлексия</a:t>
            </a:r>
          </a:p>
        </p:txBody>
      </p:sp>
      <p:pic>
        <p:nvPicPr>
          <p:cNvPr id="40964" name="Picture 4" descr="C:\Documents and Settings\Любовь\Мои документы\рис\2a47b024bb070ae8259d21a3a50b973a_fu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9296" y="1850501"/>
            <a:ext cx="4492857" cy="3501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2268538" y="5702300"/>
            <a:ext cx="4608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C 0.001 0.04533  0.011 0.08667  0.028 0.11333  C 0.028 0.11467  0.055 0.15067  0.055 0.14933  C 0.07 0.16933  0.079 0.19733  0.079 0.22667  C 0.079 0.28533  0.044 0.332  0.0 0.33333  C -0.044 0.332  -0.079 0.28533  -0.079 0.22667  C -0.079 0.19733  -0.07 0.16933  -0.055 0.14933  C -0.055 0.15067  -0.028 0.11467  -0.028 0.11333  C -0.011 0.08667  -0.001 0.04533  0.0 0.0  Z" pathEditMode="relative" ptsTypes="">
                                      <p:cBhvr>
                                        <p:cTn id="9" dur="3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19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37937" name="Group 49"/>
          <p:cNvGraphicFramePr>
            <a:graphicFrameLocks noGrp="1"/>
          </p:cNvGraphicFramePr>
          <p:nvPr>
            <p:ph sz="quarter" idx="2"/>
          </p:nvPr>
        </p:nvGraphicFramePr>
        <p:xfrm>
          <a:off x="1763713" y="1628775"/>
          <a:ext cx="3455987" cy="63658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940" name="Group 52"/>
          <p:cNvGraphicFramePr>
            <a:graphicFrameLocks noGrp="1"/>
          </p:cNvGraphicFramePr>
          <p:nvPr>
            <p:ph sz="quarter" idx="3"/>
          </p:nvPr>
        </p:nvGraphicFramePr>
        <p:xfrm>
          <a:off x="3203575" y="2276475"/>
          <a:ext cx="2663825" cy="576263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47169" name="Group 65"/>
          <p:cNvGraphicFramePr>
            <a:graphicFrameLocks noGrp="1"/>
          </p:cNvGraphicFramePr>
          <p:nvPr>
            <p:ph sz="quarter" idx="2"/>
          </p:nvPr>
        </p:nvGraphicFramePr>
        <p:xfrm>
          <a:off x="1763713" y="1600200"/>
          <a:ext cx="3455987" cy="60483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170" name="Group 66"/>
          <p:cNvGraphicFramePr>
            <a:graphicFrameLocks noGrp="1"/>
          </p:cNvGraphicFramePr>
          <p:nvPr>
            <p:ph sz="quarter" idx="3"/>
          </p:nvPr>
        </p:nvGraphicFramePr>
        <p:xfrm>
          <a:off x="3203575" y="2205038"/>
          <a:ext cx="2663825" cy="636588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166" name="Group 62"/>
          <p:cNvGraphicFramePr>
            <a:graphicFrameLocks noGrp="1"/>
          </p:cNvGraphicFramePr>
          <p:nvPr/>
        </p:nvGraphicFramePr>
        <p:xfrm>
          <a:off x="3924300" y="2852738"/>
          <a:ext cx="2952750" cy="576263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2938"/>
                <a:gridCol w="509587"/>
                <a:gridCol w="504825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1000"/>
                                        <p:tgtEl>
                                          <p:spTgt spid="4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7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41030" name="Group 70"/>
          <p:cNvGraphicFramePr>
            <a:graphicFrameLocks noGrp="1"/>
          </p:cNvGraphicFramePr>
          <p:nvPr>
            <p:ph sz="quarter" idx="2"/>
          </p:nvPr>
        </p:nvGraphicFramePr>
        <p:xfrm>
          <a:off x="1763713" y="1600200"/>
          <a:ext cx="3455987" cy="60483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026" name="Group 66"/>
          <p:cNvGraphicFramePr>
            <a:graphicFrameLocks noGrp="1"/>
          </p:cNvGraphicFramePr>
          <p:nvPr>
            <p:ph sz="quarter" idx="3"/>
          </p:nvPr>
        </p:nvGraphicFramePr>
        <p:xfrm>
          <a:off x="3203575" y="2205038"/>
          <a:ext cx="2663825" cy="636588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028" name="Group 68"/>
          <p:cNvGraphicFramePr>
            <a:graphicFrameLocks noGrp="1"/>
          </p:cNvGraphicFramePr>
          <p:nvPr/>
        </p:nvGraphicFramePr>
        <p:xfrm>
          <a:off x="3924300" y="2852738"/>
          <a:ext cx="3240088" cy="579120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7700"/>
                <a:gridCol w="649288"/>
                <a:gridCol w="6477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029" name="Group 69"/>
          <p:cNvGraphicFramePr>
            <a:graphicFrameLocks noGrp="1"/>
          </p:cNvGraphicFramePr>
          <p:nvPr/>
        </p:nvGraphicFramePr>
        <p:xfrm>
          <a:off x="4572000" y="3429000"/>
          <a:ext cx="4572000" cy="576263"/>
        </p:xfrm>
        <a:graphic>
          <a:graphicData uri="http://schemas.openxmlformats.org/drawingml/2006/table">
            <a:tbl>
              <a:tblPr/>
              <a:tblGrid>
                <a:gridCol w="654050"/>
                <a:gridCol w="652463"/>
                <a:gridCol w="709612"/>
                <a:gridCol w="596900"/>
                <a:gridCol w="652463"/>
                <a:gridCol w="652462"/>
                <a:gridCol w="65405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42070" name="Group 86"/>
          <p:cNvGraphicFramePr>
            <a:graphicFrameLocks noGrp="1"/>
          </p:cNvGraphicFramePr>
          <p:nvPr>
            <p:ph sz="quarter" idx="2"/>
          </p:nvPr>
        </p:nvGraphicFramePr>
        <p:xfrm>
          <a:off x="1763713" y="1600200"/>
          <a:ext cx="3455987" cy="60483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066" name="Group 82"/>
          <p:cNvGraphicFramePr>
            <a:graphicFrameLocks noGrp="1"/>
          </p:cNvGraphicFramePr>
          <p:nvPr>
            <p:ph sz="quarter" idx="3"/>
          </p:nvPr>
        </p:nvGraphicFramePr>
        <p:xfrm>
          <a:off x="3203575" y="2205038"/>
          <a:ext cx="2663825" cy="636588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068" name="Group 84"/>
          <p:cNvGraphicFramePr>
            <a:graphicFrameLocks noGrp="1"/>
          </p:cNvGraphicFramePr>
          <p:nvPr/>
        </p:nvGraphicFramePr>
        <p:xfrm>
          <a:off x="3924300" y="2852738"/>
          <a:ext cx="3240088" cy="579120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7700"/>
                <a:gridCol w="649288"/>
                <a:gridCol w="6477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069" name="Group 85"/>
          <p:cNvGraphicFramePr>
            <a:graphicFrameLocks noGrp="1"/>
          </p:cNvGraphicFramePr>
          <p:nvPr/>
        </p:nvGraphicFramePr>
        <p:xfrm>
          <a:off x="4572000" y="3429000"/>
          <a:ext cx="4572000" cy="579120"/>
        </p:xfrm>
        <a:graphic>
          <a:graphicData uri="http://schemas.openxmlformats.org/drawingml/2006/table">
            <a:tbl>
              <a:tblPr/>
              <a:tblGrid>
                <a:gridCol w="654050"/>
                <a:gridCol w="652463"/>
                <a:gridCol w="654050"/>
                <a:gridCol w="652462"/>
                <a:gridCol w="652463"/>
                <a:gridCol w="652462"/>
                <a:gridCol w="65405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064" name="Group 80"/>
          <p:cNvGraphicFramePr>
            <a:graphicFrameLocks noGrp="1"/>
          </p:cNvGraphicFramePr>
          <p:nvPr/>
        </p:nvGraphicFramePr>
        <p:xfrm>
          <a:off x="3851275" y="4005263"/>
          <a:ext cx="2665413" cy="576263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47700"/>
                <a:gridCol w="6492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43113" name="Group 105"/>
          <p:cNvGraphicFramePr>
            <a:graphicFrameLocks noGrp="1"/>
          </p:cNvGraphicFramePr>
          <p:nvPr>
            <p:ph sz="quarter" idx="2"/>
          </p:nvPr>
        </p:nvGraphicFramePr>
        <p:xfrm>
          <a:off x="1763713" y="1600200"/>
          <a:ext cx="3455987" cy="60483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110" name="Group 102"/>
          <p:cNvGraphicFramePr>
            <a:graphicFrameLocks noGrp="1"/>
          </p:cNvGraphicFramePr>
          <p:nvPr>
            <p:ph sz="quarter" idx="3"/>
          </p:nvPr>
        </p:nvGraphicFramePr>
        <p:xfrm>
          <a:off x="3203575" y="2205038"/>
          <a:ext cx="2663825" cy="636588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112" name="Group 104"/>
          <p:cNvGraphicFramePr>
            <a:graphicFrameLocks noGrp="1"/>
          </p:cNvGraphicFramePr>
          <p:nvPr/>
        </p:nvGraphicFramePr>
        <p:xfrm>
          <a:off x="3924300" y="2852738"/>
          <a:ext cx="3240088" cy="579120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7700"/>
                <a:gridCol w="649288"/>
                <a:gridCol w="6477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114" name="Group 106"/>
          <p:cNvGraphicFramePr>
            <a:graphicFrameLocks noGrp="1"/>
          </p:cNvGraphicFramePr>
          <p:nvPr/>
        </p:nvGraphicFramePr>
        <p:xfrm>
          <a:off x="4572000" y="3429000"/>
          <a:ext cx="4572000" cy="579120"/>
        </p:xfrm>
        <a:graphic>
          <a:graphicData uri="http://schemas.openxmlformats.org/drawingml/2006/table">
            <a:tbl>
              <a:tblPr/>
              <a:tblGrid>
                <a:gridCol w="654050"/>
                <a:gridCol w="652463"/>
                <a:gridCol w="654050"/>
                <a:gridCol w="652462"/>
                <a:gridCol w="652463"/>
                <a:gridCol w="652462"/>
                <a:gridCol w="65405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108" name="Group 100"/>
          <p:cNvGraphicFramePr>
            <a:graphicFrameLocks noGrp="1"/>
          </p:cNvGraphicFramePr>
          <p:nvPr/>
        </p:nvGraphicFramePr>
        <p:xfrm>
          <a:off x="3851275" y="4005263"/>
          <a:ext cx="2665413" cy="579120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47700"/>
                <a:gridCol w="6492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106" name="Group 98"/>
          <p:cNvGraphicFramePr>
            <a:graphicFrameLocks noGrp="1"/>
          </p:cNvGraphicFramePr>
          <p:nvPr/>
        </p:nvGraphicFramePr>
        <p:xfrm>
          <a:off x="2484438" y="4581525"/>
          <a:ext cx="3382962" cy="576263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719137"/>
                <a:gridCol w="647700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44185" name="Group 153"/>
          <p:cNvGraphicFramePr>
            <a:graphicFrameLocks noGrp="1"/>
          </p:cNvGraphicFramePr>
          <p:nvPr>
            <p:ph sz="quarter" idx="2"/>
          </p:nvPr>
        </p:nvGraphicFramePr>
        <p:xfrm>
          <a:off x="1763713" y="1600200"/>
          <a:ext cx="3455987" cy="60483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84" name="Group 152"/>
          <p:cNvGraphicFramePr>
            <a:graphicFrameLocks noGrp="1"/>
          </p:cNvGraphicFramePr>
          <p:nvPr>
            <p:ph sz="quarter" idx="3"/>
          </p:nvPr>
        </p:nvGraphicFramePr>
        <p:xfrm>
          <a:off x="3203575" y="2205038"/>
          <a:ext cx="2663825" cy="579120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62" name="Group 30"/>
          <p:cNvGraphicFramePr>
            <a:graphicFrameLocks noGrp="1"/>
          </p:cNvGraphicFramePr>
          <p:nvPr/>
        </p:nvGraphicFramePr>
        <p:xfrm>
          <a:off x="3924300" y="2781300"/>
          <a:ext cx="3240088" cy="579120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7700"/>
                <a:gridCol w="649288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76" name="Group 44"/>
          <p:cNvGraphicFramePr>
            <a:graphicFrameLocks noGrp="1"/>
          </p:cNvGraphicFramePr>
          <p:nvPr/>
        </p:nvGraphicFramePr>
        <p:xfrm>
          <a:off x="4572000" y="3357563"/>
          <a:ext cx="4572000" cy="647700"/>
        </p:xfrm>
        <a:graphic>
          <a:graphicData uri="http://schemas.openxmlformats.org/drawingml/2006/table">
            <a:tbl>
              <a:tblPr/>
              <a:tblGrid>
                <a:gridCol w="654050"/>
                <a:gridCol w="652463"/>
                <a:gridCol w="654050"/>
                <a:gridCol w="652462"/>
                <a:gridCol w="652463"/>
                <a:gridCol w="652462"/>
                <a:gridCol w="65405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94" name="Group 62"/>
          <p:cNvGraphicFramePr>
            <a:graphicFrameLocks noGrp="1"/>
          </p:cNvGraphicFramePr>
          <p:nvPr/>
        </p:nvGraphicFramePr>
        <p:xfrm>
          <a:off x="3851275" y="4005263"/>
          <a:ext cx="2665413" cy="579120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47700"/>
                <a:gridCol w="6492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50" name="Group 118"/>
          <p:cNvGraphicFramePr>
            <a:graphicFrameLocks noGrp="1"/>
          </p:cNvGraphicFramePr>
          <p:nvPr/>
        </p:nvGraphicFramePr>
        <p:xfrm>
          <a:off x="2484438" y="4581525"/>
          <a:ext cx="3382962" cy="579120"/>
        </p:xfrm>
        <a:graphic>
          <a:graphicData uri="http://schemas.openxmlformats.org/drawingml/2006/table">
            <a:tbl>
              <a:tblPr/>
              <a:tblGrid>
                <a:gridCol w="719137"/>
                <a:gridCol w="647700"/>
                <a:gridCol w="720725"/>
                <a:gridCol w="647700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86" name="Group 154"/>
          <p:cNvGraphicFramePr>
            <a:graphicFrameLocks noGrp="1"/>
          </p:cNvGraphicFramePr>
          <p:nvPr/>
        </p:nvGraphicFramePr>
        <p:xfrm>
          <a:off x="1042988" y="5157788"/>
          <a:ext cx="4824412" cy="576263"/>
        </p:xfrm>
        <a:graphic>
          <a:graphicData uri="http://schemas.openxmlformats.org/drawingml/2006/table">
            <a:tbl>
              <a:tblPr/>
              <a:tblGrid>
                <a:gridCol w="720725"/>
                <a:gridCol w="720725"/>
                <a:gridCol w="719137"/>
                <a:gridCol w="647700"/>
                <a:gridCol w="720725"/>
                <a:gridCol w="647700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 Р О С С В О Р Д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chemeClr val="hlink"/>
                </a:solidFill>
              </a:rPr>
              <a:t>																	</a:t>
            </a:r>
          </a:p>
        </p:txBody>
      </p:sp>
      <p:graphicFrame>
        <p:nvGraphicFramePr>
          <p:cNvPr id="45195" name="Group 139"/>
          <p:cNvGraphicFramePr>
            <a:graphicFrameLocks noGrp="1"/>
          </p:cNvGraphicFramePr>
          <p:nvPr>
            <p:ph sz="quarter" idx="2"/>
          </p:nvPr>
        </p:nvGraphicFramePr>
        <p:xfrm>
          <a:off x="1763713" y="1600200"/>
          <a:ext cx="3455987" cy="604838"/>
        </p:xfrm>
        <a:graphic>
          <a:graphicData uri="http://schemas.openxmlformats.org/drawingml/2006/table">
            <a:tbl>
              <a:tblPr/>
              <a:tblGrid>
                <a:gridCol w="720725"/>
                <a:gridCol w="719137"/>
                <a:gridCol w="720725"/>
                <a:gridCol w="647700"/>
                <a:gridCol w="6477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93" name="Group 137"/>
          <p:cNvGraphicFramePr>
            <a:graphicFrameLocks noGrp="1"/>
          </p:cNvGraphicFramePr>
          <p:nvPr>
            <p:ph sz="quarter" idx="3"/>
          </p:nvPr>
        </p:nvGraphicFramePr>
        <p:xfrm>
          <a:off x="3203575" y="2205038"/>
          <a:ext cx="2663825" cy="636588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60400"/>
                <a:gridCol w="63500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96" name="Group 140"/>
          <p:cNvGraphicFramePr>
            <a:graphicFrameLocks noGrp="1"/>
          </p:cNvGraphicFramePr>
          <p:nvPr/>
        </p:nvGraphicFramePr>
        <p:xfrm>
          <a:off x="3924300" y="2852738"/>
          <a:ext cx="3240088" cy="579120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7700"/>
                <a:gridCol w="649288"/>
                <a:gridCol w="6477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97" name="Group 141"/>
          <p:cNvGraphicFramePr>
            <a:graphicFrameLocks noGrp="1"/>
          </p:cNvGraphicFramePr>
          <p:nvPr/>
        </p:nvGraphicFramePr>
        <p:xfrm>
          <a:off x="4572000" y="3429000"/>
          <a:ext cx="4572000" cy="579120"/>
        </p:xfrm>
        <a:graphic>
          <a:graphicData uri="http://schemas.openxmlformats.org/drawingml/2006/table">
            <a:tbl>
              <a:tblPr/>
              <a:tblGrid>
                <a:gridCol w="654050"/>
                <a:gridCol w="652463"/>
                <a:gridCol w="654050"/>
                <a:gridCol w="652462"/>
                <a:gridCol w="652463"/>
                <a:gridCol w="652462"/>
                <a:gridCol w="65405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18" name="Group 62"/>
          <p:cNvGraphicFramePr>
            <a:graphicFrameLocks noGrp="1"/>
          </p:cNvGraphicFramePr>
          <p:nvPr/>
        </p:nvGraphicFramePr>
        <p:xfrm>
          <a:off x="3851275" y="4005263"/>
          <a:ext cx="2665413" cy="579120"/>
        </p:xfrm>
        <a:graphic>
          <a:graphicData uri="http://schemas.openxmlformats.org/drawingml/2006/table">
            <a:tbl>
              <a:tblPr/>
              <a:tblGrid>
                <a:gridCol w="720725"/>
                <a:gridCol w="647700"/>
                <a:gridCol w="647700"/>
                <a:gridCol w="6492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30" name="Group 74"/>
          <p:cNvGraphicFramePr>
            <a:graphicFrameLocks noGrp="1"/>
          </p:cNvGraphicFramePr>
          <p:nvPr/>
        </p:nvGraphicFramePr>
        <p:xfrm>
          <a:off x="2484438" y="4581525"/>
          <a:ext cx="3382962" cy="579120"/>
        </p:xfrm>
        <a:graphic>
          <a:graphicData uri="http://schemas.openxmlformats.org/drawingml/2006/table">
            <a:tbl>
              <a:tblPr/>
              <a:tblGrid>
                <a:gridCol w="719137"/>
                <a:gridCol w="647700"/>
                <a:gridCol w="720725"/>
                <a:gridCol w="647700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85" name="Group 129"/>
          <p:cNvGraphicFramePr>
            <a:graphicFrameLocks noGrp="1"/>
          </p:cNvGraphicFramePr>
          <p:nvPr/>
        </p:nvGraphicFramePr>
        <p:xfrm>
          <a:off x="1042988" y="5157788"/>
          <a:ext cx="4824412" cy="579120"/>
        </p:xfrm>
        <a:graphic>
          <a:graphicData uri="http://schemas.openxmlformats.org/drawingml/2006/table">
            <a:tbl>
              <a:tblPr/>
              <a:tblGrid>
                <a:gridCol w="720725"/>
                <a:gridCol w="720725"/>
                <a:gridCol w="719137"/>
                <a:gridCol w="647700"/>
                <a:gridCol w="720725"/>
                <a:gridCol w="647700"/>
                <a:gridCol w="6477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191" name="Group 135"/>
          <p:cNvGraphicFramePr>
            <a:graphicFrameLocks noGrp="1"/>
          </p:cNvGraphicFramePr>
          <p:nvPr/>
        </p:nvGraphicFramePr>
        <p:xfrm>
          <a:off x="3203575" y="5734050"/>
          <a:ext cx="3313113" cy="518160"/>
        </p:xfrm>
        <a:graphic>
          <a:graphicData uri="http://schemas.openxmlformats.org/drawingml/2006/table">
            <a:tbl>
              <a:tblPr/>
              <a:tblGrid>
                <a:gridCol w="647700"/>
                <a:gridCol w="723900"/>
                <a:gridCol w="644525"/>
                <a:gridCol w="647700"/>
                <a:gridCol w="64928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5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395</Words>
  <Application>Microsoft Office PowerPoint</Application>
  <PresentationFormat>Экран (4:3)</PresentationFormat>
  <Paragraphs>231</Paragraphs>
  <Slides>24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Tahoma</vt:lpstr>
      <vt:lpstr>Times New Roman</vt:lpstr>
      <vt:lpstr>Wingdings</vt:lpstr>
      <vt:lpstr>Занавес</vt:lpstr>
      <vt:lpstr>Диаграмма Microsoft Graph</vt:lpstr>
      <vt:lpstr>Документ Microsoft Word</vt:lpstr>
      <vt:lpstr>Слайд 1</vt:lpstr>
      <vt:lpstr>К Р О С С В О Р Д</vt:lpstr>
      <vt:lpstr>К Р О С С В О Р Д</vt:lpstr>
      <vt:lpstr>К Р О С С В О Р Д</vt:lpstr>
      <vt:lpstr>К Р О С С В О Р Д</vt:lpstr>
      <vt:lpstr>К Р О С С В О Р Д</vt:lpstr>
      <vt:lpstr>К Р О С С В О Р Д</vt:lpstr>
      <vt:lpstr>К Р О С С В О Р Д</vt:lpstr>
      <vt:lpstr>К Р О С С В О Р Д</vt:lpstr>
      <vt:lpstr>К Р О С С В О Р Д</vt:lpstr>
      <vt:lpstr>Слайд 11</vt:lpstr>
      <vt:lpstr>Слайд 12</vt:lpstr>
      <vt:lpstr>К Р Е Щ Е Н И Е</vt:lpstr>
      <vt:lpstr>М И Р О П О М А З А Н И Е</vt:lpstr>
      <vt:lpstr>П О К А Я Н И Е</vt:lpstr>
      <vt:lpstr>Е В Х А Р И С Т И Я</vt:lpstr>
      <vt:lpstr>Е Л Е О О С В Я Щ Е Н И Е</vt:lpstr>
      <vt:lpstr>В Е Н Ч А Н И Е</vt:lpstr>
      <vt:lpstr>С В Я Щ Е Н С Т В О</vt:lpstr>
      <vt:lpstr>ТАИНСТВ:</vt:lpstr>
      <vt:lpstr>Слайд 21</vt:lpstr>
      <vt:lpstr>Слайд 22</vt:lpstr>
      <vt:lpstr>Домашнее задание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re</cp:lastModifiedBy>
  <cp:revision>19</cp:revision>
  <dcterms:created xsi:type="dcterms:W3CDTF">2013-02-11T16:39:47Z</dcterms:created>
  <dcterms:modified xsi:type="dcterms:W3CDTF">2014-04-03T11:21:04Z</dcterms:modified>
</cp:coreProperties>
</file>