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vbaProject.bin" ContentType="application/vnd.ms-office.vbaProject"/>
  <Override PartName="/ppt/presentation.xml" ContentType="application/vnd.ms-powerpoint.presentation.macroEnabled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8" r:id="rId2"/>
    <p:sldMasterId id="2147483659" r:id="rId3"/>
  </p:sldMasterIdLst>
  <p:notesMasterIdLst>
    <p:notesMasterId r:id="rId14"/>
  </p:notesMasterIdLst>
  <p:handoutMasterIdLst>
    <p:handoutMasterId r:id="rId15"/>
  </p:handoutMasterIdLst>
  <p:sldIdLst>
    <p:sldId id="265" r:id="rId4"/>
    <p:sldId id="266" r:id="rId5"/>
    <p:sldId id="262" r:id="rId6"/>
    <p:sldId id="261" r:id="rId7"/>
    <p:sldId id="263" r:id="rId8"/>
    <p:sldId id="264" r:id="rId9"/>
    <p:sldId id="259" r:id="rId10"/>
    <p:sldId id="257" r:id="rId11"/>
    <p:sldId id="258" r:id="rId12"/>
    <p:sldId id="267" r:id="rId13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CCCC"/>
    <a:srgbClr val="FF7C80"/>
    <a:srgbClr val="FF0066"/>
    <a:srgbClr val="FFFFCC"/>
    <a:srgbClr val="FF66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196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06/relationships/vbaProject" Target="vbaProject.bin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3C7E021-743F-40A8-AA4B-10C597D8A10F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076379E-7355-4C99-9DD9-2A242ECD074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8A0EC68-B517-4836-A9D3-21870596E7FD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ru-RU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EAD237E2-B9E2-4A8C-A56D-2439C9C6F61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Freeform 2"/>
          <p:cNvSpPr>
            <a:spLocks/>
          </p:cNvSpPr>
          <p:nvPr/>
        </p:nvSpPr>
        <p:spPr bwMode="gray">
          <a:xfrm>
            <a:off x="0" y="3481388"/>
            <a:ext cx="9155113" cy="3376612"/>
          </a:xfrm>
          <a:custGeom>
            <a:avLst/>
            <a:gdLst/>
            <a:ahLst/>
            <a:cxnLst>
              <a:cxn ang="0">
                <a:pos x="0" y="1760"/>
              </a:cxn>
              <a:cxn ang="0">
                <a:pos x="5767" y="0"/>
              </a:cxn>
              <a:cxn ang="0">
                <a:pos x="5760" y="2127"/>
              </a:cxn>
              <a:cxn ang="0">
                <a:pos x="0" y="2127"/>
              </a:cxn>
              <a:cxn ang="0">
                <a:pos x="0" y="1760"/>
              </a:cxn>
            </a:cxnLst>
            <a:rect l="0" t="0" r="r" b="b"/>
            <a:pathLst>
              <a:path w="5767" h="2127">
                <a:moveTo>
                  <a:pt x="0" y="1760"/>
                </a:moveTo>
                <a:lnTo>
                  <a:pt x="5767" y="0"/>
                </a:lnTo>
                <a:lnTo>
                  <a:pt x="5760" y="2127"/>
                </a:lnTo>
                <a:lnTo>
                  <a:pt x="0" y="2127"/>
                </a:lnTo>
                <a:lnTo>
                  <a:pt x="0" y="176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0179" name="AutoShape 3" descr="06"/>
          <p:cNvSpPr>
            <a:spLocks noChangeArrowheads="1"/>
          </p:cNvSpPr>
          <p:nvPr/>
        </p:nvSpPr>
        <p:spPr bwMode="gray">
          <a:xfrm rot="-1015610">
            <a:off x="-141288" y="5310188"/>
            <a:ext cx="2541588" cy="573087"/>
          </a:xfrm>
          <a:prstGeom prst="parallelogram">
            <a:avLst>
              <a:gd name="adj" fmla="val 30059"/>
            </a:avLst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180" name="AutoShape 4" descr="05"/>
          <p:cNvSpPr>
            <a:spLocks noChangeArrowheads="1"/>
          </p:cNvSpPr>
          <p:nvPr/>
        </p:nvSpPr>
        <p:spPr bwMode="gray">
          <a:xfrm rot="-1015610">
            <a:off x="2154238" y="4610100"/>
            <a:ext cx="2546350" cy="573088"/>
          </a:xfrm>
          <a:prstGeom prst="parallelogram">
            <a:avLst>
              <a:gd name="adj" fmla="val 30115"/>
            </a:avLst>
          </a:prstGeom>
          <a:blipFill dpi="0" rotWithShape="1">
            <a:blip r:embed="rId3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181" name="AutoShape 5" descr="03"/>
          <p:cNvSpPr>
            <a:spLocks noChangeArrowheads="1"/>
          </p:cNvSpPr>
          <p:nvPr/>
        </p:nvSpPr>
        <p:spPr bwMode="gray">
          <a:xfrm rot="-1015610">
            <a:off x="4448175" y="3908425"/>
            <a:ext cx="2552700" cy="573088"/>
          </a:xfrm>
          <a:prstGeom prst="parallelogram">
            <a:avLst>
              <a:gd name="adj" fmla="val 30190"/>
            </a:avLst>
          </a:prstGeom>
          <a:blipFill dpi="0" rotWithShape="1">
            <a:blip r:embed="rId4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182" name="AutoShape 6" descr="02"/>
          <p:cNvSpPr>
            <a:spLocks noChangeArrowheads="1"/>
          </p:cNvSpPr>
          <p:nvPr/>
        </p:nvSpPr>
        <p:spPr bwMode="gray">
          <a:xfrm rot="-1015610">
            <a:off x="6751638" y="3206750"/>
            <a:ext cx="2533650" cy="573088"/>
          </a:xfrm>
          <a:prstGeom prst="parallelogram">
            <a:avLst>
              <a:gd name="adj" fmla="val 29965"/>
            </a:avLst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56585D98-C42D-4214-99B8-1F866E58B4BF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0185" name="Rectangle 9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5129B101-4355-46E7-926D-FB357A66529E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0186" name="Group 10"/>
          <p:cNvGrpSpPr>
            <a:grpSpLocks/>
          </p:cNvGrpSpPr>
          <p:nvPr/>
        </p:nvGrpSpPr>
        <p:grpSpPr bwMode="auto">
          <a:xfrm>
            <a:off x="4114800" y="5838825"/>
            <a:ext cx="1079500" cy="633413"/>
            <a:chOff x="2680" y="3678"/>
            <a:chExt cx="680" cy="399"/>
          </a:xfrm>
        </p:grpSpPr>
        <p:sp>
          <p:nvSpPr>
            <p:cNvPr id="50187" name="Text Box 11"/>
            <p:cNvSpPr txBox="1">
              <a:spLocks noChangeArrowheads="1"/>
            </p:cNvSpPr>
            <p:nvPr/>
          </p:nvSpPr>
          <p:spPr bwMode="white">
            <a:xfrm>
              <a:off x="2680" y="3789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400" b="1"/>
                <a:t>LOGO</a:t>
              </a:r>
            </a:p>
          </p:txBody>
        </p:sp>
        <p:sp>
          <p:nvSpPr>
            <p:cNvPr id="50188" name="AutoShape 12"/>
            <p:cNvSpPr>
              <a:spLocks noChangeArrowheads="1"/>
            </p:cNvSpPr>
            <p:nvPr/>
          </p:nvSpPr>
          <p:spPr bwMode="white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endParaRPr lang="ru-RU">
                <a:solidFill>
                  <a:schemeClr val="tx2"/>
                </a:solidFill>
              </a:endParaRPr>
            </a:p>
          </p:txBody>
        </p:sp>
      </p:grpSp>
      <p:sp>
        <p:nvSpPr>
          <p:cNvPr id="50189" name="Rectangle 1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457200" y="2133600"/>
            <a:ext cx="5475288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/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50190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457200" y="1371600"/>
            <a:ext cx="8077200" cy="682625"/>
          </a:xfrm>
        </p:spPr>
        <p:txBody>
          <a:bodyPr/>
          <a:lstStyle>
            <a:lvl1pPr algn="l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7604E4-6706-45AF-A950-AD9EBA6D335B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C18E9-5E8B-4ABD-8086-6FED027855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ACC4E6-E00E-4E3F-9BD2-85168C428E53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54FE4-7AFF-467C-8F9A-4A8B70AB85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295400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E82A60-A6BB-4C37-B80A-5A421D289586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8B107-E3E0-420E-8438-20498F213B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CDEDEA-0418-4846-9A0F-0DB188502A0B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FD252-5BB4-486E-B323-473DF10E8C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5D5721-F6CD-4B42-BD76-D4B817E097C7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65281-3B26-4E7C-BBD9-50F623BB8B8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6A95A3-DAB0-4BCB-A6CB-EEB71B28B2FB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35045-68E8-425E-AA82-ED8FFC4E27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14FDDB-1CC0-46BB-8BAC-D17D85FE32BC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06484-441A-45E4-8E46-3E9DAD3DB6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BE71E4-2E02-42D8-94B9-B96CA996F0A2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C2F15-8D9D-4524-A0E5-4D1CE34177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5DCA9F-0F80-410D-B4BD-5A71B1D188A3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8A358-9548-4966-A30F-919141969A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228600"/>
            <a:ext cx="2076450" cy="601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228600"/>
            <a:ext cx="6076950" cy="601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B4531E-CD70-4790-A5D8-B6BCFA2A927D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0FEA3-1669-4E8F-8CEA-0C4A60701B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91B10-DAA8-494E-9876-89E0B8FF5155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4CFF9-7D38-4627-A935-FFE1BBCDBC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A7BBB-D2D3-4E6C-84CE-1A8C2E8F01F4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F6663-BD97-4A24-8DF7-9692B4429F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E2FC5-EE46-4E63-8F94-709B3F633FB5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02C75-902B-43E2-9D1A-A50378BF41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731838"/>
            <a:ext cx="3124200" cy="347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19600" y="731838"/>
            <a:ext cx="3124200" cy="347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D8D98-8DBA-44FC-AF69-E7D7FF7DC8EB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CCB6F-3A06-436B-AFE9-CA259222E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27ECB-1811-4AA0-B98D-52990BE94E1A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EBBED-597B-4C63-A0D6-71A0872EF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1FA84-E484-4F34-B018-9D7F7A5A40D3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4FA0C-C26C-4A5D-BD27-A206990F29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D9032-8869-4E2C-B18E-E5380A2981DE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79F37-E31F-4C0A-88D4-80AE92A7D2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86659-DF63-4B09-929F-A083607BC184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1554C-6A5A-4E38-B726-49B1A608E7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5AE0F-6FC4-4EE6-8D17-D9BEDED65097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2A46E-B183-4A80-A132-04DEE4C75F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6349F-6BA8-4644-BBFC-4141454BBDB2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9909F-0BD2-4E8C-A8A2-211E6372FC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731838"/>
            <a:ext cx="1790700" cy="47831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731838"/>
            <a:ext cx="5219700" cy="47831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802D1-E4FA-42CC-A43D-E7E563438976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CDDD7-D9B2-455A-9C6A-29754A3846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52195-7CBF-4DF7-BF62-91F7E24F51F9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C203B-B148-44B5-A6AF-B09254F2FD8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A33571-FC18-4B67-A9DE-96F0F43363F6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2B143-7D54-4FCF-B244-9FAC90F0DF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729CDA-4BBA-4DB8-A8E7-6529E94370A0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7960B-F5CA-4D46-B9D3-9A9E1825746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F1456C-1F82-4C8B-8837-B64AA6763D1D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86416-7038-42EB-9787-2D267D47D8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5FE923-154C-481A-9944-1F729745B5D7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04B1A-6A88-479E-9F94-1B2D4CB6EB9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1034A6-993D-4E3A-9082-AF79113A36FC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7E596-5D8A-4E3C-B1E7-24A2D436679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2ED2EE-9079-47B0-B5F4-A201B3F55CF2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A8FCD-A1A8-4058-8C9B-45A934B688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A8F2C8-58AE-4808-8A82-BE537BA0593C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F27CE-C5DD-4D29-A637-2C3D18546A6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6402C8-0AA2-4323-ADCA-7124BB5274BE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C4D28-2C46-403D-8AAB-AA098AC832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1E9ED3-FC48-4251-9100-A62A2823E40E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1D1E4-7752-4BE9-88F7-9AADD0FD32A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331769-0F44-49D9-A408-131FFF3A4B02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49DA64-4D51-4098-B90B-D8069668E8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p:oleObj spid="_x0000_s49154" name="Image" r:id="rId14" imgW="13003175" imgH="1612698" progId="Photoshop.Image.6">
              <p:embed/>
            </p:oleObj>
          </a:graphicData>
        </a:graphic>
      </p:graphicFrame>
      <p:sp>
        <p:nvSpPr>
          <p:cNvPr id="49155" name="Freeform 3"/>
          <p:cNvSpPr>
            <a:spLocks/>
          </p:cNvSpPr>
          <p:nvPr/>
        </p:nvSpPr>
        <p:spPr bwMode="ltGray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488" y="0"/>
              </a:cxn>
              <a:cxn ang="0">
                <a:pos x="564" y="617"/>
              </a:cxn>
              <a:cxn ang="0">
                <a:pos x="0" y="1734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1488" y="0"/>
              </a:cxn>
            </a:cxnLst>
            <a:rect l="0" t="0" r="r" b="b"/>
            <a:pathLst>
              <a:path w="5760" h="4320">
                <a:moveTo>
                  <a:pt x="1488" y="0"/>
                </a:moveTo>
                <a:cubicBezTo>
                  <a:pt x="1093" y="94"/>
                  <a:pt x="670" y="476"/>
                  <a:pt x="564" y="617"/>
                </a:cubicBezTo>
                <a:cubicBezTo>
                  <a:pt x="458" y="758"/>
                  <a:pt x="94" y="1117"/>
                  <a:pt x="0" y="1734"/>
                </a:cubicBez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148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alpha val="39000"/>
                </a:schemeClr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9161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95400"/>
            <a:ext cx="83058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49162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2E0BE32-CBF2-47BA-B83D-620DA7EDE8DF}" type="datetimeFigureOut">
              <a:rPr lang="ru-RU"/>
              <a:pPr/>
              <a:t>03.04.2014</a:t>
            </a:fld>
            <a:endParaRPr lang="en-US"/>
          </a:p>
        </p:txBody>
      </p:sp>
      <p:sp>
        <p:nvSpPr>
          <p:cNvPr id="49163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49164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6F7136-9BCA-4952-A04E-A6430EAD47E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9165" name="Rectangle 13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28600"/>
            <a:ext cx="8229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169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84329A-DF08-414F-876C-0C1331EB3683}" type="datetimeFigureOut">
              <a:rPr lang="en-US"/>
              <a:pPr>
                <a:defRPr/>
              </a:pPr>
              <a:t>4/3/2014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642DBA-8572-46C2-919A-4E82EB725F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marL="7762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6pPr>
      <a:lvl7pPr marL="12334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7pPr>
      <a:lvl8pPr marL="16906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8pPr>
      <a:lvl9pPr marL="21478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>
          <a:solidFill>
            <a:srgbClr val="404040"/>
          </a:solidFill>
          <a:latin typeface="+mn-lt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>
          <a:solidFill>
            <a:srgbClr val="404040"/>
          </a:solidFill>
          <a:latin typeface="+mn-lt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>
          <a:solidFill>
            <a:srgbClr val="404040"/>
          </a:solidFill>
          <a:latin typeface="+mn-lt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>
          <a:solidFill>
            <a:srgbClr val="404040"/>
          </a:solidFill>
          <a:latin typeface="+mn-lt"/>
        </a:defRPr>
      </a:lvl5pPr>
      <a:lvl6pPr marL="18462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>
          <a:solidFill>
            <a:srgbClr val="404040"/>
          </a:solidFill>
          <a:latin typeface="+mn-lt"/>
        </a:defRPr>
      </a:lvl6pPr>
      <a:lvl7pPr marL="23034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>
          <a:solidFill>
            <a:srgbClr val="404040"/>
          </a:solidFill>
          <a:latin typeface="+mn-lt"/>
        </a:defRPr>
      </a:lvl7pPr>
      <a:lvl8pPr marL="27606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>
          <a:solidFill>
            <a:srgbClr val="404040"/>
          </a:solidFill>
          <a:latin typeface="+mn-lt"/>
        </a:defRPr>
      </a:lvl8pPr>
      <a:lvl9pPr marL="32178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0C8B286-6A7E-45F8-8CC6-1BAB58959A5E}" type="datetimeFigureOut">
              <a:rPr lang="ru-RU"/>
              <a:pPr/>
              <a:t>03.04.2014</a:t>
            </a:fld>
            <a:endParaRPr lang="ru-RU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4C8CD0-B864-4C91-84FB-803CA69B78F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7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8.jpeg"/><Relationship Id="rId5" Type="http://schemas.openxmlformats.org/officeDocument/2006/relationships/image" Target="../media/image11.jpeg"/><Relationship Id="rId10" Type="http://schemas.openxmlformats.org/officeDocument/2006/relationships/image" Target="../media/image19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hw@lemitec.de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WordArt 4"/>
          <p:cNvSpPr>
            <a:spLocks noChangeArrowheads="1" noChangeShapeType="1" noTextEdit="1"/>
          </p:cNvSpPr>
          <p:nvPr/>
        </p:nvSpPr>
        <p:spPr bwMode="auto">
          <a:xfrm>
            <a:off x="1692275" y="1412875"/>
            <a:ext cx="6192838" cy="1944688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Ввод информации </a:t>
            </a:r>
          </a:p>
          <a:p>
            <a:pPr algn="ctr"/>
            <a:r>
              <a:rPr lang="ru-RU" sz="32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 память компьютера. </a:t>
            </a:r>
          </a:p>
          <a:p>
            <a:pPr algn="ctr"/>
            <a:r>
              <a:rPr lang="ru-RU" sz="32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Клавиатура.</a:t>
            </a:r>
          </a:p>
        </p:txBody>
      </p:sp>
      <p:sp>
        <p:nvSpPr>
          <p:cNvPr id="54277" name="WordArt 5"/>
          <p:cNvSpPr>
            <a:spLocks noChangeArrowheads="1" noChangeShapeType="1" noTextEdit="1"/>
          </p:cNvSpPr>
          <p:nvPr/>
        </p:nvSpPr>
        <p:spPr bwMode="auto">
          <a:xfrm>
            <a:off x="5076825" y="5084763"/>
            <a:ext cx="3816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Бородина Светлана Геннадьевна,</a:t>
            </a:r>
          </a:p>
          <a:p>
            <a:pPr algn="ctr"/>
            <a:r>
              <a:rPr lang="ru-RU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идентификатор 228-037-396</a:t>
            </a:r>
          </a:p>
        </p:txBody>
      </p:sp>
      <p:pic>
        <p:nvPicPr>
          <p:cNvPr id="54279" name="Picture 7" descr="1352856548_1-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55875" y="4076700"/>
            <a:ext cx="2452688" cy="2363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Картинка 42 из 58912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9750" y="692150"/>
            <a:ext cx="2303463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Картинка 12 из 5264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92500" y="836613"/>
            <a:ext cx="3024188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Картинка 5 из 426870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0063" y="2276475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Картинка 18 из 1144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71550" y="4652963"/>
            <a:ext cx="2370138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Картинка 29 из 151297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84888" y="4724400"/>
            <a:ext cx="2808287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Картинка 8 из 6678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03575" y="2781300"/>
            <a:ext cx="11826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7" descr="117157000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451725" y="1052513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4" descr="C:\Documents and Settings\Andrey\Мои документы\Мои рисунки\iCABUK8AT.jp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5229225"/>
            <a:ext cx="1296988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0" descr="MPj04309710000[1]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852738"/>
            <a:ext cx="142398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7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WordArt 3"/>
          <p:cNvSpPr>
            <a:spLocks noChangeArrowheads="1" noChangeShapeType="1" noTextEdit="1"/>
          </p:cNvSpPr>
          <p:nvPr/>
        </p:nvSpPr>
        <p:spPr bwMode="auto">
          <a:xfrm>
            <a:off x="1116013" y="1844675"/>
            <a:ext cx="7345362" cy="2951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 следующем слайде оставьте </a:t>
            </a:r>
          </a:p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только устройства ввода.</a:t>
            </a:r>
          </a:p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</a:p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При щелчке на картинке устройства,</a:t>
            </a:r>
          </a:p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не являющегося устройством ввода,</a:t>
            </a:r>
          </a:p>
          <a:p>
            <a:pPr algn="ctr"/>
            <a:r>
              <a:rPr lang="ru-RU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изображение пропадет.</a:t>
            </a:r>
          </a:p>
        </p:txBody>
      </p:sp>
      <p:sp>
        <p:nvSpPr>
          <p:cNvPr id="26629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Картинка 42 из 58912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650" y="1054100"/>
            <a:ext cx="2303463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Картинка 12 из 5264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48038" y="1268413"/>
            <a:ext cx="3024187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Картинка 5 из 426870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92725" y="2708275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Картинка 18 из 1144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1188" y="5080000"/>
            <a:ext cx="2370137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Картинка 29 из 151297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335713" y="5138738"/>
            <a:ext cx="2808287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Картинка 8 из 6678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59113" y="3284538"/>
            <a:ext cx="118268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7" descr="117157000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948488" y="1196975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4" descr="C:\Documents and Settings\Andrey\Мои документы\Мои рисунки\iCABUK8AT.jp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5229225"/>
            <a:ext cx="1296988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0" descr="MPj04309710000[1]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1663"/>
            <a:ext cx="134461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8" name="WordArt 12"/>
          <p:cNvSpPr>
            <a:spLocks noChangeArrowheads="1" noChangeShapeType="1" noTextEdit="1"/>
          </p:cNvSpPr>
          <p:nvPr/>
        </p:nvSpPr>
        <p:spPr bwMode="auto">
          <a:xfrm>
            <a:off x="1547813" y="188913"/>
            <a:ext cx="60483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Устройства ввода информации</a:t>
            </a:r>
          </a:p>
        </p:txBody>
      </p:sp>
      <p:sp>
        <p:nvSpPr>
          <p:cNvPr id="24591" name="AutoShape 1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1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3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3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1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1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1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1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9" dur="1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" dur="1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1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8"/>
          <p:cNvSpPr>
            <a:spLocks noGrp="1"/>
          </p:cNvSpPr>
          <p:nvPr>
            <p:ph idx="4294967295"/>
          </p:nvPr>
        </p:nvSpPr>
        <p:spPr>
          <a:xfrm>
            <a:off x="1908175" y="5300663"/>
            <a:ext cx="6335713" cy="700087"/>
          </a:xfrm>
        </p:spPr>
        <p:txBody>
          <a:bodyPr>
            <a:normAutofit fontScale="85000" lnSpcReduction="10000"/>
          </a:bodyPr>
          <a:lstStyle/>
          <a:p>
            <a:pPr marL="514350" indent="-468313" algn="ctr">
              <a:buFont typeface="Georgia" pitchFamily="18" charset="0"/>
              <a:buNone/>
            </a:pPr>
            <a:r>
              <a:rPr lang="ru-RU" sz="1800" b="1">
                <a:solidFill>
                  <a:srgbClr val="17375E"/>
                </a:solidFill>
              </a:rPr>
              <a:t>	</a:t>
            </a:r>
            <a:r>
              <a:rPr lang="ru-RU" sz="2400" b="1">
                <a:solidFill>
                  <a:schemeClr val="hlink"/>
                </a:solidFill>
              </a:rPr>
              <a:t>Клавиатура – важнейшее устройство ввода информации в память компьютера.</a:t>
            </a:r>
          </a:p>
          <a:p>
            <a:pPr marL="514350" indent="-468313">
              <a:buFont typeface="Georgia" pitchFamily="18" charset="0"/>
              <a:buNone/>
            </a:pPr>
            <a:endParaRPr lang="ru-RU" sz="2400">
              <a:solidFill>
                <a:schemeClr val="hlink"/>
              </a:solidFill>
            </a:endParaRPr>
          </a:p>
        </p:txBody>
      </p:sp>
      <p:sp>
        <p:nvSpPr>
          <p:cNvPr id="27654" name="WordArt 6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4248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Клавиатура</a:t>
            </a:r>
          </a:p>
        </p:txBody>
      </p:sp>
      <p:pic>
        <p:nvPicPr>
          <p:cNvPr id="27656" name="Picture 8" descr="Клавиатура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68538" y="2205038"/>
            <a:ext cx="5040312" cy="2508250"/>
          </a:xfrm>
          <a:prstGeom prst="rect">
            <a:avLst/>
          </a:prstGeom>
          <a:noFill/>
        </p:spPr>
      </p:pic>
      <p:sp>
        <p:nvSpPr>
          <p:cNvPr id="27659" name="AutoShape 1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31913" y="1125538"/>
            <a:ext cx="6408737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42988" y="4221163"/>
            <a:ext cx="361950" cy="514350"/>
          </a:xfrm>
          <a:prstGeom prst="rect">
            <a:avLst/>
          </a:prstGeom>
          <a:noFill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42988" y="4868863"/>
            <a:ext cx="360362" cy="509587"/>
          </a:xfrm>
          <a:prstGeom prst="rect">
            <a:avLst/>
          </a:prstGeom>
          <a:noFill/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42988" y="5516563"/>
            <a:ext cx="360362" cy="476250"/>
          </a:xfrm>
          <a:prstGeom prst="rect">
            <a:avLst/>
          </a:prstGeom>
          <a:noFill/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859338" y="4221163"/>
            <a:ext cx="360362" cy="523875"/>
          </a:xfrm>
          <a:prstGeom prst="rect">
            <a:avLst/>
          </a:prstGeom>
          <a:noFill/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859338" y="4868863"/>
            <a:ext cx="360362" cy="504825"/>
          </a:xfrm>
          <a:prstGeom prst="rect">
            <a:avLst/>
          </a:prstGeom>
          <a:noFill/>
        </p:spPr>
      </p:pic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1476375" y="4941888"/>
            <a:ext cx="331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Функциональные клавиши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1547813" y="4365625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Специальные клавиши</a:t>
            </a: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1547813" y="5516563"/>
            <a:ext cx="31686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Символьные (алфавитно-цифровые) клавиши</a:t>
            </a:r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5292725" y="4149725"/>
            <a:ext cx="2808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Клавиши управления курсором</a:t>
            </a:r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5292725" y="4797425"/>
            <a:ext cx="2447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Дополнительная клавиатура</a:t>
            </a:r>
          </a:p>
        </p:txBody>
      </p:sp>
      <p:sp>
        <p:nvSpPr>
          <p:cNvPr id="31762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763" name="WordArt 19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4248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Группы клавиш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7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7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7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17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7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5"/>
                  </p:tgtEl>
                </p:cond>
              </p:nextCondLst>
            </p:seq>
          </p:childTnLst>
        </p:cTn>
      </p:par>
    </p:tnLst>
    <p:bldLst>
      <p:bldP spid="31756" grpId="0"/>
      <p:bldP spid="31757" grpId="0"/>
      <p:bldP spid="31758" grpId="0"/>
      <p:bldP spid="31759" grpId="0"/>
      <p:bldP spid="317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87450" y="1989138"/>
            <a:ext cx="6913563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WordArt 6">
            <a:hlinkClick r:id="rId3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11188" y="5516563"/>
            <a:ext cx="3152775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Группы клавиш</a:t>
            </a:r>
          </a:p>
        </p:txBody>
      </p:sp>
      <p:sp>
        <p:nvSpPr>
          <p:cNvPr id="17415" name="WordArt 7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156325" y="5589588"/>
            <a:ext cx="2181225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Кроссворд</a:t>
            </a:r>
          </a:p>
        </p:txBody>
      </p:sp>
      <p:sp>
        <p:nvSpPr>
          <p:cNvPr id="17421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2" name="WordArt 14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5256213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Проверим свои знания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755650" y="2276475"/>
            <a:ext cx="2016125" cy="1000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Специальные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клавиши</a:t>
            </a: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3203575" y="2276475"/>
            <a:ext cx="2736850" cy="1071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Клавиши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управления курсором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650" y="3644900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6443663" y="2349500"/>
            <a:ext cx="2016125" cy="1000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Функциональные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клавиши</a:t>
            </a:r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63713" y="3644900"/>
            <a:ext cx="79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650" y="4149725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63713" y="4149725"/>
            <a:ext cx="79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81" name="Text Box 9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744538" y="5287963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Esc</a:t>
            </a:r>
            <a:endParaRPr lang="ru-RU" sz="2000" b="1"/>
          </a:p>
        </p:txBody>
      </p: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35375" y="3644900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3438" y="3644900"/>
            <a:ext cx="79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35375" y="4149725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3438" y="4149725"/>
            <a:ext cx="79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659563" y="3644900"/>
            <a:ext cx="7921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40650" y="3644900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98" name="Text Box 26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5508625" y="5300663"/>
            <a:ext cx="792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Ctrl</a:t>
            </a:r>
            <a:endParaRPr lang="ru-RU" sz="2000" b="1"/>
          </a:p>
        </p:txBody>
      </p:sp>
      <p:sp>
        <p:nvSpPr>
          <p:cNvPr id="3099" name="Text Box 27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1908175" y="5300663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Alt</a:t>
            </a:r>
            <a:endParaRPr lang="ru-RU" sz="2000" b="1"/>
          </a:p>
        </p:txBody>
      </p:sp>
      <p:sp>
        <p:nvSpPr>
          <p:cNvPr id="3100" name="Text Box 28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6084888" y="5734050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Shift</a:t>
            </a:r>
            <a:endParaRPr lang="ru-RU" sz="2000" b="1"/>
          </a:p>
        </p:txBody>
      </p:sp>
      <p:sp>
        <p:nvSpPr>
          <p:cNvPr id="3101" name="Text Box 29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1187450" y="5734050"/>
            <a:ext cx="9350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PgUp</a:t>
            </a:r>
            <a:endParaRPr lang="ru-RU" sz="2000" b="1"/>
          </a:p>
        </p:txBody>
      </p:sp>
      <p:sp>
        <p:nvSpPr>
          <p:cNvPr id="3102" name="Text Box 30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2771775" y="5734050"/>
            <a:ext cx="504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F1</a:t>
            </a:r>
            <a:endParaRPr lang="ru-RU" sz="2000" b="1"/>
          </a:p>
        </p:txBody>
      </p:sp>
      <p:sp>
        <p:nvSpPr>
          <p:cNvPr id="3103" name="Text Box 31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4211638" y="5734050"/>
            <a:ext cx="935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PgDn</a:t>
            </a:r>
            <a:endParaRPr lang="ru-RU" sz="2000" b="1"/>
          </a:p>
        </p:txBody>
      </p:sp>
      <p:sp>
        <p:nvSpPr>
          <p:cNvPr id="3104" name="Text Box 32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4356100" y="5229225"/>
            <a:ext cx="504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F2</a:t>
            </a:r>
            <a:endParaRPr lang="ru-RU" sz="2000" b="1"/>
          </a:p>
        </p:txBody>
      </p:sp>
      <p:sp>
        <p:nvSpPr>
          <p:cNvPr id="3105" name="Text Box 33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2987675" y="5300663"/>
            <a:ext cx="936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Home</a:t>
            </a:r>
            <a:endParaRPr lang="ru-RU" sz="2000" b="1"/>
          </a:p>
        </p:txBody>
      </p:sp>
      <p:sp>
        <p:nvSpPr>
          <p:cNvPr id="3106" name="Text Box 34">
            <a:hlinkClick r:id="" action="ppaction://macro?name=DragandDrop"/>
          </p:cNvPr>
          <p:cNvSpPr txBox="1">
            <a:spLocks noChangeArrowheads="1"/>
          </p:cNvSpPr>
          <p:nvPr/>
        </p:nvSpPr>
        <p:spPr bwMode="auto">
          <a:xfrm>
            <a:off x="6732588" y="5300663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hlinkClick r:id="" action="ppaction://macro?name=DragandDrop"/>
              </a:rPr>
              <a:t>End</a:t>
            </a:r>
            <a:endParaRPr lang="ru-RU" sz="2000" b="1"/>
          </a:p>
        </p:txBody>
      </p:sp>
      <p:sp>
        <p:nvSpPr>
          <p:cNvPr id="3109" name="Text Box 4"/>
          <p:cNvSpPr txBox="1">
            <a:spLocks noChangeArrowheads="1"/>
          </p:cNvSpPr>
          <p:nvPr/>
        </p:nvSpPr>
        <p:spPr bwMode="auto">
          <a:xfrm>
            <a:off x="684213" y="6581775"/>
            <a:ext cx="74168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200"/>
              <a:t>Идея перемещения объектов предложена Hans Werner Hofmann </a:t>
            </a:r>
            <a:r>
              <a:rPr lang="ru-RU" sz="1200">
                <a:hlinkClick r:id="rId3"/>
              </a:rPr>
              <a:t>hw@lemitec.de</a:t>
            </a:r>
            <a:endParaRPr lang="ru-RU" sz="1200"/>
          </a:p>
        </p:txBody>
      </p:sp>
      <p:sp>
        <p:nvSpPr>
          <p:cNvPr id="3111" name="AutoShape 3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12" name="WordArt 40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6408738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Распределите клавиши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по группам</a:t>
            </a:r>
          </a:p>
        </p:txBody>
      </p:sp>
      <p:sp>
        <p:nvSpPr>
          <p:cNvPr id="3113" name="AutoShape 4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503238" cy="431800"/>
          </a:xfrm>
          <a:prstGeom prst="actionButtonHome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2484438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2051050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2916238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2484438" y="249237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>
            <a:off x="2484438" y="22050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>
            <a:off x="2484438" y="2781300"/>
            <a:ext cx="431800" cy="287338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2051050" y="249237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1619250" y="249237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7" name="AutoShape 13"/>
          <p:cNvSpPr>
            <a:spLocks noChangeArrowheads="1"/>
          </p:cNvSpPr>
          <p:nvPr/>
        </p:nvSpPr>
        <p:spPr bwMode="auto">
          <a:xfrm>
            <a:off x="2916238" y="249237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8" name="AutoShape 14"/>
          <p:cNvSpPr>
            <a:spLocks noChangeArrowheads="1"/>
          </p:cNvSpPr>
          <p:nvPr/>
        </p:nvSpPr>
        <p:spPr bwMode="auto">
          <a:xfrm>
            <a:off x="2484438" y="30686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9" name="AutoShape 15"/>
          <p:cNvSpPr>
            <a:spLocks noChangeArrowheads="1"/>
          </p:cNvSpPr>
          <p:nvPr/>
        </p:nvSpPr>
        <p:spPr bwMode="auto">
          <a:xfrm>
            <a:off x="2484438" y="33575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0" name="AutoShape 16"/>
          <p:cNvSpPr>
            <a:spLocks noChangeArrowheads="1"/>
          </p:cNvSpPr>
          <p:nvPr/>
        </p:nvSpPr>
        <p:spPr bwMode="auto">
          <a:xfrm>
            <a:off x="2484438" y="36449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1" name="AutoShape 17"/>
          <p:cNvSpPr>
            <a:spLocks noChangeArrowheads="1"/>
          </p:cNvSpPr>
          <p:nvPr/>
        </p:nvSpPr>
        <p:spPr bwMode="auto">
          <a:xfrm>
            <a:off x="2051050" y="30686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2" name="AutoShape 18"/>
          <p:cNvSpPr>
            <a:spLocks noChangeArrowheads="1"/>
          </p:cNvSpPr>
          <p:nvPr/>
        </p:nvSpPr>
        <p:spPr bwMode="auto">
          <a:xfrm>
            <a:off x="2916238" y="30686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3" name="AutoShape 19"/>
          <p:cNvSpPr>
            <a:spLocks noChangeArrowheads="1"/>
          </p:cNvSpPr>
          <p:nvPr/>
        </p:nvSpPr>
        <p:spPr bwMode="auto">
          <a:xfrm>
            <a:off x="1619250" y="45085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4" name="AutoShape 20"/>
          <p:cNvSpPr>
            <a:spLocks noChangeArrowheads="1"/>
          </p:cNvSpPr>
          <p:nvPr/>
        </p:nvSpPr>
        <p:spPr bwMode="auto">
          <a:xfrm>
            <a:off x="29162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5" name="AutoShape 21"/>
          <p:cNvSpPr>
            <a:spLocks noChangeArrowheads="1"/>
          </p:cNvSpPr>
          <p:nvPr/>
        </p:nvSpPr>
        <p:spPr bwMode="auto">
          <a:xfrm>
            <a:off x="24844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6" name="AutoShape 22"/>
          <p:cNvSpPr>
            <a:spLocks noChangeArrowheads="1"/>
          </p:cNvSpPr>
          <p:nvPr/>
        </p:nvSpPr>
        <p:spPr bwMode="auto">
          <a:xfrm>
            <a:off x="2051050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7" name="AutoShape 23"/>
          <p:cNvSpPr>
            <a:spLocks noChangeArrowheads="1"/>
          </p:cNvSpPr>
          <p:nvPr/>
        </p:nvSpPr>
        <p:spPr bwMode="auto">
          <a:xfrm>
            <a:off x="1619250" y="36449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8" name="AutoShape 24"/>
          <p:cNvSpPr>
            <a:spLocks noChangeArrowheads="1"/>
          </p:cNvSpPr>
          <p:nvPr/>
        </p:nvSpPr>
        <p:spPr bwMode="auto">
          <a:xfrm>
            <a:off x="1619250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9" name="AutoShape 25"/>
          <p:cNvSpPr>
            <a:spLocks noChangeArrowheads="1"/>
          </p:cNvSpPr>
          <p:nvPr/>
        </p:nvSpPr>
        <p:spPr bwMode="auto">
          <a:xfrm>
            <a:off x="1619250" y="42211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0" name="AutoShape 26"/>
          <p:cNvSpPr>
            <a:spLocks noChangeArrowheads="1"/>
          </p:cNvSpPr>
          <p:nvPr/>
        </p:nvSpPr>
        <p:spPr bwMode="auto">
          <a:xfrm>
            <a:off x="1187450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1" name="AutoShape 27"/>
          <p:cNvSpPr>
            <a:spLocks noChangeArrowheads="1"/>
          </p:cNvSpPr>
          <p:nvPr/>
        </p:nvSpPr>
        <p:spPr bwMode="auto">
          <a:xfrm>
            <a:off x="1187450" y="594995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2" name="AutoShape 28"/>
          <p:cNvSpPr>
            <a:spLocks noChangeArrowheads="1"/>
          </p:cNvSpPr>
          <p:nvPr/>
        </p:nvSpPr>
        <p:spPr bwMode="auto">
          <a:xfrm>
            <a:off x="1619250" y="4797425"/>
            <a:ext cx="431800" cy="287338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3" name="AutoShape 29"/>
          <p:cNvSpPr>
            <a:spLocks noChangeArrowheads="1"/>
          </p:cNvSpPr>
          <p:nvPr/>
        </p:nvSpPr>
        <p:spPr bwMode="auto">
          <a:xfrm>
            <a:off x="1619250" y="50847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4" name="AutoShape 30"/>
          <p:cNvSpPr>
            <a:spLocks noChangeArrowheads="1"/>
          </p:cNvSpPr>
          <p:nvPr/>
        </p:nvSpPr>
        <p:spPr bwMode="auto">
          <a:xfrm>
            <a:off x="1619250" y="537368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5" name="AutoShape 31"/>
          <p:cNvSpPr>
            <a:spLocks noChangeArrowheads="1"/>
          </p:cNvSpPr>
          <p:nvPr/>
        </p:nvSpPr>
        <p:spPr bwMode="auto">
          <a:xfrm>
            <a:off x="33480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6" name="AutoShape 32"/>
          <p:cNvSpPr>
            <a:spLocks noChangeArrowheads="1"/>
          </p:cNvSpPr>
          <p:nvPr/>
        </p:nvSpPr>
        <p:spPr bwMode="auto">
          <a:xfrm>
            <a:off x="1619250" y="56610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7" name="AutoShape 33"/>
          <p:cNvSpPr>
            <a:spLocks noChangeArrowheads="1"/>
          </p:cNvSpPr>
          <p:nvPr/>
        </p:nvSpPr>
        <p:spPr bwMode="auto">
          <a:xfrm>
            <a:off x="1619250" y="594995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8" name="AutoShape 34"/>
          <p:cNvSpPr>
            <a:spLocks noChangeArrowheads="1"/>
          </p:cNvSpPr>
          <p:nvPr/>
        </p:nvSpPr>
        <p:spPr bwMode="auto">
          <a:xfrm>
            <a:off x="2051050" y="594995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9" name="AutoShape 35"/>
          <p:cNvSpPr>
            <a:spLocks noChangeArrowheads="1"/>
          </p:cNvSpPr>
          <p:nvPr/>
        </p:nvSpPr>
        <p:spPr bwMode="auto">
          <a:xfrm>
            <a:off x="2051050" y="45085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0" name="AutoShape 36"/>
          <p:cNvSpPr>
            <a:spLocks noChangeArrowheads="1"/>
          </p:cNvSpPr>
          <p:nvPr/>
        </p:nvSpPr>
        <p:spPr bwMode="auto">
          <a:xfrm>
            <a:off x="2484438" y="45085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1" name="AutoShape 37"/>
          <p:cNvSpPr>
            <a:spLocks noChangeArrowheads="1"/>
          </p:cNvSpPr>
          <p:nvPr/>
        </p:nvSpPr>
        <p:spPr bwMode="auto">
          <a:xfrm>
            <a:off x="2916238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2" name="AutoShape 38"/>
          <p:cNvSpPr>
            <a:spLocks noChangeArrowheads="1"/>
          </p:cNvSpPr>
          <p:nvPr/>
        </p:nvSpPr>
        <p:spPr bwMode="auto">
          <a:xfrm>
            <a:off x="4211638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3" name="AutoShape 39"/>
          <p:cNvSpPr>
            <a:spLocks noChangeArrowheads="1"/>
          </p:cNvSpPr>
          <p:nvPr/>
        </p:nvSpPr>
        <p:spPr bwMode="auto">
          <a:xfrm>
            <a:off x="3779838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4" name="AutoShape 40"/>
          <p:cNvSpPr>
            <a:spLocks noChangeArrowheads="1"/>
          </p:cNvSpPr>
          <p:nvPr/>
        </p:nvSpPr>
        <p:spPr bwMode="auto">
          <a:xfrm>
            <a:off x="3348038" y="56610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5" name="AutoShape 41"/>
          <p:cNvSpPr>
            <a:spLocks noChangeArrowheads="1"/>
          </p:cNvSpPr>
          <p:nvPr/>
        </p:nvSpPr>
        <p:spPr bwMode="auto">
          <a:xfrm>
            <a:off x="3348038" y="537368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6" name="AutoShape 42"/>
          <p:cNvSpPr>
            <a:spLocks noChangeArrowheads="1"/>
          </p:cNvSpPr>
          <p:nvPr/>
        </p:nvSpPr>
        <p:spPr bwMode="auto">
          <a:xfrm>
            <a:off x="3348038" y="5084763"/>
            <a:ext cx="431800" cy="287337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7" name="AutoShape 43"/>
          <p:cNvSpPr>
            <a:spLocks noChangeArrowheads="1"/>
          </p:cNvSpPr>
          <p:nvPr/>
        </p:nvSpPr>
        <p:spPr bwMode="auto">
          <a:xfrm>
            <a:off x="3348038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8" name="AutoShape 44"/>
          <p:cNvSpPr>
            <a:spLocks noChangeArrowheads="1"/>
          </p:cNvSpPr>
          <p:nvPr/>
        </p:nvSpPr>
        <p:spPr bwMode="auto">
          <a:xfrm>
            <a:off x="2916238" y="594995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9" name="AutoShape 45"/>
          <p:cNvSpPr>
            <a:spLocks noChangeArrowheads="1"/>
          </p:cNvSpPr>
          <p:nvPr/>
        </p:nvSpPr>
        <p:spPr bwMode="auto">
          <a:xfrm>
            <a:off x="2484438" y="594995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0" name="AutoShape 46"/>
          <p:cNvSpPr>
            <a:spLocks noChangeArrowheads="1"/>
          </p:cNvSpPr>
          <p:nvPr/>
        </p:nvSpPr>
        <p:spPr bwMode="auto">
          <a:xfrm>
            <a:off x="3348038" y="42211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1" name="AutoShape 47"/>
          <p:cNvSpPr>
            <a:spLocks noChangeArrowheads="1"/>
          </p:cNvSpPr>
          <p:nvPr/>
        </p:nvSpPr>
        <p:spPr bwMode="auto">
          <a:xfrm>
            <a:off x="3348038" y="45085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2" name="AutoShape 48"/>
          <p:cNvSpPr>
            <a:spLocks noChangeArrowheads="1"/>
          </p:cNvSpPr>
          <p:nvPr/>
        </p:nvSpPr>
        <p:spPr bwMode="auto">
          <a:xfrm>
            <a:off x="37798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3" name="AutoShape 49"/>
          <p:cNvSpPr>
            <a:spLocks noChangeArrowheads="1"/>
          </p:cNvSpPr>
          <p:nvPr/>
        </p:nvSpPr>
        <p:spPr bwMode="auto">
          <a:xfrm>
            <a:off x="4643438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4" name="AutoShape 50"/>
          <p:cNvSpPr>
            <a:spLocks noChangeArrowheads="1"/>
          </p:cNvSpPr>
          <p:nvPr/>
        </p:nvSpPr>
        <p:spPr bwMode="auto">
          <a:xfrm>
            <a:off x="42116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5" name="AutoShape 51"/>
          <p:cNvSpPr>
            <a:spLocks noChangeArrowheads="1"/>
          </p:cNvSpPr>
          <p:nvPr/>
        </p:nvSpPr>
        <p:spPr bwMode="auto">
          <a:xfrm>
            <a:off x="4211638" y="42211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6" name="AutoShape 52"/>
          <p:cNvSpPr>
            <a:spLocks noChangeArrowheads="1"/>
          </p:cNvSpPr>
          <p:nvPr/>
        </p:nvSpPr>
        <p:spPr bwMode="auto">
          <a:xfrm>
            <a:off x="4211638" y="36449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7" name="AutoShape 53"/>
          <p:cNvSpPr>
            <a:spLocks noChangeArrowheads="1"/>
          </p:cNvSpPr>
          <p:nvPr/>
        </p:nvSpPr>
        <p:spPr bwMode="auto">
          <a:xfrm>
            <a:off x="4211638" y="33575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8" name="AutoShape 54"/>
          <p:cNvSpPr>
            <a:spLocks noChangeArrowheads="1"/>
          </p:cNvSpPr>
          <p:nvPr/>
        </p:nvSpPr>
        <p:spPr bwMode="auto">
          <a:xfrm>
            <a:off x="4211638" y="3068638"/>
            <a:ext cx="431800" cy="287337"/>
          </a:xfrm>
          <a:prstGeom prst="roundRect">
            <a:avLst>
              <a:gd name="adj" fmla="val 16667"/>
            </a:avLst>
          </a:prstGeom>
          <a:solidFill>
            <a:srgbClr val="FF0066"/>
          </a:soli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9" name="AutoShape 55"/>
          <p:cNvSpPr>
            <a:spLocks noChangeArrowheads="1"/>
          </p:cNvSpPr>
          <p:nvPr/>
        </p:nvSpPr>
        <p:spPr bwMode="auto">
          <a:xfrm>
            <a:off x="5508625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0" name="AutoShape 56"/>
          <p:cNvSpPr>
            <a:spLocks noChangeArrowheads="1"/>
          </p:cNvSpPr>
          <p:nvPr/>
        </p:nvSpPr>
        <p:spPr bwMode="auto">
          <a:xfrm>
            <a:off x="5076825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1" name="AutoShape 57"/>
          <p:cNvSpPr>
            <a:spLocks noChangeArrowheads="1"/>
          </p:cNvSpPr>
          <p:nvPr/>
        </p:nvSpPr>
        <p:spPr bwMode="auto">
          <a:xfrm>
            <a:off x="4211638" y="191611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2" name="AutoShape 58"/>
          <p:cNvSpPr>
            <a:spLocks noChangeArrowheads="1"/>
          </p:cNvSpPr>
          <p:nvPr/>
        </p:nvSpPr>
        <p:spPr bwMode="auto">
          <a:xfrm>
            <a:off x="4211638" y="22050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3" name="AutoShape 59"/>
          <p:cNvSpPr>
            <a:spLocks noChangeArrowheads="1"/>
          </p:cNvSpPr>
          <p:nvPr/>
        </p:nvSpPr>
        <p:spPr bwMode="auto">
          <a:xfrm>
            <a:off x="4211638" y="249237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4" name="AutoShape 60"/>
          <p:cNvSpPr>
            <a:spLocks noChangeArrowheads="1"/>
          </p:cNvSpPr>
          <p:nvPr/>
        </p:nvSpPr>
        <p:spPr bwMode="auto">
          <a:xfrm>
            <a:off x="4211638" y="27813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5" name="AutoShape 61"/>
          <p:cNvSpPr>
            <a:spLocks noChangeArrowheads="1"/>
          </p:cNvSpPr>
          <p:nvPr/>
        </p:nvSpPr>
        <p:spPr bwMode="auto">
          <a:xfrm>
            <a:off x="4643438" y="27813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6" name="AutoShape 62"/>
          <p:cNvSpPr>
            <a:spLocks noChangeArrowheads="1"/>
          </p:cNvSpPr>
          <p:nvPr/>
        </p:nvSpPr>
        <p:spPr bwMode="auto">
          <a:xfrm>
            <a:off x="5076825" y="27813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7" name="AutoShape 63"/>
          <p:cNvSpPr>
            <a:spLocks noChangeArrowheads="1"/>
          </p:cNvSpPr>
          <p:nvPr/>
        </p:nvSpPr>
        <p:spPr bwMode="auto">
          <a:xfrm>
            <a:off x="5508625" y="27813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8" name="AutoShape 64"/>
          <p:cNvSpPr>
            <a:spLocks noChangeArrowheads="1"/>
          </p:cNvSpPr>
          <p:nvPr/>
        </p:nvSpPr>
        <p:spPr bwMode="auto">
          <a:xfrm>
            <a:off x="5940425" y="2781300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49" name="AutoShape 65"/>
          <p:cNvSpPr>
            <a:spLocks noChangeArrowheads="1"/>
          </p:cNvSpPr>
          <p:nvPr/>
        </p:nvSpPr>
        <p:spPr bwMode="auto">
          <a:xfrm>
            <a:off x="5076825" y="3068638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50" name="AutoShape 66"/>
          <p:cNvSpPr>
            <a:spLocks noChangeArrowheads="1"/>
          </p:cNvSpPr>
          <p:nvPr/>
        </p:nvSpPr>
        <p:spPr bwMode="auto">
          <a:xfrm>
            <a:off x="5076825" y="3357563"/>
            <a:ext cx="431800" cy="287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51" name="AutoShape 67"/>
          <p:cNvSpPr>
            <a:spLocks noChangeArrowheads="1"/>
          </p:cNvSpPr>
          <p:nvPr/>
        </p:nvSpPr>
        <p:spPr bwMode="auto">
          <a:xfrm>
            <a:off x="5076825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52" name="AutoShape 68"/>
          <p:cNvSpPr>
            <a:spLocks noChangeArrowheads="1"/>
          </p:cNvSpPr>
          <p:nvPr/>
        </p:nvSpPr>
        <p:spPr bwMode="auto">
          <a:xfrm>
            <a:off x="4643438" y="47974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53" name="Text Box 69"/>
          <p:cNvSpPr txBox="1">
            <a:spLocks noChangeArrowheads="1"/>
          </p:cNvSpPr>
          <p:nvPr/>
        </p:nvSpPr>
        <p:spPr bwMode="auto">
          <a:xfrm>
            <a:off x="2124075" y="1916113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4" name="Text Box 70"/>
          <p:cNvSpPr txBox="1">
            <a:spLocks noChangeArrowheads="1"/>
          </p:cNvSpPr>
          <p:nvPr/>
        </p:nvSpPr>
        <p:spPr bwMode="auto">
          <a:xfrm>
            <a:off x="2555875" y="191611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N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5" name="Text Box 71"/>
          <p:cNvSpPr txBox="1">
            <a:spLocks noChangeArrowheads="1"/>
          </p:cNvSpPr>
          <p:nvPr/>
        </p:nvSpPr>
        <p:spPr bwMode="auto">
          <a:xfrm>
            <a:off x="2987675" y="191611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D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6" name="Text Box 72"/>
          <p:cNvSpPr txBox="1">
            <a:spLocks noChangeArrowheads="1"/>
          </p:cNvSpPr>
          <p:nvPr/>
        </p:nvSpPr>
        <p:spPr bwMode="auto">
          <a:xfrm>
            <a:off x="1692275" y="56610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W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7" name="Text Box 73"/>
          <p:cNvSpPr txBox="1">
            <a:spLocks noChangeArrowheads="1"/>
          </p:cNvSpPr>
          <p:nvPr/>
        </p:nvSpPr>
        <p:spPr bwMode="auto">
          <a:xfrm>
            <a:off x="2555875" y="22050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U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8" name="Text Box 74"/>
          <p:cNvSpPr txBox="1">
            <a:spLocks noChangeArrowheads="1"/>
          </p:cNvSpPr>
          <p:nvPr/>
        </p:nvSpPr>
        <p:spPr bwMode="auto">
          <a:xfrm>
            <a:off x="2555875" y="24923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M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59" name="Text Box 75"/>
          <p:cNvSpPr txBox="1">
            <a:spLocks noChangeArrowheads="1"/>
          </p:cNvSpPr>
          <p:nvPr/>
        </p:nvSpPr>
        <p:spPr bwMode="auto">
          <a:xfrm>
            <a:off x="2555875" y="30686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L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0" name="Text Box 76"/>
          <p:cNvSpPr txBox="1">
            <a:spLocks noChangeArrowheads="1"/>
          </p:cNvSpPr>
          <p:nvPr/>
        </p:nvSpPr>
        <p:spPr bwMode="auto">
          <a:xfrm>
            <a:off x="2555875" y="335756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O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1" name="Text Box 77"/>
          <p:cNvSpPr txBox="1">
            <a:spLocks noChangeArrowheads="1"/>
          </p:cNvSpPr>
          <p:nvPr/>
        </p:nvSpPr>
        <p:spPr bwMode="auto">
          <a:xfrm>
            <a:off x="2555875" y="36449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2" name="Text Box 78"/>
          <p:cNvSpPr txBox="1">
            <a:spLocks noChangeArrowheads="1"/>
          </p:cNvSpPr>
          <p:nvPr/>
        </p:nvSpPr>
        <p:spPr bwMode="auto">
          <a:xfrm>
            <a:off x="25558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K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3" name="Text Box 79"/>
          <p:cNvSpPr txBox="1">
            <a:spLocks noChangeArrowheads="1"/>
          </p:cNvSpPr>
          <p:nvPr/>
        </p:nvSpPr>
        <p:spPr bwMode="auto">
          <a:xfrm>
            <a:off x="1692275" y="24923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H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4" name="Text Box 80"/>
          <p:cNvSpPr txBox="1">
            <a:spLocks noChangeArrowheads="1"/>
          </p:cNvSpPr>
          <p:nvPr/>
        </p:nvSpPr>
        <p:spPr bwMode="auto">
          <a:xfrm>
            <a:off x="2124075" y="24923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O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5" name="Text Box 81"/>
          <p:cNvSpPr txBox="1">
            <a:spLocks noChangeArrowheads="1"/>
          </p:cNvSpPr>
          <p:nvPr/>
        </p:nvSpPr>
        <p:spPr bwMode="auto">
          <a:xfrm>
            <a:off x="2987675" y="249237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6" name="Text Box 82"/>
          <p:cNvSpPr txBox="1">
            <a:spLocks noChangeArrowheads="1"/>
          </p:cNvSpPr>
          <p:nvPr/>
        </p:nvSpPr>
        <p:spPr bwMode="auto">
          <a:xfrm>
            <a:off x="2124075" y="30686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A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7" name="Text Box 83"/>
          <p:cNvSpPr txBox="1">
            <a:spLocks noChangeArrowheads="1"/>
          </p:cNvSpPr>
          <p:nvPr/>
        </p:nvSpPr>
        <p:spPr bwMode="auto">
          <a:xfrm>
            <a:off x="2987675" y="30686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T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8" name="Text Box 84"/>
          <p:cNvSpPr txBox="1">
            <a:spLocks noChangeArrowheads="1"/>
          </p:cNvSpPr>
          <p:nvPr/>
        </p:nvSpPr>
        <p:spPr bwMode="auto">
          <a:xfrm>
            <a:off x="1258888" y="39338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B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69" name="Text Box 85"/>
          <p:cNvSpPr txBox="1">
            <a:spLocks noChangeArrowheads="1"/>
          </p:cNvSpPr>
          <p:nvPr/>
        </p:nvSpPr>
        <p:spPr bwMode="auto">
          <a:xfrm>
            <a:off x="16922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A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0" name="Text Box 86"/>
          <p:cNvSpPr txBox="1">
            <a:spLocks noChangeArrowheads="1"/>
          </p:cNvSpPr>
          <p:nvPr/>
        </p:nvSpPr>
        <p:spPr bwMode="auto">
          <a:xfrm>
            <a:off x="21240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1" name="Text Box 87"/>
          <p:cNvSpPr txBox="1">
            <a:spLocks noChangeArrowheads="1"/>
          </p:cNvSpPr>
          <p:nvPr/>
        </p:nvSpPr>
        <p:spPr bwMode="auto">
          <a:xfrm>
            <a:off x="29876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S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2" name="Text Box 88"/>
          <p:cNvSpPr txBox="1">
            <a:spLocks noChangeArrowheads="1"/>
          </p:cNvSpPr>
          <p:nvPr/>
        </p:nvSpPr>
        <p:spPr bwMode="auto">
          <a:xfrm>
            <a:off x="34194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P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3" name="Text Box 89"/>
          <p:cNvSpPr txBox="1">
            <a:spLocks noChangeArrowheads="1"/>
          </p:cNvSpPr>
          <p:nvPr/>
        </p:nvSpPr>
        <p:spPr bwMode="auto">
          <a:xfrm>
            <a:off x="3851275" y="39338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A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4" name="Text Box 90"/>
          <p:cNvSpPr txBox="1">
            <a:spLocks noChangeArrowheads="1"/>
          </p:cNvSpPr>
          <p:nvPr/>
        </p:nvSpPr>
        <p:spPr bwMode="auto">
          <a:xfrm>
            <a:off x="4284663" y="39338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5" name="AutoShape 91"/>
          <p:cNvSpPr>
            <a:spLocks noChangeArrowheads="1"/>
          </p:cNvSpPr>
          <p:nvPr/>
        </p:nvSpPr>
        <p:spPr bwMode="auto">
          <a:xfrm>
            <a:off x="4643438" y="3933825"/>
            <a:ext cx="4318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CC"/>
              </a:gs>
              <a:gs pos="100000">
                <a:srgbClr val="FF7C8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76" name="Text Box 92"/>
          <p:cNvSpPr txBox="1">
            <a:spLocks noChangeArrowheads="1"/>
          </p:cNvSpPr>
          <p:nvPr/>
        </p:nvSpPr>
        <p:spPr bwMode="auto">
          <a:xfrm>
            <a:off x="4716463" y="39338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7" name="Text Box 93"/>
          <p:cNvSpPr txBox="1">
            <a:spLocks noChangeArrowheads="1"/>
          </p:cNvSpPr>
          <p:nvPr/>
        </p:nvSpPr>
        <p:spPr bwMode="auto">
          <a:xfrm>
            <a:off x="1692275" y="36449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P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8" name="Text Box 94"/>
          <p:cNvSpPr txBox="1">
            <a:spLocks noChangeArrowheads="1"/>
          </p:cNvSpPr>
          <p:nvPr/>
        </p:nvSpPr>
        <p:spPr bwMode="auto">
          <a:xfrm>
            <a:off x="1692275" y="422116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G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79" name="Text Box 95"/>
          <p:cNvSpPr txBox="1">
            <a:spLocks noChangeArrowheads="1"/>
          </p:cNvSpPr>
          <p:nvPr/>
        </p:nvSpPr>
        <p:spPr bwMode="auto">
          <a:xfrm>
            <a:off x="1692275" y="45085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0" name="Text Box 96"/>
          <p:cNvSpPr txBox="1">
            <a:spLocks noChangeArrowheads="1"/>
          </p:cNvSpPr>
          <p:nvPr/>
        </p:nvSpPr>
        <p:spPr bwMode="auto">
          <a:xfrm>
            <a:off x="1692275" y="508476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D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1" name="Text Box 97"/>
          <p:cNvSpPr txBox="1">
            <a:spLocks noChangeArrowheads="1"/>
          </p:cNvSpPr>
          <p:nvPr/>
        </p:nvSpPr>
        <p:spPr bwMode="auto">
          <a:xfrm>
            <a:off x="1692275" y="537368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О</a:t>
            </a:r>
          </a:p>
        </p:txBody>
      </p:sp>
      <p:sp>
        <p:nvSpPr>
          <p:cNvPr id="16482" name="Text Box 98"/>
          <p:cNvSpPr txBox="1">
            <a:spLocks noChangeArrowheads="1"/>
          </p:cNvSpPr>
          <p:nvPr/>
        </p:nvSpPr>
        <p:spPr bwMode="auto">
          <a:xfrm>
            <a:off x="1692275" y="594995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N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3" name="Text Box 99"/>
          <p:cNvSpPr txBox="1">
            <a:spLocks noChangeArrowheads="1"/>
          </p:cNvSpPr>
          <p:nvPr/>
        </p:nvSpPr>
        <p:spPr bwMode="auto">
          <a:xfrm>
            <a:off x="5148263" y="33575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S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4" name="Text Box 100"/>
          <p:cNvSpPr txBox="1">
            <a:spLocks noChangeArrowheads="1"/>
          </p:cNvSpPr>
          <p:nvPr/>
        </p:nvSpPr>
        <p:spPr bwMode="auto">
          <a:xfrm>
            <a:off x="2124075" y="45085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S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5" name="Text Box 101"/>
          <p:cNvSpPr txBox="1">
            <a:spLocks noChangeArrowheads="1"/>
          </p:cNvSpPr>
          <p:nvPr/>
        </p:nvSpPr>
        <p:spPr bwMode="auto">
          <a:xfrm>
            <a:off x="2555875" y="45085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6" name="Text Box 102"/>
          <p:cNvSpPr txBox="1">
            <a:spLocks noChangeArrowheads="1"/>
          </p:cNvSpPr>
          <p:nvPr/>
        </p:nvSpPr>
        <p:spPr bwMode="auto">
          <a:xfrm>
            <a:off x="3419475" y="422116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A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7" name="Text Box 103"/>
          <p:cNvSpPr txBox="1">
            <a:spLocks noChangeArrowheads="1"/>
          </p:cNvSpPr>
          <p:nvPr/>
        </p:nvSpPr>
        <p:spPr bwMode="auto">
          <a:xfrm>
            <a:off x="3419475" y="45085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G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8" name="Text Box 104"/>
          <p:cNvSpPr txBox="1">
            <a:spLocks noChangeArrowheads="1"/>
          </p:cNvSpPr>
          <p:nvPr/>
        </p:nvSpPr>
        <p:spPr bwMode="auto">
          <a:xfrm>
            <a:off x="3419475" y="47974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89" name="Text Box 105"/>
          <p:cNvSpPr txBox="1">
            <a:spLocks noChangeArrowheads="1"/>
          </p:cNvSpPr>
          <p:nvPr/>
        </p:nvSpPr>
        <p:spPr bwMode="auto">
          <a:xfrm>
            <a:off x="3419475" y="537368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U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0" name="Text Box 106"/>
          <p:cNvSpPr txBox="1">
            <a:spLocks noChangeArrowheads="1"/>
          </p:cNvSpPr>
          <p:nvPr/>
        </p:nvSpPr>
        <p:spPr bwMode="auto">
          <a:xfrm>
            <a:off x="3419475" y="56610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P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1" name="Text Box 107"/>
          <p:cNvSpPr txBox="1">
            <a:spLocks noChangeArrowheads="1"/>
          </p:cNvSpPr>
          <p:nvPr/>
        </p:nvSpPr>
        <p:spPr bwMode="auto">
          <a:xfrm>
            <a:off x="2987675" y="47974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D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2" name="Text Box 108"/>
          <p:cNvSpPr txBox="1">
            <a:spLocks noChangeArrowheads="1"/>
          </p:cNvSpPr>
          <p:nvPr/>
        </p:nvSpPr>
        <p:spPr bwMode="auto">
          <a:xfrm>
            <a:off x="3851275" y="47974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L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3" name="Text Box 109"/>
          <p:cNvSpPr txBox="1">
            <a:spLocks noChangeArrowheads="1"/>
          </p:cNvSpPr>
          <p:nvPr/>
        </p:nvSpPr>
        <p:spPr bwMode="auto">
          <a:xfrm>
            <a:off x="4284663" y="47974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4" name="Text Box 110"/>
          <p:cNvSpPr txBox="1">
            <a:spLocks noChangeArrowheads="1"/>
          </p:cNvSpPr>
          <p:nvPr/>
        </p:nvSpPr>
        <p:spPr bwMode="auto">
          <a:xfrm>
            <a:off x="4716463" y="47974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T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5" name="Text Box 111"/>
          <p:cNvSpPr txBox="1">
            <a:spLocks noChangeArrowheads="1"/>
          </p:cNvSpPr>
          <p:nvPr/>
        </p:nvSpPr>
        <p:spPr bwMode="auto">
          <a:xfrm>
            <a:off x="5148263" y="47974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6" name="Text Box 112"/>
          <p:cNvSpPr txBox="1">
            <a:spLocks noChangeArrowheads="1"/>
          </p:cNvSpPr>
          <p:nvPr/>
        </p:nvSpPr>
        <p:spPr bwMode="auto">
          <a:xfrm>
            <a:off x="1258888" y="594995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7" name="Text Box 113"/>
          <p:cNvSpPr txBox="1">
            <a:spLocks noChangeArrowheads="1"/>
          </p:cNvSpPr>
          <p:nvPr/>
        </p:nvSpPr>
        <p:spPr bwMode="auto">
          <a:xfrm>
            <a:off x="2124075" y="594995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T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8" name="Text Box 114"/>
          <p:cNvSpPr txBox="1">
            <a:spLocks noChangeArrowheads="1"/>
          </p:cNvSpPr>
          <p:nvPr/>
        </p:nvSpPr>
        <p:spPr bwMode="auto">
          <a:xfrm>
            <a:off x="2555875" y="594995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E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499" name="Text Box 115"/>
          <p:cNvSpPr txBox="1">
            <a:spLocks noChangeArrowheads="1"/>
          </p:cNvSpPr>
          <p:nvPr/>
        </p:nvSpPr>
        <p:spPr bwMode="auto">
          <a:xfrm>
            <a:off x="2987675" y="594995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R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0" name="Text Box 116"/>
          <p:cNvSpPr txBox="1">
            <a:spLocks noChangeArrowheads="1"/>
          </p:cNvSpPr>
          <p:nvPr/>
        </p:nvSpPr>
        <p:spPr bwMode="auto">
          <a:xfrm>
            <a:off x="4284663" y="191611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1" name="Text Box 117"/>
          <p:cNvSpPr txBox="1">
            <a:spLocks noChangeArrowheads="1"/>
          </p:cNvSpPr>
          <p:nvPr/>
        </p:nvSpPr>
        <p:spPr bwMode="auto">
          <a:xfrm>
            <a:off x="4284663" y="220503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A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2" name="Text Box 118"/>
          <p:cNvSpPr txBox="1">
            <a:spLocks noChangeArrowheads="1"/>
          </p:cNvSpPr>
          <p:nvPr/>
        </p:nvSpPr>
        <p:spPr bwMode="auto">
          <a:xfrm>
            <a:off x="4284663" y="249237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P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3" name="Text Box 119"/>
          <p:cNvSpPr txBox="1">
            <a:spLocks noChangeArrowheads="1"/>
          </p:cNvSpPr>
          <p:nvPr/>
        </p:nvSpPr>
        <p:spPr bwMode="auto">
          <a:xfrm>
            <a:off x="4284663" y="27813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S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4" name="Text Box 120"/>
          <p:cNvSpPr txBox="1">
            <a:spLocks noChangeArrowheads="1"/>
          </p:cNvSpPr>
          <p:nvPr/>
        </p:nvSpPr>
        <p:spPr bwMode="auto">
          <a:xfrm>
            <a:off x="4284663" y="33575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L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5" name="Text Box 121"/>
          <p:cNvSpPr txBox="1">
            <a:spLocks noChangeArrowheads="1"/>
          </p:cNvSpPr>
          <p:nvPr/>
        </p:nvSpPr>
        <p:spPr bwMode="auto">
          <a:xfrm>
            <a:off x="4284663" y="36449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O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6" name="Text Box 122"/>
          <p:cNvSpPr txBox="1">
            <a:spLocks noChangeArrowheads="1"/>
          </p:cNvSpPr>
          <p:nvPr/>
        </p:nvSpPr>
        <p:spPr bwMode="auto">
          <a:xfrm>
            <a:off x="4284663" y="42211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K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7" name="Text Box 123"/>
          <p:cNvSpPr txBox="1">
            <a:spLocks noChangeArrowheads="1"/>
          </p:cNvSpPr>
          <p:nvPr/>
        </p:nvSpPr>
        <p:spPr bwMode="auto">
          <a:xfrm>
            <a:off x="4716463" y="191611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T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8" name="Text Box 124"/>
          <p:cNvSpPr txBox="1">
            <a:spLocks noChangeArrowheads="1"/>
          </p:cNvSpPr>
          <p:nvPr/>
        </p:nvSpPr>
        <p:spPr bwMode="auto">
          <a:xfrm>
            <a:off x="5148263" y="191611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R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09" name="Text Box 125"/>
          <p:cNvSpPr txBox="1">
            <a:spLocks noChangeArrowheads="1"/>
          </p:cNvSpPr>
          <p:nvPr/>
        </p:nvSpPr>
        <p:spPr bwMode="auto">
          <a:xfrm>
            <a:off x="5580063" y="191611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L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0" name="Text Box 126"/>
          <p:cNvSpPr txBox="1">
            <a:spLocks noChangeArrowheads="1"/>
          </p:cNvSpPr>
          <p:nvPr/>
        </p:nvSpPr>
        <p:spPr bwMode="auto">
          <a:xfrm>
            <a:off x="4716463" y="27813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H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1" name="Text Box 127"/>
          <p:cNvSpPr txBox="1">
            <a:spLocks noChangeArrowheads="1"/>
          </p:cNvSpPr>
          <p:nvPr/>
        </p:nvSpPr>
        <p:spPr bwMode="auto">
          <a:xfrm>
            <a:off x="5148263" y="27813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I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2" name="Text Box 128"/>
          <p:cNvSpPr txBox="1">
            <a:spLocks noChangeArrowheads="1"/>
          </p:cNvSpPr>
          <p:nvPr/>
        </p:nvSpPr>
        <p:spPr bwMode="auto">
          <a:xfrm>
            <a:off x="5580063" y="27813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F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3" name="Text Box 129"/>
          <p:cNvSpPr txBox="1">
            <a:spLocks noChangeArrowheads="1"/>
          </p:cNvSpPr>
          <p:nvPr/>
        </p:nvSpPr>
        <p:spPr bwMode="auto">
          <a:xfrm>
            <a:off x="6011863" y="27813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T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4" name="Text Box 130"/>
          <p:cNvSpPr txBox="1">
            <a:spLocks noChangeArrowheads="1"/>
          </p:cNvSpPr>
          <p:nvPr/>
        </p:nvSpPr>
        <p:spPr bwMode="auto">
          <a:xfrm>
            <a:off x="5148263" y="306863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N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6" name="AutoShape 132"/>
          <p:cNvSpPr>
            <a:spLocks noChangeArrowheads="1"/>
          </p:cNvSpPr>
          <p:nvPr/>
        </p:nvSpPr>
        <p:spPr bwMode="auto">
          <a:xfrm>
            <a:off x="684213" y="3860800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17" name="Text Box 133"/>
          <p:cNvSpPr txBox="1">
            <a:spLocks noChangeArrowheads="1"/>
          </p:cNvSpPr>
          <p:nvPr/>
        </p:nvSpPr>
        <p:spPr bwMode="auto">
          <a:xfrm>
            <a:off x="684213" y="3933825"/>
            <a:ext cx="287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9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18" name="AutoShape 134"/>
          <p:cNvSpPr>
            <a:spLocks noChangeArrowheads="1"/>
          </p:cNvSpPr>
          <p:nvPr/>
        </p:nvSpPr>
        <p:spPr bwMode="auto">
          <a:xfrm>
            <a:off x="1116013" y="2420938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19" name="AutoShape 135"/>
          <p:cNvSpPr>
            <a:spLocks noChangeArrowheads="1"/>
          </p:cNvSpPr>
          <p:nvPr/>
        </p:nvSpPr>
        <p:spPr bwMode="auto">
          <a:xfrm>
            <a:off x="1619250" y="1844675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0" name="AutoShape 136"/>
          <p:cNvSpPr>
            <a:spLocks noChangeArrowheads="1"/>
          </p:cNvSpPr>
          <p:nvPr/>
        </p:nvSpPr>
        <p:spPr bwMode="auto">
          <a:xfrm rot="5400000">
            <a:off x="2520950" y="1447801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1" name="AutoShape 137"/>
          <p:cNvSpPr>
            <a:spLocks noChangeArrowheads="1"/>
          </p:cNvSpPr>
          <p:nvPr/>
        </p:nvSpPr>
        <p:spPr bwMode="auto">
          <a:xfrm>
            <a:off x="3779838" y="1844675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2" name="AutoShape 138"/>
          <p:cNvSpPr>
            <a:spLocks noChangeArrowheads="1"/>
          </p:cNvSpPr>
          <p:nvPr/>
        </p:nvSpPr>
        <p:spPr bwMode="auto">
          <a:xfrm>
            <a:off x="1619250" y="2852738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3" name="AutoShape 139"/>
          <p:cNvSpPr>
            <a:spLocks noChangeArrowheads="1"/>
          </p:cNvSpPr>
          <p:nvPr/>
        </p:nvSpPr>
        <p:spPr bwMode="auto">
          <a:xfrm rot="5400000">
            <a:off x="1655762" y="3248026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4" name="AutoShape 140"/>
          <p:cNvSpPr>
            <a:spLocks noChangeArrowheads="1"/>
          </p:cNvSpPr>
          <p:nvPr/>
        </p:nvSpPr>
        <p:spPr bwMode="auto">
          <a:xfrm>
            <a:off x="755650" y="5876925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5" name="AutoShape 141"/>
          <p:cNvSpPr>
            <a:spLocks noChangeArrowheads="1"/>
          </p:cNvSpPr>
          <p:nvPr/>
        </p:nvSpPr>
        <p:spPr bwMode="auto">
          <a:xfrm>
            <a:off x="2484438" y="4797425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6" name="AutoShape 142"/>
          <p:cNvSpPr>
            <a:spLocks noChangeArrowheads="1"/>
          </p:cNvSpPr>
          <p:nvPr/>
        </p:nvSpPr>
        <p:spPr bwMode="auto">
          <a:xfrm>
            <a:off x="3779838" y="2708275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7" name="AutoShape 143"/>
          <p:cNvSpPr>
            <a:spLocks noChangeArrowheads="1"/>
          </p:cNvSpPr>
          <p:nvPr/>
        </p:nvSpPr>
        <p:spPr bwMode="auto">
          <a:xfrm rot="5400000">
            <a:off x="3384550" y="3463926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8" name="AutoShape 144"/>
          <p:cNvSpPr>
            <a:spLocks noChangeArrowheads="1"/>
          </p:cNvSpPr>
          <p:nvPr/>
        </p:nvSpPr>
        <p:spPr bwMode="auto">
          <a:xfrm rot="5400000">
            <a:off x="5113337" y="2312988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29" name="AutoShape 145"/>
          <p:cNvSpPr>
            <a:spLocks noChangeArrowheads="1"/>
          </p:cNvSpPr>
          <p:nvPr/>
        </p:nvSpPr>
        <p:spPr bwMode="auto">
          <a:xfrm rot="5400000">
            <a:off x="4248150" y="1447801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30" name="Text Box 146"/>
          <p:cNvSpPr txBox="1">
            <a:spLocks noChangeArrowheads="1"/>
          </p:cNvSpPr>
          <p:nvPr/>
        </p:nvSpPr>
        <p:spPr bwMode="auto">
          <a:xfrm>
            <a:off x="1619250" y="1916113"/>
            <a:ext cx="287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1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1" name="Text Box 147"/>
          <p:cNvSpPr txBox="1">
            <a:spLocks noChangeArrowheads="1"/>
          </p:cNvSpPr>
          <p:nvPr/>
        </p:nvSpPr>
        <p:spPr bwMode="auto">
          <a:xfrm>
            <a:off x="2555875" y="1412875"/>
            <a:ext cx="28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2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2" name="Text Box 148"/>
          <p:cNvSpPr txBox="1">
            <a:spLocks noChangeArrowheads="1"/>
          </p:cNvSpPr>
          <p:nvPr/>
        </p:nvSpPr>
        <p:spPr bwMode="auto">
          <a:xfrm>
            <a:off x="3779838" y="1916113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3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3" name="Text Box 149"/>
          <p:cNvSpPr txBox="1">
            <a:spLocks noChangeArrowheads="1"/>
          </p:cNvSpPr>
          <p:nvPr/>
        </p:nvSpPr>
        <p:spPr bwMode="auto">
          <a:xfrm>
            <a:off x="1116013" y="2420938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4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4" name="Text Box 150"/>
          <p:cNvSpPr txBox="1">
            <a:spLocks noChangeArrowheads="1"/>
          </p:cNvSpPr>
          <p:nvPr/>
        </p:nvSpPr>
        <p:spPr bwMode="auto">
          <a:xfrm>
            <a:off x="3779838" y="2781300"/>
            <a:ext cx="287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5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5" name="Text Box 151"/>
          <p:cNvSpPr txBox="1">
            <a:spLocks noChangeArrowheads="1"/>
          </p:cNvSpPr>
          <p:nvPr/>
        </p:nvSpPr>
        <p:spPr bwMode="auto">
          <a:xfrm>
            <a:off x="5148263" y="2349500"/>
            <a:ext cx="287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6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6" name="Text Box 152"/>
          <p:cNvSpPr txBox="1">
            <a:spLocks noChangeArrowheads="1"/>
          </p:cNvSpPr>
          <p:nvPr/>
        </p:nvSpPr>
        <p:spPr bwMode="auto">
          <a:xfrm>
            <a:off x="1619250" y="2924175"/>
            <a:ext cx="28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7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7" name="Text Box 153"/>
          <p:cNvSpPr txBox="1">
            <a:spLocks noChangeArrowheads="1"/>
          </p:cNvSpPr>
          <p:nvPr/>
        </p:nvSpPr>
        <p:spPr bwMode="auto">
          <a:xfrm>
            <a:off x="1692275" y="3284538"/>
            <a:ext cx="287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8</a:t>
            </a:r>
            <a:endParaRPr lang="ru-RU" b="1">
              <a:solidFill>
                <a:schemeClr val="hlink"/>
              </a:solidFill>
            </a:endParaRPr>
          </a:p>
        </p:txBody>
      </p:sp>
      <p:sp>
        <p:nvSpPr>
          <p:cNvPr id="16538" name="Text Box 154"/>
          <p:cNvSpPr txBox="1">
            <a:spLocks noChangeArrowheads="1"/>
          </p:cNvSpPr>
          <p:nvPr/>
        </p:nvSpPr>
        <p:spPr bwMode="auto">
          <a:xfrm>
            <a:off x="3348038" y="3500438"/>
            <a:ext cx="503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chemeClr val="hlink"/>
                </a:solidFill>
              </a:rPr>
              <a:t>10</a:t>
            </a:r>
            <a:endParaRPr lang="ru-RU" sz="1600" b="1">
              <a:solidFill>
                <a:schemeClr val="hlink"/>
              </a:solidFill>
            </a:endParaRPr>
          </a:p>
        </p:txBody>
      </p:sp>
      <p:sp>
        <p:nvSpPr>
          <p:cNvPr id="16540" name="AutoShape 156"/>
          <p:cNvSpPr>
            <a:spLocks noChangeArrowheads="1"/>
          </p:cNvSpPr>
          <p:nvPr/>
        </p:nvSpPr>
        <p:spPr bwMode="auto">
          <a:xfrm>
            <a:off x="1187450" y="4437063"/>
            <a:ext cx="358775" cy="431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39" name="Text Box 155"/>
          <p:cNvSpPr txBox="1">
            <a:spLocks noChangeArrowheads="1"/>
          </p:cNvSpPr>
          <p:nvPr/>
        </p:nvSpPr>
        <p:spPr bwMode="auto">
          <a:xfrm>
            <a:off x="1116013" y="4508500"/>
            <a:ext cx="431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chemeClr val="hlink"/>
                </a:solidFill>
              </a:rPr>
              <a:t>11</a:t>
            </a:r>
            <a:endParaRPr lang="ru-RU" sz="1600" b="1">
              <a:solidFill>
                <a:schemeClr val="hlink"/>
              </a:solidFill>
            </a:endParaRPr>
          </a:p>
        </p:txBody>
      </p:sp>
      <p:sp>
        <p:nvSpPr>
          <p:cNvPr id="16541" name="Text Box 157"/>
          <p:cNvSpPr txBox="1">
            <a:spLocks noChangeArrowheads="1"/>
          </p:cNvSpPr>
          <p:nvPr/>
        </p:nvSpPr>
        <p:spPr bwMode="auto">
          <a:xfrm>
            <a:off x="2411413" y="4868863"/>
            <a:ext cx="5048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chemeClr val="hlink"/>
                </a:solidFill>
              </a:rPr>
              <a:t>12</a:t>
            </a:r>
            <a:endParaRPr lang="ru-RU" sz="1600" b="1">
              <a:solidFill>
                <a:schemeClr val="hlink"/>
              </a:solidFill>
            </a:endParaRPr>
          </a:p>
        </p:txBody>
      </p:sp>
      <p:sp>
        <p:nvSpPr>
          <p:cNvPr id="16542" name="Text Box 158"/>
          <p:cNvSpPr txBox="1">
            <a:spLocks noChangeArrowheads="1"/>
          </p:cNvSpPr>
          <p:nvPr/>
        </p:nvSpPr>
        <p:spPr bwMode="auto">
          <a:xfrm>
            <a:off x="684213" y="5949950"/>
            <a:ext cx="503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chemeClr val="hlink"/>
                </a:solidFill>
              </a:rPr>
              <a:t>13</a:t>
            </a:r>
            <a:endParaRPr lang="ru-RU" sz="1600" b="1">
              <a:solidFill>
                <a:schemeClr val="hlink"/>
              </a:solidFill>
            </a:endParaRPr>
          </a:p>
        </p:txBody>
      </p:sp>
      <p:sp>
        <p:nvSpPr>
          <p:cNvPr id="16543" name="Text Box 159"/>
          <p:cNvSpPr txBox="1">
            <a:spLocks noChangeArrowheads="1"/>
          </p:cNvSpPr>
          <p:nvPr/>
        </p:nvSpPr>
        <p:spPr bwMode="auto">
          <a:xfrm>
            <a:off x="4211638" y="1484313"/>
            <a:ext cx="431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chemeClr val="hlink"/>
                </a:solidFill>
              </a:rPr>
              <a:t>14</a:t>
            </a:r>
            <a:endParaRPr lang="ru-RU" sz="1600" b="1">
              <a:solidFill>
                <a:schemeClr val="hlink"/>
              </a:solidFill>
            </a:endParaRPr>
          </a:p>
        </p:txBody>
      </p:sp>
      <p:sp>
        <p:nvSpPr>
          <p:cNvPr id="16544" name="WordArt 160"/>
          <p:cNvSpPr>
            <a:spLocks noChangeArrowheads="1" noChangeShapeType="1" noTextEdit="1"/>
          </p:cNvSpPr>
          <p:nvPr/>
        </p:nvSpPr>
        <p:spPr bwMode="auto">
          <a:xfrm>
            <a:off x="3995738" y="5589588"/>
            <a:ext cx="40322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1. Клавиша, которая переводит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курсор в конец строки</a:t>
            </a:r>
          </a:p>
        </p:txBody>
      </p:sp>
      <p:sp>
        <p:nvSpPr>
          <p:cNvPr id="16545" name="WordArt 161"/>
          <p:cNvSpPr>
            <a:spLocks noChangeArrowheads="1" noChangeShapeType="1" noTextEdit="1"/>
          </p:cNvSpPr>
          <p:nvPr/>
        </p:nvSpPr>
        <p:spPr bwMode="auto">
          <a:xfrm>
            <a:off x="3779838" y="5876925"/>
            <a:ext cx="42132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2. Клавиша включения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дополнительной клавиатуры</a:t>
            </a:r>
          </a:p>
        </p:txBody>
      </p:sp>
      <p:sp>
        <p:nvSpPr>
          <p:cNvPr id="16546" name="WordArt 162"/>
          <p:cNvSpPr>
            <a:spLocks noChangeArrowheads="1" noChangeShapeType="1" noTextEdit="1"/>
          </p:cNvSpPr>
          <p:nvPr/>
        </p:nvSpPr>
        <p:spPr bwMode="auto">
          <a:xfrm>
            <a:off x="3708400" y="5876925"/>
            <a:ext cx="42481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3. Одна из клавиш, которые меняют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действия других команд</a:t>
            </a:r>
          </a:p>
        </p:txBody>
      </p:sp>
      <p:sp>
        <p:nvSpPr>
          <p:cNvPr id="16547" name="WordArt 163"/>
          <p:cNvSpPr>
            <a:spLocks noChangeArrowheads="1" noChangeShapeType="1" noTextEdit="1"/>
          </p:cNvSpPr>
          <p:nvPr/>
        </p:nvSpPr>
        <p:spPr bwMode="auto">
          <a:xfrm>
            <a:off x="4140200" y="5516563"/>
            <a:ext cx="36734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4. Клавиша перевода курсора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в начало строки</a:t>
            </a:r>
          </a:p>
        </p:txBody>
      </p:sp>
      <p:sp>
        <p:nvSpPr>
          <p:cNvPr id="16548" name="WordArt 164"/>
          <p:cNvSpPr>
            <a:spLocks noChangeArrowheads="1" noChangeShapeType="1" noTextEdit="1"/>
          </p:cNvSpPr>
          <p:nvPr/>
        </p:nvSpPr>
        <p:spPr bwMode="auto">
          <a:xfrm>
            <a:off x="3708400" y="5445125"/>
            <a:ext cx="4248150" cy="425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5. Одна из клавиш, которые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меняют действие других команд</a:t>
            </a:r>
          </a:p>
        </p:txBody>
      </p:sp>
      <p:sp>
        <p:nvSpPr>
          <p:cNvPr id="16549" name="WordArt 165"/>
          <p:cNvSpPr>
            <a:spLocks noChangeArrowheads="1" noChangeShapeType="1" noTextEdit="1"/>
          </p:cNvSpPr>
          <p:nvPr/>
        </p:nvSpPr>
        <p:spPr bwMode="auto">
          <a:xfrm>
            <a:off x="3635375" y="5516563"/>
            <a:ext cx="446563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6. Клавиша, предназначенная для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переключения режимов "вставка/замена"</a:t>
            </a:r>
          </a:p>
        </p:txBody>
      </p:sp>
      <p:sp>
        <p:nvSpPr>
          <p:cNvPr id="16550" name="WordArt 166"/>
          <p:cNvSpPr>
            <a:spLocks noChangeArrowheads="1" noChangeShapeType="1" noTextEdit="1"/>
          </p:cNvSpPr>
          <p:nvPr/>
        </p:nvSpPr>
        <p:spPr bwMode="auto">
          <a:xfrm>
            <a:off x="3779838" y="5589588"/>
            <a:ext cx="396081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7. Одна из клавиш, которые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меняют действие других команд</a:t>
            </a:r>
          </a:p>
        </p:txBody>
      </p:sp>
      <p:sp>
        <p:nvSpPr>
          <p:cNvPr id="16551" name="WordArt 167"/>
          <p:cNvSpPr>
            <a:spLocks noChangeArrowheads="1" noChangeShapeType="1" noTextEdit="1"/>
          </p:cNvSpPr>
          <p:nvPr/>
        </p:nvSpPr>
        <p:spPr bwMode="auto">
          <a:xfrm>
            <a:off x="3995738" y="5805488"/>
            <a:ext cx="324008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8. Клавиша, позволяющая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листать документ вниз</a:t>
            </a:r>
          </a:p>
        </p:txBody>
      </p:sp>
      <p:sp>
        <p:nvSpPr>
          <p:cNvPr id="16552" name="WordArt 168"/>
          <p:cNvSpPr>
            <a:spLocks noChangeArrowheads="1" noChangeShapeType="1" noTextEdit="1"/>
          </p:cNvSpPr>
          <p:nvPr/>
        </p:nvSpPr>
        <p:spPr bwMode="auto">
          <a:xfrm>
            <a:off x="3924300" y="5589588"/>
            <a:ext cx="3689350" cy="498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10. Клавиша, позволяющая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листать документ вверх</a:t>
            </a:r>
          </a:p>
        </p:txBody>
      </p:sp>
      <p:sp>
        <p:nvSpPr>
          <p:cNvPr id="16553" name="WordArt 169"/>
          <p:cNvSpPr>
            <a:spLocks noChangeArrowheads="1" noChangeShapeType="1" noTextEdit="1"/>
          </p:cNvSpPr>
          <p:nvPr/>
        </p:nvSpPr>
        <p:spPr bwMode="auto">
          <a:xfrm>
            <a:off x="3708400" y="5661025"/>
            <a:ext cx="4105275" cy="569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9. Клавиша, которая удаляет символ,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стоящий слева от курсора</a:t>
            </a:r>
          </a:p>
        </p:txBody>
      </p:sp>
      <p:sp>
        <p:nvSpPr>
          <p:cNvPr id="16554" name="WordArt 170"/>
          <p:cNvSpPr>
            <a:spLocks noChangeArrowheads="1" noChangeShapeType="1" noTextEdit="1"/>
          </p:cNvSpPr>
          <p:nvPr/>
        </p:nvSpPr>
        <p:spPr bwMode="auto">
          <a:xfrm>
            <a:off x="3851275" y="5589588"/>
            <a:ext cx="4176713" cy="5699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11. Клавиша, которая служит для отказа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от только что выполненного действия</a:t>
            </a:r>
          </a:p>
        </p:txBody>
      </p:sp>
      <p:sp>
        <p:nvSpPr>
          <p:cNvPr id="16555" name="WordArt 171"/>
          <p:cNvSpPr>
            <a:spLocks noChangeArrowheads="1" noChangeShapeType="1" noTextEdit="1"/>
          </p:cNvSpPr>
          <p:nvPr/>
        </p:nvSpPr>
        <p:spPr bwMode="auto">
          <a:xfrm>
            <a:off x="3851275" y="5661025"/>
            <a:ext cx="42481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12. Клавиша, которая удаляет символ, 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стоящий справа от курсора</a:t>
            </a:r>
          </a:p>
        </p:txBody>
      </p:sp>
      <p:sp>
        <p:nvSpPr>
          <p:cNvPr id="16556" name="WordArt 172"/>
          <p:cNvSpPr>
            <a:spLocks noChangeArrowheads="1" noChangeShapeType="1" noTextEdit="1"/>
          </p:cNvSpPr>
          <p:nvPr/>
        </p:nvSpPr>
        <p:spPr bwMode="auto">
          <a:xfrm>
            <a:off x="3779838" y="5734050"/>
            <a:ext cx="4105275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13. Клавиша, которая при наборе текста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служит для завершения абзаца</a:t>
            </a:r>
          </a:p>
        </p:txBody>
      </p:sp>
      <p:sp>
        <p:nvSpPr>
          <p:cNvPr id="16557" name="WordArt 173"/>
          <p:cNvSpPr>
            <a:spLocks noChangeArrowheads="1" noChangeShapeType="1" noTextEdit="1"/>
          </p:cNvSpPr>
          <p:nvPr/>
        </p:nvSpPr>
        <p:spPr bwMode="auto">
          <a:xfrm>
            <a:off x="3779838" y="5661025"/>
            <a:ext cx="36734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14. Клавиша переключения</a:t>
            </a:r>
          </a:p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режима ввода букв</a:t>
            </a:r>
          </a:p>
        </p:txBody>
      </p:sp>
      <p:sp>
        <p:nvSpPr>
          <p:cNvPr id="16558" name="AutoShape 17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503238" cy="431800"/>
          </a:xfrm>
          <a:prstGeom prst="actionButtonHome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63" name="AutoShape 17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333375"/>
            <a:ext cx="504825" cy="431800"/>
          </a:xfrm>
          <a:prstGeom prst="actionButtonForwardNext">
            <a:avLst/>
          </a:prstGeom>
          <a:solidFill>
            <a:srgbClr val="99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564" name="WordArt 180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4248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Кроссворд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5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65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65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65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6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5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65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65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65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65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5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165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165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65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65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65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165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165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165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6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1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6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165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6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0" dur="2000" fill="hold"/>
                                        <p:tgtEl>
                                          <p:spTgt spid="165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165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2000" fill="hold"/>
                                        <p:tgtEl>
                                          <p:spTgt spid="165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6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2000"/>
                                        <p:tgtEl>
                                          <p:spTgt spid="165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8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65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165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165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165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16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2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65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2000" fill="hold"/>
                                        <p:tgtEl>
                                          <p:spTgt spid="165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199" dur="2000" fill="hold"/>
                                        <p:tgtEl>
                                          <p:spTgt spid="165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000" fill="hold"/>
                                        <p:tgtEl>
                                          <p:spTgt spid="165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6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2000"/>
                                        <p:tgtEl>
                                          <p:spTgt spid="16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3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6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165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165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165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2000"/>
                                        <p:tgtEl>
                                          <p:spTgt spid="16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2000"/>
                                        <p:tgtEl>
                                          <p:spTgt spid="16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7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65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0" dur="2000" fill="hold"/>
                                        <p:tgtEl>
                                          <p:spTgt spid="165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271" dur="2000" fill="hold"/>
                                        <p:tgtEl>
                                          <p:spTgt spid="165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2000" fill="hold"/>
                                        <p:tgtEl>
                                          <p:spTgt spid="165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16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2000"/>
                                        <p:tgtEl>
                                          <p:spTgt spid="165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16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65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2" dur="2000" fill="hold"/>
                                        <p:tgtEl>
                                          <p:spTgt spid="165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313" dur="2000" fill="hold"/>
                                        <p:tgtEl>
                                          <p:spTgt spid="165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4" dur="2000" fill="hold"/>
                                        <p:tgtEl>
                                          <p:spTgt spid="165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16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2000"/>
                                        <p:tgtEl>
                                          <p:spTgt spid="16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40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16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6" dur="2000" fill="hold"/>
                                        <p:tgtEl>
                                          <p:spTgt spid="165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165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8" dur="2000" fill="hold"/>
                                        <p:tgtEl>
                                          <p:spTgt spid="165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16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2000"/>
                                        <p:tgtEl>
                                          <p:spTgt spid="16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5"/>
                  </p:tgtEl>
                </p:cond>
              </p:nextCondLst>
            </p:seq>
            <p:seq concurrent="1" nextAc="seek">
              <p:cTn id="365" restart="whenNotActive" fill="hold" evtFilter="cancelBubble" nodeType="interactiveSeq">
                <p:stCondLst>
                  <p:cond evt="onClick" delay="0">
                    <p:tgtEl>
                      <p:spTgt spid="165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6" fill="hold">
                      <p:stCondLst>
                        <p:cond delay="0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9" dur="2000" fill="hold"/>
                                        <p:tgtEl>
                                          <p:spTgt spid="16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370" dur="2000" fill="hold"/>
                                        <p:tgtEl>
                                          <p:spTgt spid="16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165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2000"/>
                                        <p:tgtEl>
                                          <p:spTgt spid="16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2000"/>
                                        <p:tgtEl>
                                          <p:spTgt spid="16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4"/>
                  </p:tgtEl>
                </p:cond>
              </p:nextCondLst>
            </p:seq>
            <p:seq concurrent="1" nextAc="seek">
              <p:cTn id="395" restart="whenNotActive" fill="hold" evtFilter="cancelBubble" nodeType="interactiveSeq">
                <p:stCondLst>
                  <p:cond evt="onClick" delay="0">
                    <p:tgtEl>
                      <p:spTgt spid="16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6" fill="hold">
                      <p:stCondLst>
                        <p:cond delay="0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9" dur="2000" fill="hold"/>
                                        <p:tgtEl>
                                          <p:spTgt spid="165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400" dur="2000" fill="hold"/>
                                        <p:tgtEl>
                                          <p:spTgt spid="165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1" dur="2000" fill="hold"/>
                                        <p:tgtEl>
                                          <p:spTgt spid="165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2000"/>
                                        <p:tgtEl>
                                          <p:spTgt spid="1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2000"/>
                                        <p:tgtEl>
                                          <p:spTgt spid="16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29"/>
                  </p:tgtEl>
                </p:cond>
              </p:nextCondLst>
            </p:seq>
          </p:childTnLst>
        </p:cTn>
      </p:par>
    </p:tnLst>
    <p:bldLst>
      <p:bldP spid="16453" grpId="0"/>
      <p:bldP spid="16454" grpId="0"/>
      <p:bldP spid="16454" grpId="1"/>
      <p:bldP spid="16455" grpId="0" build="allAtOnce"/>
      <p:bldP spid="16456" grpId="0"/>
      <p:bldP spid="16457" grpId="0"/>
      <p:bldP spid="16458" grpId="0"/>
      <p:bldP spid="16458" grpId="1"/>
      <p:bldP spid="16459" grpId="0"/>
      <p:bldP spid="16459" grpId="1"/>
      <p:bldP spid="16460" grpId="0"/>
      <p:bldP spid="16461" grpId="0"/>
      <p:bldP spid="16462" grpId="0"/>
      <p:bldP spid="16462" grpId="1"/>
      <p:bldP spid="16463" grpId="0"/>
      <p:bldP spid="16464" grpId="0"/>
      <p:bldP spid="16466" grpId="0"/>
      <p:bldP spid="16467" grpId="0"/>
      <p:bldP spid="16468" grpId="0"/>
      <p:bldP spid="16469" grpId="0"/>
      <p:bldP spid="16469" grpId="1"/>
      <p:bldP spid="16470" grpId="0"/>
      <p:bldP spid="16471" grpId="0"/>
      <p:bldP spid="16472" grpId="0"/>
      <p:bldP spid="16472" grpId="1"/>
      <p:bldP spid="16473" grpId="0"/>
      <p:bldP spid="16474" grpId="0"/>
      <p:bldP spid="16474" grpId="1"/>
      <p:bldP spid="16476" grpId="0"/>
      <p:bldP spid="16477" grpId="0"/>
      <p:bldP spid="16478" grpId="0"/>
      <p:bldP spid="16479" grpId="0"/>
      <p:bldP spid="16479" grpId="1"/>
      <p:bldP spid="16480" grpId="0"/>
      <p:bldP spid="16481" grpId="0"/>
      <p:bldP spid="16482" grpId="0"/>
      <p:bldP spid="16482" grpId="1"/>
      <p:bldP spid="16483" grpId="0"/>
      <p:bldP spid="16484" grpId="0"/>
      <p:bldP spid="16485" grpId="0"/>
      <p:bldP spid="16486" grpId="0"/>
      <p:bldP spid="16487" grpId="0"/>
      <p:bldP spid="16488" grpId="0"/>
      <p:bldP spid="16488" grpId="1"/>
      <p:bldP spid="16489" grpId="0"/>
      <p:bldP spid="16490" grpId="0"/>
      <p:bldP spid="16491" grpId="0"/>
      <p:bldP spid="16492" grpId="0"/>
      <p:bldP spid="16493" grpId="0"/>
      <p:bldP spid="16494" grpId="0"/>
      <p:bldP spid="16495" grpId="0"/>
      <p:bldP spid="16496" grpId="0"/>
      <p:bldP spid="16497" grpId="0"/>
      <p:bldP spid="16498" grpId="0"/>
      <p:bldP spid="16499" grpId="0"/>
      <p:bldP spid="16500" grpId="0"/>
      <p:bldP spid="16500" grpId="1"/>
      <p:bldP spid="16501" grpId="0"/>
      <p:bldP spid="16502" grpId="0"/>
      <p:bldP spid="16503" grpId="0"/>
      <p:bldP spid="16503" grpId="1"/>
      <p:bldP spid="16504" grpId="0"/>
      <p:bldP spid="16505" grpId="0"/>
      <p:bldP spid="16506" grpId="0"/>
      <p:bldP spid="16507" grpId="0"/>
      <p:bldP spid="16508" grpId="0"/>
      <p:bldP spid="16509" grpId="0"/>
      <p:bldP spid="16510" grpId="0"/>
      <p:bldP spid="16511" grpId="0"/>
      <p:bldP spid="16511" grpId="1"/>
      <p:bldP spid="16512" grpId="0"/>
      <p:bldP spid="16513" grpId="0"/>
      <p:bldP spid="16514" grpId="0"/>
      <p:bldP spid="16544" grpId="0" animBg="1"/>
      <p:bldP spid="16544" grpId="1" animBg="1"/>
      <p:bldP spid="16545" grpId="0" animBg="1"/>
      <p:bldP spid="16545" grpId="1" animBg="1"/>
      <p:bldP spid="16546" grpId="0" animBg="1"/>
      <p:bldP spid="16546" grpId="1" animBg="1"/>
      <p:bldP spid="16547" grpId="0" animBg="1"/>
      <p:bldP spid="16547" grpId="1" animBg="1"/>
      <p:bldP spid="16548" grpId="0" animBg="1"/>
      <p:bldP spid="16548" grpId="1" animBg="1"/>
      <p:bldP spid="16549" grpId="0" animBg="1"/>
      <p:bldP spid="16549" grpId="1" animBg="1"/>
      <p:bldP spid="16550" grpId="0" animBg="1"/>
      <p:bldP spid="16550" grpId="1" animBg="1"/>
      <p:bldP spid="16551" grpId="0" animBg="1"/>
      <p:bldP spid="16551" grpId="1" animBg="1"/>
      <p:bldP spid="16552" grpId="0" animBg="1"/>
      <p:bldP spid="16552" grpId="1" animBg="1"/>
      <p:bldP spid="16553" grpId="0" animBg="1"/>
      <p:bldP spid="16553" grpId="1" animBg="1"/>
      <p:bldP spid="16554" grpId="0" animBg="1"/>
      <p:bldP spid="16554" grpId="1" animBg="1"/>
      <p:bldP spid="16555" grpId="0" animBg="1"/>
      <p:bldP spid="16555" grpId="1" animBg="1"/>
      <p:bldP spid="16556" grpId="0" animBg="1"/>
      <p:bldP spid="16556" grpId="1" animBg="1"/>
      <p:bldP spid="16557" grpId="0" animBg="1"/>
      <p:bldP spid="1655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1"/>
          </p:nvPr>
        </p:nvSpPr>
        <p:spPr>
          <a:xfrm>
            <a:off x="1116013" y="1484313"/>
            <a:ext cx="3889375" cy="2016125"/>
          </a:xfrm>
        </p:spPr>
        <p:txBody>
          <a:bodyPr/>
          <a:lstStyle/>
          <a:p>
            <a:pPr>
              <a:buFont typeface="Georgia" pitchFamily="18" charset="0"/>
              <a:buNone/>
            </a:pPr>
            <a:r>
              <a:rPr lang="ru-RU" sz="2800" b="1">
                <a:solidFill>
                  <a:schemeClr val="hlink"/>
                </a:solidFill>
              </a:rPr>
              <a:t>Рабочая тетрадь</a:t>
            </a:r>
          </a:p>
          <a:p>
            <a:pPr>
              <a:buFont typeface="Georgia" pitchFamily="18" charset="0"/>
              <a:buNone/>
            </a:pPr>
            <a:r>
              <a:rPr lang="ru-RU" sz="2800" b="1">
                <a:solidFill>
                  <a:schemeClr val="hlink"/>
                </a:solidFill>
              </a:rPr>
              <a:t>№ 11 (стр. 62)</a:t>
            </a:r>
          </a:p>
          <a:p>
            <a:pPr>
              <a:buFont typeface="Georgia" pitchFamily="18" charset="0"/>
              <a:buNone/>
            </a:pPr>
            <a:r>
              <a:rPr lang="ru-RU" sz="2800" b="1">
                <a:solidFill>
                  <a:schemeClr val="hlink"/>
                </a:solidFill>
              </a:rPr>
              <a:t>№ 12 (стр. 63)</a:t>
            </a:r>
          </a:p>
        </p:txBody>
      </p:sp>
      <p:sp>
        <p:nvSpPr>
          <p:cNvPr id="63494" name="WordArt 6"/>
          <p:cNvSpPr>
            <a:spLocks noChangeArrowheads="1" noChangeShapeType="1" noTextEdit="1"/>
          </p:cNvSpPr>
          <p:nvPr/>
        </p:nvSpPr>
        <p:spPr bwMode="auto">
          <a:xfrm>
            <a:off x="1908175" y="404813"/>
            <a:ext cx="4248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Домашнее задание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a839c4af37e9fb775237f959e1658ef4eeea9cb"/>
</p:tagLst>
</file>

<file path=ppt/theme/theme1.xml><?xml version="1.0" encoding="utf-8"?>
<a:theme xmlns:a="http://schemas.openxmlformats.org/drawingml/2006/main" name="1_cdb2004165l">
  <a:themeElements>
    <a:clrScheme name="1_cdb2004165l 3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699DE9"/>
      </a:accent1>
      <a:accent2>
        <a:srgbClr val="EFB049"/>
      </a:accent2>
      <a:accent3>
        <a:srgbClr val="FFFFFF"/>
      </a:accent3>
      <a:accent4>
        <a:srgbClr val="000000"/>
      </a:accent4>
      <a:accent5>
        <a:srgbClr val="B9CCF2"/>
      </a:accent5>
      <a:accent6>
        <a:srgbClr val="D99F41"/>
      </a:accent6>
      <a:hlink>
        <a:srgbClr val="7476DC"/>
      </a:hlink>
      <a:folHlink>
        <a:srgbClr val="9AC664"/>
      </a:folHlink>
    </a:clrScheme>
    <a:fontScheme name="1_cdb2004165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db2004165l 1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F4EE6"/>
        </a:accent1>
        <a:accent2>
          <a:srgbClr val="69BFF9"/>
        </a:accent2>
        <a:accent3>
          <a:srgbClr val="FFFFFF"/>
        </a:accent3>
        <a:accent4>
          <a:srgbClr val="000000"/>
        </a:accent4>
        <a:accent5>
          <a:srgbClr val="BBB2F0"/>
        </a:accent5>
        <a:accent6>
          <a:srgbClr val="5EADE2"/>
        </a:accent6>
        <a:hlink>
          <a:srgbClr val="D17FB6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db2004165l 2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33C5A9"/>
        </a:accent1>
        <a:accent2>
          <a:srgbClr val="90DE88"/>
        </a:accent2>
        <a:accent3>
          <a:srgbClr val="FFFFFF"/>
        </a:accent3>
        <a:accent4>
          <a:srgbClr val="000000"/>
        </a:accent4>
        <a:accent5>
          <a:srgbClr val="ADDFD1"/>
        </a:accent5>
        <a:accent6>
          <a:srgbClr val="82C97B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db2004165l 3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699DE9"/>
        </a:accent1>
        <a:accent2>
          <a:srgbClr val="EFB049"/>
        </a:accent2>
        <a:accent3>
          <a:srgbClr val="FFFFFF"/>
        </a:accent3>
        <a:accent4>
          <a:srgbClr val="000000"/>
        </a:accent4>
        <a:accent5>
          <a:srgbClr val="B9CCF2"/>
        </a:accent5>
        <a:accent6>
          <a:srgbClr val="D99F41"/>
        </a:accent6>
        <a:hlink>
          <a:srgbClr val="7476DC"/>
        </a:hlink>
        <a:folHlink>
          <a:srgbClr val="9AC6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db2004165l 4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333399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db2004165l 5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333399"/>
        </a:hlink>
        <a:folHlink>
          <a:srgbClr val="4335F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Воздушный поток">
  <a:themeElements>
    <a:clrScheme name="Воздушный поток 3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333399"/>
      </a:hlink>
      <a:folHlink>
        <a:srgbClr val="4335F5"/>
      </a:folHlink>
    </a:clrScheme>
    <a:fontScheme name="Воздушный поток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здушный поток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здушный поток 2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333399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здушный поток 3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333399"/>
        </a:hlink>
        <a:folHlink>
          <a:srgbClr val="4335F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333399"/>
        </a:hlink>
        <a:folHlink>
          <a:srgbClr val="4335F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1116</TotalTime>
  <Words>335</Words>
  <Application>Microsoft Office PowerPoint</Application>
  <PresentationFormat>Экран (4:3)</PresentationFormat>
  <Paragraphs>150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Wingdings</vt:lpstr>
      <vt:lpstr>Calibri</vt:lpstr>
      <vt:lpstr>Trebuchet MS</vt:lpstr>
      <vt:lpstr>Georgia</vt:lpstr>
      <vt:lpstr>1_cdb2004165l</vt:lpstr>
      <vt:lpstr>Воздушный поток</vt:lpstr>
      <vt:lpstr>Оформление по умолчанию</vt:lpstr>
      <vt:lpstr>Adobe Photoshop Image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re</cp:lastModifiedBy>
  <cp:revision>72</cp:revision>
  <dcterms:created xsi:type="dcterms:W3CDTF">2010-04-23T03:00:43Z</dcterms:created>
  <dcterms:modified xsi:type="dcterms:W3CDTF">2014-04-02T21:14:04Z</dcterms:modified>
</cp:coreProperties>
</file>