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56" r:id="rId3"/>
    <p:sldId id="259" r:id="rId4"/>
    <p:sldId id="260" r:id="rId5"/>
    <p:sldId id="276" r:id="rId6"/>
    <p:sldId id="261" r:id="rId7"/>
    <p:sldId id="267" r:id="rId8"/>
    <p:sldId id="263" r:id="rId9"/>
    <p:sldId id="265" r:id="rId10"/>
    <p:sldId id="268" r:id="rId11"/>
    <p:sldId id="273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4" initials="4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7C500-F92A-44D0-AF37-B48B2EBA6D47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1C7C5-140E-4914-91FA-136D134169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7772400" cy="2286015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ln>
                  <a:solidFill>
                    <a:schemeClr val="accent1"/>
                  </a:solidFill>
                </a:ln>
              </a:rPr>
              <a:t>Урок </a:t>
            </a:r>
            <a:r>
              <a:rPr lang="ru-RU" b="1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ru-RU" b="1" dirty="0" smtClean="0">
                <a:ln>
                  <a:solidFill>
                    <a:schemeClr val="accent1"/>
                  </a:solidFill>
                </a:ln>
              </a:rPr>
            </a:br>
            <a:r>
              <a:rPr lang="ru-RU" sz="6000" b="1" dirty="0" smtClean="0">
                <a:ln>
                  <a:solidFill>
                    <a:schemeClr val="accent1"/>
                  </a:solidFill>
                </a:ln>
                <a:latin typeface="Times New Roman" pitchFamily="18" charset="0"/>
              </a:rPr>
              <a:t>литературного</a:t>
            </a:r>
            <a:r>
              <a:rPr lang="ru-RU" sz="6000" b="1" dirty="0" smtClean="0">
                <a:ln>
                  <a:solidFill>
                    <a:schemeClr val="accent1"/>
                  </a:solidFill>
                </a:ln>
              </a:rPr>
              <a:t> чтения</a:t>
            </a:r>
            <a:endParaRPr lang="ru-RU" sz="6000" b="1" dirty="0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Учитель  Тимофеева Евгения Александровна высшей категории</a:t>
            </a:r>
          </a:p>
          <a:p>
            <a:pPr algn="l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МБОУ СОШ № 40 г. Кемерово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ПОСТРОЕНИЕ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РАССКАЗ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58" y="2143116"/>
            <a:ext cx="4040188" cy="3951288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000" dirty="0" smtClean="0"/>
              <a:t>ПОДЧИНЯЕТСЯ</a:t>
            </a:r>
          </a:p>
          <a:p>
            <a:pPr algn="ctr">
              <a:buNone/>
            </a:pPr>
            <a:r>
              <a:rPr lang="ru-RU" sz="4800" dirty="0" smtClean="0"/>
              <a:t> </a:t>
            </a:r>
            <a:r>
              <a:rPr lang="ru-RU" sz="4800" b="1" u="sng" dirty="0" smtClean="0"/>
              <a:t>СЛУЧАЮ</a:t>
            </a:r>
            <a:endParaRPr lang="ru-RU" sz="4800" b="1" u="sng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СКАЗКА</a:t>
            </a:r>
            <a:endParaRPr lang="ru-RU" sz="36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sz="4800" dirty="0" smtClean="0"/>
              <a:t>СТРОГИМ </a:t>
            </a:r>
            <a:r>
              <a:rPr lang="ru-RU" sz="4000" b="1" u="sng" dirty="0" smtClean="0"/>
              <a:t>СКАЗОЧНЫМ </a:t>
            </a:r>
            <a:r>
              <a:rPr lang="ru-RU" sz="4800" b="1" u="sng" dirty="0" smtClean="0"/>
              <a:t>ЗАКОНАМ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ЗАМЕНИ В ТЕКСТЕ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sz="4100" dirty="0" smtClean="0"/>
              <a:t>Со спущенной шиной </a:t>
            </a:r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4100" dirty="0" smtClean="0"/>
              <a:t>С треснутым стеклом </a:t>
            </a:r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4100" dirty="0" smtClean="0"/>
              <a:t>И совершенно пустой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sz="4600" dirty="0" smtClean="0"/>
              <a:t>Со  спутавшейся шерстью</a:t>
            </a:r>
          </a:p>
          <a:p>
            <a:pPr algn="ctr"/>
            <a:endParaRPr lang="ru-RU" dirty="0" smtClean="0"/>
          </a:p>
          <a:p>
            <a:pPr algn="ctr"/>
            <a:r>
              <a:rPr lang="ru-RU" sz="4100" dirty="0" smtClean="0"/>
              <a:t>С царапиной на боку 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4100" dirty="0" smtClean="0"/>
              <a:t>Голодный</a:t>
            </a:r>
            <a:endParaRPr lang="ru-RU" sz="4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714612" y="1357298"/>
          <a:ext cx="3711575" cy="4064000"/>
        </p:xfrm>
        <a:graphic>
          <a:graphicData uri="http://schemas.openxmlformats.org/presentationml/2006/ole">
            <p:oleObj spid="_x0000_s23554" name="Лист" r:id="rId3" imgW="7934204" imgH="8677312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урок!</a:t>
            </a:r>
            <a:endParaRPr lang="ru-RU" dirty="0"/>
          </a:p>
        </p:txBody>
      </p:sp>
      <p:pic>
        <p:nvPicPr>
          <p:cNvPr id="4" name="Содержимое 3" descr="по поднебесью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190750" y="2148681"/>
            <a:ext cx="4762500" cy="3429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2643206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  <a:scene3d>
              <a:camera prst="perspectiveHeroicExtremeRightFacing"/>
              <a:lightRig rig="threePt" dir="t"/>
            </a:scene3d>
          </a:bodyPr>
          <a:lstStyle/>
          <a:p>
            <a:r>
              <a:rPr lang="ru-RU" sz="8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Почему</a:t>
            </a:r>
            <a:r>
              <a:rPr lang="ru-RU" sz="80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8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люди фантазируют</a:t>
            </a:r>
            <a:r>
              <a:rPr lang="ru-RU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endParaRPr lang="ru-RU" sz="8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idx="1"/>
          </p:nvPr>
        </p:nvSpPr>
        <p:spPr>
          <a:xfrm>
            <a:off x="428596" y="3357562"/>
            <a:ext cx="8229600" cy="242889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5400" b="1" dirty="0" smtClean="0"/>
              <a:t>Тема: Т. Пономарёва</a:t>
            </a:r>
            <a:endParaRPr lang="ru-RU" b="1" dirty="0" smtClean="0"/>
          </a:p>
          <a:p>
            <a:pPr algn="ctr">
              <a:buNone/>
            </a:pPr>
            <a:r>
              <a:rPr lang="ru-RU" sz="5400" b="1" dirty="0" smtClean="0"/>
              <a:t>« Автобус»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</a:t>
            </a:r>
            <a:endParaRPr lang="ru-RU" dirty="0"/>
          </a:p>
        </p:txBody>
      </p:sp>
      <p:pic>
        <p:nvPicPr>
          <p:cNvPr id="5" name="Содержимое 4" descr="репка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571500" y="1762919"/>
            <a:ext cx="3810000" cy="4200525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Содержимое 8" descr="Теремок васнецов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648200" y="1639283"/>
            <a:ext cx="4038600" cy="4447797"/>
          </a:xfrm>
          <a:ln w="381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Небылица</a:t>
            </a:r>
            <a:endParaRPr lang="ru-RU" dirty="0"/>
          </a:p>
        </p:txBody>
      </p:sp>
      <p:pic>
        <p:nvPicPr>
          <p:cNvPr id="8" name="Содержимое 7" descr="небылица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57200" y="2591022"/>
            <a:ext cx="4038600" cy="2544318"/>
          </a:xfrm>
          <a:prstGeom prst="rect">
            <a:avLst/>
          </a:prstGeom>
          <a:ln w="762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Содержимое 8" descr="Medved_1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878582" y="1600200"/>
            <a:ext cx="3577836" cy="4525963"/>
          </a:xfrm>
          <a:ln w="762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/>
          <a:lstStyle/>
          <a:p>
            <a:r>
              <a:rPr lang="ru-RU" dirty="0" smtClean="0"/>
              <a:t>Стихотворение</a:t>
            </a:r>
            <a:endParaRPr lang="ru-RU" dirty="0"/>
          </a:p>
        </p:txBody>
      </p:sp>
      <p:pic>
        <p:nvPicPr>
          <p:cNvPr id="4" name="Содержимое 3" descr="игра в птиц.jpe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lum bright="-10000" contrast="10000"/>
          </a:blip>
          <a:stretch>
            <a:fillRect/>
          </a:stretch>
        </p:blipFill>
        <p:spPr>
          <a:xfrm>
            <a:off x="2571736" y="2285992"/>
            <a:ext cx="3214710" cy="2500330"/>
          </a:xfrm>
          <a:ln>
            <a:solidFill>
              <a:srgbClr val="002060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Рассказ</a:t>
            </a:r>
            <a:endParaRPr lang="ru-RU" dirty="0"/>
          </a:p>
        </p:txBody>
      </p:sp>
      <p:pic>
        <p:nvPicPr>
          <p:cNvPr id="7" name="Содержимое 6" descr="крокод носов.jpe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214414" y="2285992"/>
            <a:ext cx="2214577" cy="3000396"/>
          </a:xfrm>
          <a:prstGeom prst="rect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ФАНТАЗЁРЫ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357686" y="2214554"/>
            <a:ext cx="4071966" cy="2993513"/>
          </a:xfrm>
          <a:prstGeom prst="rect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Какой жанр легко отличить?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800" b="1" dirty="0" smtClean="0"/>
              <a:t>Сказка</a:t>
            </a:r>
          </a:p>
          <a:p>
            <a:endParaRPr lang="ru-RU" dirty="0" smtClean="0"/>
          </a:p>
          <a:p>
            <a:r>
              <a:rPr lang="ru-RU" sz="4800" b="1" dirty="0" smtClean="0"/>
              <a:t>Небылица</a:t>
            </a:r>
          </a:p>
          <a:p>
            <a:endParaRPr lang="ru-RU" dirty="0" smtClean="0"/>
          </a:p>
          <a:p>
            <a:r>
              <a:rPr lang="ru-RU" sz="4800" b="1" dirty="0" smtClean="0"/>
              <a:t>Рассказ</a:t>
            </a:r>
          </a:p>
          <a:p>
            <a:endParaRPr lang="ru-RU" dirty="0" smtClean="0"/>
          </a:p>
          <a:p>
            <a:r>
              <a:rPr lang="ru-RU" sz="4800" b="1" dirty="0" smtClean="0"/>
              <a:t>Стихотворение</a:t>
            </a:r>
          </a:p>
          <a:p>
            <a:endParaRPr lang="ru-RU" sz="4800" b="1" dirty="0" smtClean="0"/>
          </a:p>
          <a:p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Татьяна Пономарёва</a:t>
            </a:r>
            <a:endParaRPr lang="ru-RU" dirty="0"/>
          </a:p>
        </p:txBody>
      </p:sp>
      <p:pic>
        <p:nvPicPr>
          <p:cNvPr id="5" name="Содержимое 4" descr="Т,ПОНОМАРЁВА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009650" y="2910681"/>
            <a:ext cx="2933700" cy="1905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Родилась  9 октября</a:t>
            </a:r>
          </a:p>
          <a:p>
            <a:r>
              <a:rPr lang="ru-RU" dirty="0" smtClean="0"/>
              <a:t>1947 года</a:t>
            </a:r>
          </a:p>
          <a:p>
            <a:r>
              <a:rPr lang="ru-RU" dirty="0" smtClean="0"/>
              <a:t>Детские рассказы :</a:t>
            </a:r>
          </a:p>
          <a:p>
            <a:r>
              <a:rPr lang="ru-RU" dirty="0" smtClean="0"/>
              <a:t>«Укротитель макарон»</a:t>
            </a:r>
          </a:p>
          <a:p>
            <a:r>
              <a:rPr lang="ru-RU" sz="3600" b="1" u="sng" dirty="0" smtClean="0"/>
              <a:t>«Автобус»</a:t>
            </a:r>
          </a:p>
          <a:p>
            <a:r>
              <a:rPr lang="ru-RU" dirty="0" smtClean="0"/>
              <a:t>«В шкафу»</a:t>
            </a:r>
          </a:p>
          <a:p>
            <a:r>
              <a:rPr lang="ru-RU" dirty="0" smtClean="0"/>
              <a:t>«Прогноз погоды»</a:t>
            </a:r>
          </a:p>
          <a:p>
            <a:r>
              <a:rPr lang="ru-RU" dirty="0" smtClean="0"/>
              <a:t>«Лето в чайнике»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Точки зрения ребят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Миша – </a:t>
            </a:r>
            <a:r>
              <a:rPr lang="ru-RU" sz="5400" b="1" dirty="0" smtClean="0"/>
              <a:t>сказка</a:t>
            </a:r>
          </a:p>
          <a:p>
            <a:r>
              <a:rPr lang="ru-RU" sz="5400" dirty="0" smtClean="0"/>
              <a:t>Маша </a:t>
            </a:r>
            <a:r>
              <a:rPr lang="ru-RU" sz="5400" b="1" dirty="0" smtClean="0"/>
              <a:t>– рассказ</a:t>
            </a:r>
          </a:p>
          <a:p>
            <a:r>
              <a:rPr lang="ru-RU" sz="5400" dirty="0" smtClean="0"/>
              <a:t>Костя - </a:t>
            </a:r>
            <a:r>
              <a:rPr lang="ru-RU" sz="5400" b="1" dirty="0" smtClean="0"/>
              <a:t>небылица</a:t>
            </a:r>
            <a:endParaRPr lang="ru-RU" sz="54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116</Words>
  <Application>Microsoft Office PowerPoint</Application>
  <PresentationFormat>Экран (4:3)</PresentationFormat>
  <Paragraphs>59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Лист</vt:lpstr>
      <vt:lpstr>Урок  литературного чтения</vt:lpstr>
      <vt:lpstr>Почему люди фантазируют?</vt:lpstr>
      <vt:lpstr>Сказка</vt:lpstr>
      <vt:lpstr>Небылица</vt:lpstr>
      <vt:lpstr>Стихотворение</vt:lpstr>
      <vt:lpstr>Рассказ</vt:lpstr>
      <vt:lpstr>Какой жанр легко отличить?</vt:lpstr>
      <vt:lpstr>Татьяна Пономарёва</vt:lpstr>
      <vt:lpstr>Точки зрения ребят</vt:lpstr>
      <vt:lpstr>ПОСТРОЕНИЕ</vt:lpstr>
      <vt:lpstr>ЗАМЕНИ В ТЕКСТЕ</vt:lpstr>
      <vt:lpstr>Слайд 12</vt:lpstr>
      <vt:lpstr>Спасибо за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люди фантазируют?</dc:title>
  <dc:creator>4</dc:creator>
  <cp:lastModifiedBy>re</cp:lastModifiedBy>
  <cp:revision>45</cp:revision>
  <dcterms:created xsi:type="dcterms:W3CDTF">2013-11-10T11:23:53Z</dcterms:created>
  <dcterms:modified xsi:type="dcterms:W3CDTF">2014-04-08T14:26:54Z</dcterms:modified>
</cp:coreProperties>
</file>