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A9A9"/>
    <a:srgbClr val="0C35E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4600F9-C778-47B1-B400-2B987833FB80}" type="datetimeFigureOut">
              <a:rPr lang="ru-RU"/>
              <a:pPr>
                <a:defRPr/>
              </a:pPr>
              <a:t>08.04.2014</a:t>
            </a:fld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FCAD53-DBB5-482F-A1CE-56F7D4A95E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diamond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485E3-3363-428A-8869-536615B93C04}" type="datetimeFigureOut">
              <a:rPr lang="ru-RU"/>
              <a:pPr>
                <a:defRPr/>
              </a:pPr>
              <a:t>08.04.2014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8CE6D9-BE68-4E27-8DC9-6FBF85824C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diamond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D31448-4B3D-4397-B9CD-497DB1B282A5}" type="datetimeFigureOut">
              <a:rPr lang="ru-RU"/>
              <a:pPr>
                <a:defRPr/>
              </a:pPr>
              <a:t>08.04.2014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BC8EB1-8E2E-44C6-9A2D-D9DDA35031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diamond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5CBB8-1FCF-4B75-9E23-57859189CFAC}" type="datetimeFigureOut">
              <a:rPr lang="ru-RU"/>
              <a:pPr>
                <a:defRPr/>
              </a:pPr>
              <a:t>08.04.2014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BBA989-F9E0-464D-A902-A2F5889AA0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diamond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AAC64C-E453-4C2E-AFEE-DBD802929D60}" type="datetimeFigureOut">
              <a:rPr lang="ru-RU"/>
              <a:pPr>
                <a:defRPr/>
              </a:pPr>
              <a:t>08.04.2014</a:t>
            </a:fld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744A2-D87F-408B-BE75-7DD5998DCB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diamond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8A3A56-F06C-400E-A237-AD9A3340EF65}" type="datetimeFigureOut">
              <a:rPr lang="ru-RU"/>
              <a:pPr>
                <a:defRPr/>
              </a:pPr>
              <a:t>08.04.2014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9867F0-6E55-4EA5-845B-975DC7EBBF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diamond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6AEB74-6341-49F0-9C5E-91132A98A229}" type="datetimeFigureOut">
              <a:rPr lang="ru-RU"/>
              <a:pPr>
                <a:defRPr/>
              </a:pPr>
              <a:t>08.04.2014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CC4CFF-F2CE-400B-A3B1-2BC336C6B8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diamond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9EF4F9-1D89-4704-B3B1-66AD73038E18}" type="datetimeFigureOut">
              <a:rPr lang="ru-RU"/>
              <a:pPr>
                <a:defRPr/>
              </a:pPr>
              <a:t>08.04.2014</a:t>
            </a:fld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5C411-2ECB-4B8F-9406-67E2E961D7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diamond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824612-CACE-416A-8DF3-BBB490FBFE4C}" type="datetimeFigureOut">
              <a:rPr lang="ru-RU"/>
              <a:pPr>
                <a:defRPr/>
              </a:pPr>
              <a:t>08.04.2014</a:t>
            </a:fld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40E42F-6596-4E10-A68D-A4C46CC09E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diamond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CCCEC3-FBB5-406A-B456-CDAED9D657BC}" type="datetimeFigureOut">
              <a:rPr lang="ru-RU"/>
              <a:pPr>
                <a:defRPr/>
              </a:pPr>
              <a:t>08.04.2014</a:t>
            </a:fld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BC473E-AF35-447A-98BF-5279E95743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diamond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B008D-ED4E-4AC9-8527-6F352BA1AEED}" type="datetimeFigureOut">
              <a:rPr lang="ru-RU"/>
              <a:pPr>
                <a:defRPr/>
              </a:pPr>
              <a:t>08.04.2014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D4343A-861B-435D-858D-3B69610CA7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diamond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3B454A3-DE8D-4FF5-871D-3E11B4BA7218}" type="datetimeFigureOut">
              <a:rPr lang="ru-RU"/>
              <a:pPr>
                <a:defRPr/>
              </a:pPr>
              <a:t>08.04.2014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CA5634C-4C69-44A7-91D9-1A2F1E05FB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44" r:id="rId4"/>
    <p:sldLayoutId id="2147483850" r:id="rId5"/>
    <p:sldLayoutId id="2147483845" r:id="rId6"/>
    <p:sldLayoutId id="2147483851" r:id="rId7"/>
    <p:sldLayoutId id="2147483852" r:id="rId8"/>
    <p:sldLayoutId id="2147483853" r:id="rId9"/>
    <p:sldLayoutId id="2147483846" r:id="rId10"/>
    <p:sldLayoutId id="2147483854" r:id="rId11"/>
  </p:sldLayoutIdLst>
  <p:transition spd="slow">
    <p:diamond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gi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gi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4.xml"/><Relationship Id="rId18" Type="http://schemas.openxmlformats.org/officeDocument/2006/relationships/slide" Target="slide19.xml"/><Relationship Id="rId3" Type="http://schemas.openxmlformats.org/officeDocument/2006/relationships/slide" Target="slide4.xml"/><Relationship Id="rId21" Type="http://schemas.openxmlformats.org/officeDocument/2006/relationships/slide" Target="slide22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17" Type="http://schemas.openxmlformats.org/officeDocument/2006/relationships/slide" Target="slide18.xml"/><Relationship Id="rId25" Type="http://schemas.openxmlformats.org/officeDocument/2006/relationships/slide" Target="slide26.xml"/><Relationship Id="rId2" Type="http://schemas.openxmlformats.org/officeDocument/2006/relationships/slide" Target="slide3.xml"/><Relationship Id="rId16" Type="http://schemas.openxmlformats.org/officeDocument/2006/relationships/slide" Target="slide17.xml"/><Relationship Id="rId20" Type="http://schemas.openxmlformats.org/officeDocument/2006/relationships/slide" Target="slide2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24" Type="http://schemas.openxmlformats.org/officeDocument/2006/relationships/slide" Target="slide25.xml"/><Relationship Id="rId5" Type="http://schemas.openxmlformats.org/officeDocument/2006/relationships/slide" Target="slide6.xml"/><Relationship Id="rId15" Type="http://schemas.openxmlformats.org/officeDocument/2006/relationships/slide" Target="slide16.xml"/><Relationship Id="rId23" Type="http://schemas.openxmlformats.org/officeDocument/2006/relationships/slide" Target="slide24.xml"/><Relationship Id="rId10" Type="http://schemas.openxmlformats.org/officeDocument/2006/relationships/slide" Target="slide11.xml"/><Relationship Id="rId19" Type="http://schemas.openxmlformats.org/officeDocument/2006/relationships/slide" Target="slide20.xml"/><Relationship Id="rId4" Type="http://schemas.openxmlformats.org/officeDocument/2006/relationships/slide" Target="slide5.xml"/><Relationship Id="rId9" Type="http://schemas.openxmlformats.org/officeDocument/2006/relationships/slide" Target="slide10.xml"/><Relationship Id="rId14" Type="http://schemas.openxmlformats.org/officeDocument/2006/relationships/slide" Target="slide15.xml"/><Relationship Id="rId22" Type="http://schemas.openxmlformats.org/officeDocument/2006/relationships/slide" Target="slide2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gi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gi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gi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gi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gi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gi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gif"/><Relationship Id="rId4" Type="http://schemas.openxmlformats.org/officeDocument/2006/relationships/image" Target="../media/image12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peg"/><Relationship Id="rId4" Type="http://schemas.openxmlformats.org/officeDocument/2006/relationships/image" Target="../media/image15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4852988"/>
            <a:ext cx="8458200" cy="12223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5786438"/>
            <a:ext cx="8458200" cy="571500"/>
          </a:xfrm>
        </p:spPr>
        <p:txBody>
          <a:bodyPr>
            <a:normAutofit fontScale="25000" lnSpcReduction="20000"/>
          </a:bodyPr>
          <a:lstStyle/>
          <a:p>
            <a:pPr algn="ctr">
              <a:defRPr/>
            </a:pPr>
            <a:endParaRPr lang="ru-RU" b="1" i="1" dirty="0" smtClean="0">
              <a:solidFill>
                <a:srgbClr val="0C35E4"/>
              </a:solidFill>
            </a:endParaRPr>
          </a:p>
          <a:p>
            <a:pPr algn="ctr">
              <a:defRPr/>
            </a:pPr>
            <a:r>
              <a:rPr lang="ru-RU" sz="7200" b="1" i="1" dirty="0" smtClean="0">
                <a:solidFill>
                  <a:srgbClr val="0C35E4"/>
                </a:solidFill>
              </a:rPr>
              <a:t>по русскому языку, литературе, МХК                                                         </a:t>
            </a:r>
          </a:p>
          <a:p>
            <a:pPr algn="ctr">
              <a:defRPr/>
            </a:pPr>
            <a:r>
              <a:rPr lang="ru-RU" sz="7200" b="1" i="1" dirty="0" smtClean="0">
                <a:solidFill>
                  <a:srgbClr val="0C35E4"/>
                </a:solidFill>
              </a:rPr>
              <a:t>   для учащихся 6 класса</a:t>
            </a:r>
            <a:endParaRPr lang="ru-RU" sz="7200" i="1" dirty="0">
              <a:solidFill>
                <a:srgbClr val="0C35E4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42976" y="1357298"/>
            <a:ext cx="6858048" cy="144655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8800" b="1" dirty="0">
                <a:ln w="11430">
                  <a:solidFill>
                    <a:srgbClr val="7030A0"/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СВОЯ ИГРА</a:t>
            </a:r>
          </a:p>
        </p:txBody>
      </p:sp>
      <p:pic>
        <p:nvPicPr>
          <p:cNvPr id="10245" name="Picture 6" descr="C:\Users\Demo\Desktop\АННИМАЦИИ\b8421a3760be[1]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643188" y="2714625"/>
            <a:ext cx="428625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6" name="Picture 7" descr="C:\Users\Demo\Desktop\АННИМАЦИИ\c0a36974723e[1]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632575" y="142875"/>
            <a:ext cx="2511425" cy="121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7" name="Picture 9" descr="C:\Documents and Settings\1\Рабочий стол\АННИМАЦИИ\432709219[1]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-142875" y="214313"/>
            <a:ext cx="1630363" cy="150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108111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600" dirty="0" smtClean="0"/>
              <a:t>      РУССКИЙ ЯЗЫК</a:t>
            </a:r>
            <a:endParaRPr lang="ru-RU" sz="6600" dirty="0"/>
          </a:p>
        </p:txBody>
      </p:sp>
      <p:pic>
        <p:nvPicPr>
          <p:cNvPr id="19459" name="Объект 4">
            <a:hlinkClick r:id="rId2" action="ppaction://hlinksldjump"/>
          </p:cNvPr>
          <p:cNvPicPr>
            <a:picLocks noGrp="1" noChangeAspect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611188" y="6092825"/>
            <a:ext cx="936625" cy="361950"/>
          </a:xfrm>
        </p:spPr>
      </p:pic>
      <p:sp>
        <p:nvSpPr>
          <p:cNvPr id="4" name="Овал 3"/>
          <p:cNvSpPr/>
          <p:nvPr/>
        </p:nvSpPr>
        <p:spPr>
          <a:xfrm>
            <a:off x="6858000" y="4643438"/>
            <a:ext cx="1785938" cy="171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dirty="0">
                <a:solidFill>
                  <a:schemeClr val="tx1"/>
                </a:solidFill>
                <a:latin typeface="Arial Black" pitchFamily="34" charset="0"/>
              </a:rPr>
              <a:t>10</a:t>
            </a:r>
          </a:p>
        </p:txBody>
      </p:sp>
      <p:pic>
        <p:nvPicPr>
          <p:cNvPr id="19461" name="Picture 6" descr="C:\Users\Demo\Desktop\АННИМАЦИИ\857247609[1]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57188" y="214313"/>
            <a:ext cx="10668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1071563" y="917575"/>
            <a:ext cx="7429500" cy="449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endParaRPr lang="ru-RU" sz="2800" b="1" i="1">
              <a:latin typeface="Times New Roman" pitchFamily="18" charset="0"/>
            </a:endParaRPr>
          </a:p>
          <a:p>
            <a:pPr algn="ctr" eaLnBrk="0" hangingPunct="0"/>
            <a:endParaRPr lang="ru-RU" sz="2800" b="1" i="1">
              <a:latin typeface="Times New Roman" pitchFamily="18" charset="0"/>
            </a:endParaRPr>
          </a:p>
          <a:p>
            <a:pPr algn="ctr" eaLnBrk="0" hangingPunct="0"/>
            <a:r>
              <a:rPr lang="ru-RU" sz="2800" b="1" i="1">
                <a:latin typeface="Times New Roman" pitchFamily="18" charset="0"/>
              </a:rPr>
              <a:t>Какой знак препинания в</a:t>
            </a:r>
          </a:p>
          <a:p>
            <a:pPr algn="ctr" eaLnBrk="0" hangingPunct="0"/>
            <a:r>
              <a:rPr lang="ru-RU" sz="2800" b="1" i="1">
                <a:latin typeface="Times New Roman" pitchFamily="18" charset="0"/>
              </a:rPr>
              <a:t> </a:t>
            </a:r>
            <a:r>
              <a:rPr lang="ru-RU" sz="2800" b="1" i="1"/>
              <a:t>«</a:t>
            </a:r>
            <a:r>
              <a:rPr lang="ru-RU" sz="2800" b="1" i="1">
                <a:latin typeface="Times New Roman" pitchFamily="18" charset="0"/>
              </a:rPr>
              <a:t>Российской грамматике</a:t>
            </a:r>
            <a:r>
              <a:rPr lang="ru-RU" sz="2800" b="1" i="1"/>
              <a:t>»</a:t>
            </a:r>
            <a:r>
              <a:rPr lang="ru-RU" sz="2800" b="1" i="1">
                <a:latin typeface="Times New Roman" pitchFamily="18" charset="0"/>
              </a:rPr>
              <a:t> М.В. Ломоносова носит название  </a:t>
            </a:r>
            <a:r>
              <a:rPr lang="ru-RU" sz="2800" b="1" i="1"/>
              <a:t>«</a:t>
            </a:r>
            <a:r>
              <a:rPr lang="ru-RU" sz="2800" b="1" i="1">
                <a:latin typeface="Times New Roman" pitchFamily="18" charset="0"/>
              </a:rPr>
              <a:t>вместительный</a:t>
            </a:r>
            <a:r>
              <a:rPr lang="ru-RU" sz="2800" b="1" i="1"/>
              <a:t>»</a:t>
            </a:r>
            <a:r>
              <a:rPr lang="ru-RU" sz="2800" b="1" i="1">
                <a:latin typeface="Times New Roman" pitchFamily="18" charset="0"/>
              </a:rPr>
              <a:t>?</a:t>
            </a:r>
          </a:p>
          <a:p>
            <a:pPr algn="ctr" eaLnBrk="0" hangingPunct="0"/>
            <a:endParaRPr lang="ru-RU" sz="2800" b="1" i="1">
              <a:latin typeface="Times New Roman" pitchFamily="18" charset="0"/>
            </a:endParaRPr>
          </a:p>
          <a:p>
            <a:pPr algn="ctr" eaLnBrk="0" hangingPunct="0"/>
            <a:endParaRPr lang="ru-RU" sz="2800" i="1"/>
          </a:p>
          <a:p>
            <a:pPr algn="ctr" eaLnBrk="0" hangingPunct="0"/>
            <a:r>
              <a:rPr lang="ru-RU" b="1">
                <a:latin typeface="Times New Roman" pitchFamily="18" charset="0"/>
              </a:rPr>
              <a:t>А) скобки;</a:t>
            </a:r>
            <a:endParaRPr lang="ru-RU" b="1"/>
          </a:p>
          <a:p>
            <a:pPr algn="ctr" eaLnBrk="0" hangingPunct="0"/>
            <a:r>
              <a:rPr lang="ru-RU" b="1">
                <a:latin typeface="Times New Roman" pitchFamily="18" charset="0"/>
              </a:rPr>
              <a:t>Б) вопросительный знак;</a:t>
            </a:r>
            <a:endParaRPr lang="ru-RU" b="1"/>
          </a:p>
          <a:p>
            <a:pPr algn="ctr" eaLnBrk="0" hangingPunct="0"/>
            <a:r>
              <a:rPr lang="ru-RU" b="1">
                <a:latin typeface="Times New Roman" pitchFamily="18" charset="0"/>
              </a:rPr>
              <a:t>В) точка с запятой;</a:t>
            </a:r>
            <a:endParaRPr lang="ru-RU" b="1"/>
          </a:p>
          <a:p>
            <a:pPr algn="ctr" eaLnBrk="0" hangingPunct="0"/>
            <a:r>
              <a:rPr lang="ru-RU" b="1">
                <a:latin typeface="Times New Roman" pitchFamily="18" charset="0"/>
              </a:rPr>
              <a:t>Г) запятая;</a:t>
            </a:r>
            <a:endParaRPr lang="ru-RU" b="1"/>
          </a:p>
          <a:p>
            <a:pPr algn="ctr" eaLnBrk="0" hangingPunct="0"/>
            <a:r>
              <a:rPr lang="ru-RU" b="1">
                <a:latin typeface="Times New Roman" pitchFamily="18" charset="0"/>
              </a:rPr>
              <a:t>Д) двоеточие.</a:t>
            </a:r>
            <a:endParaRPr lang="ru-RU" b="1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42852"/>
            <a:ext cx="8686800" cy="1152548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600" dirty="0" smtClean="0"/>
              <a:t>      РУССКИЙ ЯЗЫК</a:t>
            </a:r>
            <a:endParaRPr lang="ru-RU" sz="6600" dirty="0"/>
          </a:p>
        </p:txBody>
      </p:sp>
      <p:pic>
        <p:nvPicPr>
          <p:cNvPr id="20483" name="Объект 4">
            <a:hlinkClick r:id="rId2" action="ppaction://hlinksldjump"/>
          </p:cNvPr>
          <p:cNvPicPr>
            <a:picLocks noGrp="1" noChangeAspect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611188" y="6092825"/>
            <a:ext cx="936625" cy="361950"/>
          </a:xfrm>
        </p:spPr>
      </p:pic>
      <p:sp>
        <p:nvSpPr>
          <p:cNvPr id="4" name="Овал 3"/>
          <p:cNvSpPr/>
          <p:nvPr/>
        </p:nvSpPr>
        <p:spPr>
          <a:xfrm>
            <a:off x="6858000" y="4643438"/>
            <a:ext cx="1785938" cy="171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dirty="0">
                <a:solidFill>
                  <a:schemeClr val="tx1"/>
                </a:solidFill>
                <a:latin typeface="Arial Black" pitchFamily="34" charset="0"/>
              </a:rPr>
              <a:t>15</a:t>
            </a:r>
          </a:p>
        </p:txBody>
      </p:sp>
      <p:pic>
        <p:nvPicPr>
          <p:cNvPr id="20485" name="Picture 6" descr="C:\Users\Demo\Desktop\АННИМАЦИИ\857247609[1]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57188" y="214313"/>
            <a:ext cx="10668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142875" y="1773238"/>
            <a:ext cx="9001125" cy="409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ru-RU" sz="2800" b="1" i="1">
                <a:latin typeface="Times New Roman" pitchFamily="18" charset="0"/>
              </a:rPr>
              <a:t>Какое из этих слов существует </a:t>
            </a:r>
          </a:p>
          <a:p>
            <a:pPr algn="ctr" eaLnBrk="0" hangingPunct="0"/>
            <a:r>
              <a:rPr lang="ru-RU" sz="2800" b="1" i="1">
                <a:latin typeface="Times New Roman" pitchFamily="18" charset="0"/>
              </a:rPr>
              <a:t>в русском языке только </a:t>
            </a:r>
          </a:p>
          <a:p>
            <a:pPr algn="ctr" eaLnBrk="0" hangingPunct="0"/>
            <a:r>
              <a:rPr lang="ru-RU" sz="2800" b="1" i="1">
                <a:latin typeface="Times New Roman" pitchFamily="18" charset="0"/>
              </a:rPr>
              <a:t>как географическое название?</a:t>
            </a:r>
          </a:p>
          <a:p>
            <a:pPr algn="ctr" eaLnBrk="0" hangingPunct="0"/>
            <a:endParaRPr lang="ru-RU" sz="2800" b="1" i="1">
              <a:latin typeface="Times New Roman" pitchFamily="18" charset="0"/>
            </a:endParaRPr>
          </a:p>
          <a:p>
            <a:pPr algn="ctr" eaLnBrk="0" hangingPunct="0"/>
            <a:endParaRPr lang="ru-RU" sz="2800" i="1"/>
          </a:p>
          <a:p>
            <a:pPr algn="ctr" eaLnBrk="0" hangingPunct="0"/>
            <a:r>
              <a:rPr lang="ru-RU" sz="2400" b="1">
                <a:latin typeface="Times New Roman" pitchFamily="18" charset="0"/>
              </a:rPr>
              <a:t>А) Бологое;</a:t>
            </a:r>
            <a:endParaRPr lang="ru-RU" sz="2400" b="1"/>
          </a:p>
          <a:p>
            <a:pPr algn="ctr" eaLnBrk="0" hangingPunct="0"/>
            <a:r>
              <a:rPr lang="ru-RU" sz="2400" b="1">
                <a:latin typeface="Times New Roman" pitchFamily="18" charset="0"/>
              </a:rPr>
              <a:t>Б) Видное;</a:t>
            </a:r>
            <a:endParaRPr lang="ru-RU" sz="2400" b="1"/>
          </a:p>
          <a:p>
            <a:pPr algn="ctr" eaLnBrk="0" hangingPunct="0"/>
            <a:r>
              <a:rPr lang="ru-RU" sz="2400" b="1">
                <a:latin typeface="Times New Roman" pitchFamily="18" charset="0"/>
              </a:rPr>
              <a:t>В) Изобильное;</a:t>
            </a:r>
            <a:endParaRPr lang="ru-RU" sz="2400" b="1"/>
          </a:p>
          <a:p>
            <a:pPr algn="ctr" eaLnBrk="0" hangingPunct="0"/>
            <a:r>
              <a:rPr lang="ru-RU" sz="2400" b="1">
                <a:latin typeface="Times New Roman" pitchFamily="18" charset="0"/>
              </a:rPr>
              <a:t>Г) Лесное;</a:t>
            </a:r>
            <a:endParaRPr lang="ru-RU" sz="2400" b="1"/>
          </a:p>
          <a:p>
            <a:pPr algn="ctr" eaLnBrk="0" hangingPunct="0"/>
            <a:r>
              <a:rPr lang="ru-RU" sz="2400" b="1">
                <a:latin typeface="Times New Roman" pitchFamily="18" charset="0"/>
              </a:rPr>
              <a:t>Д) Приморское</a:t>
            </a:r>
            <a:endParaRPr lang="ru-RU" sz="2400" b="1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108111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600" dirty="0" smtClean="0"/>
              <a:t>       РУССКИЙ ЯЗЫК</a:t>
            </a:r>
            <a:endParaRPr lang="ru-RU" sz="6600" dirty="0"/>
          </a:p>
        </p:txBody>
      </p:sp>
      <p:pic>
        <p:nvPicPr>
          <p:cNvPr id="21507" name="Объект 4">
            <a:hlinkClick r:id="rId2" action="ppaction://hlinksldjump"/>
          </p:cNvPr>
          <p:cNvPicPr>
            <a:picLocks noGrp="1" noChangeAspect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611188" y="6092825"/>
            <a:ext cx="936625" cy="361950"/>
          </a:xfrm>
        </p:spPr>
      </p:pic>
      <p:sp>
        <p:nvSpPr>
          <p:cNvPr id="4" name="Овал 3"/>
          <p:cNvSpPr/>
          <p:nvPr/>
        </p:nvSpPr>
        <p:spPr>
          <a:xfrm>
            <a:off x="6858000" y="4643438"/>
            <a:ext cx="1785938" cy="171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dirty="0">
                <a:solidFill>
                  <a:schemeClr val="tx1"/>
                </a:solidFill>
                <a:latin typeface="Arial Black" pitchFamily="34" charset="0"/>
              </a:rPr>
              <a:t>20</a:t>
            </a:r>
          </a:p>
        </p:txBody>
      </p:sp>
      <p:pic>
        <p:nvPicPr>
          <p:cNvPr id="21509" name="Picture 6" descr="C:\Users\Demo\Desktop\АННИМАЦИИ\857247609[1]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42875" y="142875"/>
            <a:ext cx="10668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500063" y="1947863"/>
            <a:ext cx="8143875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ru-RU" sz="2400" b="1" i="1">
                <a:latin typeface="Times New Roman" pitchFamily="18" charset="0"/>
              </a:rPr>
              <a:t>Каким из данных ниже слов  можно выразить</a:t>
            </a:r>
          </a:p>
          <a:p>
            <a:pPr algn="ctr" eaLnBrk="0" hangingPunct="0"/>
            <a:r>
              <a:rPr lang="ru-RU" sz="2400" b="1" i="1">
                <a:latin typeface="Times New Roman" pitchFamily="18" charset="0"/>
              </a:rPr>
              <a:t> удивление, сомнение, </a:t>
            </a:r>
          </a:p>
          <a:p>
            <a:pPr algn="ctr" eaLnBrk="0" hangingPunct="0"/>
            <a:r>
              <a:rPr lang="ru-RU" sz="2400" b="1" i="1">
                <a:latin typeface="Times New Roman" pitchFamily="18" charset="0"/>
              </a:rPr>
              <a:t>желание  о чем-то напомнить собеседнику?</a:t>
            </a:r>
          </a:p>
          <a:p>
            <a:pPr algn="ctr" eaLnBrk="0" hangingPunct="0"/>
            <a:endParaRPr lang="ru-RU" sz="2400" i="1"/>
          </a:p>
          <a:p>
            <a:pPr algn="ctr" eaLnBrk="0" hangingPunct="0"/>
            <a:r>
              <a:rPr lang="ru-RU" sz="2000" b="1">
                <a:latin typeface="Times New Roman" pitchFamily="18" charset="0"/>
              </a:rPr>
              <a:t>А) постой;</a:t>
            </a:r>
            <a:endParaRPr lang="ru-RU" sz="2000" b="1"/>
          </a:p>
          <a:p>
            <a:pPr algn="ctr" eaLnBrk="0" hangingPunct="0"/>
            <a:r>
              <a:rPr lang="ru-RU" sz="2000" b="1">
                <a:latin typeface="Times New Roman" pitchFamily="18" charset="0"/>
              </a:rPr>
              <a:t>Б) посиди;</a:t>
            </a:r>
            <a:endParaRPr lang="ru-RU" sz="2000" b="1"/>
          </a:p>
          <a:p>
            <a:pPr algn="ctr" eaLnBrk="0" hangingPunct="0"/>
            <a:r>
              <a:rPr lang="ru-RU" sz="2000" b="1">
                <a:latin typeface="Times New Roman" pitchFamily="18" charset="0"/>
              </a:rPr>
              <a:t>В) полежи;</a:t>
            </a:r>
            <a:endParaRPr lang="ru-RU" sz="2000" b="1"/>
          </a:p>
          <a:p>
            <a:pPr algn="ctr" eaLnBrk="0" hangingPunct="0"/>
            <a:r>
              <a:rPr lang="ru-RU" sz="2000" b="1">
                <a:latin typeface="Times New Roman" pitchFamily="18" charset="0"/>
              </a:rPr>
              <a:t>Г)  побегай;</a:t>
            </a:r>
            <a:endParaRPr lang="ru-RU" sz="2000" b="1"/>
          </a:p>
          <a:p>
            <a:pPr algn="ctr" eaLnBrk="0" hangingPunct="0"/>
            <a:r>
              <a:rPr lang="ru-RU" sz="2000" b="1">
                <a:latin typeface="Times New Roman" pitchFamily="18" charset="0"/>
              </a:rPr>
              <a:t>Д) помолчи.</a:t>
            </a:r>
            <a:endParaRPr lang="ru-RU" sz="2000" b="1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108111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600" dirty="0" smtClean="0"/>
              <a:t>        РУССКИЙ ЯЗЫК</a:t>
            </a:r>
            <a:endParaRPr lang="ru-RU" sz="6600" dirty="0"/>
          </a:p>
        </p:txBody>
      </p:sp>
      <p:pic>
        <p:nvPicPr>
          <p:cNvPr id="22531" name="Объект 4">
            <a:hlinkClick r:id="rId2" action="ppaction://hlinksldjump"/>
          </p:cNvPr>
          <p:cNvPicPr>
            <a:picLocks noGrp="1" noChangeAspect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611188" y="6092825"/>
            <a:ext cx="936625" cy="361950"/>
          </a:xfrm>
        </p:spPr>
      </p:pic>
      <p:sp>
        <p:nvSpPr>
          <p:cNvPr id="4" name="Овал 3"/>
          <p:cNvSpPr/>
          <p:nvPr/>
        </p:nvSpPr>
        <p:spPr>
          <a:xfrm>
            <a:off x="6858000" y="4643438"/>
            <a:ext cx="1785938" cy="171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dirty="0">
                <a:solidFill>
                  <a:schemeClr val="tx1"/>
                </a:solidFill>
                <a:latin typeface="Arial Black" pitchFamily="34" charset="0"/>
              </a:rPr>
              <a:t>25</a:t>
            </a:r>
          </a:p>
        </p:txBody>
      </p:sp>
      <p:pic>
        <p:nvPicPr>
          <p:cNvPr id="22533" name="Picture 6" descr="C:\Users\Demo\Desktop\АННИМАЦИИ\857247609[1]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57188" y="142875"/>
            <a:ext cx="10668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642938" y="1857375"/>
            <a:ext cx="7715250" cy="366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ru-RU" sz="2800" b="1" i="1">
                <a:latin typeface="Times New Roman" pitchFamily="18" charset="0"/>
              </a:rPr>
              <a:t>Если про кого-то говорят, что он живет в межвежьем  углу, </a:t>
            </a:r>
          </a:p>
          <a:p>
            <a:pPr algn="ctr" eaLnBrk="0" hangingPunct="0"/>
            <a:r>
              <a:rPr lang="ru-RU" sz="2800" b="1" i="1">
                <a:latin typeface="Times New Roman" pitchFamily="18" charset="0"/>
              </a:rPr>
              <a:t>это означает, что он живет:</a:t>
            </a:r>
          </a:p>
          <a:p>
            <a:pPr algn="ctr" eaLnBrk="0" hangingPunct="0"/>
            <a:endParaRPr lang="ru-RU" sz="2800" b="1" i="1"/>
          </a:p>
          <a:p>
            <a:pPr algn="ctr" eaLnBrk="0" hangingPunct="0"/>
            <a:r>
              <a:rPr lang="ru-RU" sz="2400" b="1">
                <a:latin typeface="Times New Roman" pitchFamily="18" charset="0"/>
              </a:rPr>
              <a:t>А)  в лесу;</a:t>
            </a:r>
            <a:endParaRPr lang="ru-RU" sz="2400" b="1"/>
          </a:p>
          <a:p>
            <a:pPr algn="ctr" eaLnBrk="0" hangingPunct="0"/>
            <a:r>
              <a:rPr lang="ru-RU" sz="2400" b="1">
                <a:latin typeface="Times New Roman" pitchFamily="18" charset="0"/>
              </a:rPr>
              <a:t>Б) в неубранной квартире;</a:t>
            </a:r>
            <a:endParaRPr lang="ru-RU" sz="2400" b="1"/>
          </a:p>
          <a:p>
            <a:pPr algn="ctr" eaLnBrk="0" hangingPunct="0"/>
            <a:r>
              <a:rPr lang="ru-RU" sz="2400" b="1">
                <a:latin typeface="Times New Roman" pitchFamily="18" charset="0"/>
              </a:rPr>
              <a:t>В)  в глуши;</a:t>
            </a:r>
            <a:endParaRPr lang="ru-RU" sz="2400" b="1"/>
          </a:p>
          <a:p>
            <a:pPr algn="ctr" eaLnBrk="0" hangingPunct="0"/>
            <a:r>
              <a:rPr lang="ru-RU" sz="2400" b="1">
                <a:latin typeface="Times New Roman" pitchFamily="18" charset="0"/>
              </a:rPr>
              <a:t>Г)  на Крайнем севере;</a:t>
            </a:r>
            <a:endParaRPr lang="ru-RU" sz="2400" b="1"/>
          </a:p>
          <a:p>
            <a:pPr algn="ctr" eaLnBrk="0" hangingPunct="0"/>
            <a:r>
              <a:rPr lang="ru-RU" sz="2400" b="1">
                <a:latin typeface="Times New Roman" pitchFamily="18" charset="0"/>
              </a:rPr>
              <a:t>Д) на пасеке.</a:t>
            </a:r>
            <a:endParaRPr lang="ru-RU" sz="2400" b="1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108111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600" dirty="0" smtClean="0"/>
              <a:t>        РУССКИЙ ЯЗЫК</a:t>
            </a:r>
            <a:endParaRPr lang="ru-RU" sz="6600" dirty="0"/>
          </a:p>
        </p:txBody>
      </p:sp>
      <p:pic>
        <p:nvPicPr>
          <p:cNvPr id="23555" name="Объект 4">
            <a:hlinkClick r:id="rId2" action="ppaction://hlinksldjump"/>
          </p:cNvPr>
          <p:cNvPicPr>
            <a:picLocks noGrp="1" noChangeAspect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611188" y="6092825"/>
            <a:ext cx="936625" cy="361950"/>
          </a:xfrm>
        </p:spPr>
      </p:pic>
      <p:sp>
        <p:nvSpPr>
          <p:cNvPr id="4" name="Овал 3"/>
          <p:cNvSpPr/>
          <p:nvPr/>
        </p:nvSpPr>
        <p:spPr>
          <a:xfrm>
            <a:off x="6858000" y="4643438"/>
            <a:ext cx="1785938" cy="171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dirty="0">
                <a:solidFill>
                  <a:schemeClr val="tx1"/>
                </a:solidFill>
                <a:latin typeface="Arial Black" pitchFamily="34" charset="0"/>
              </a:rPr>
              <a:t>30</a:t>
            </a:r>
          </a:p>
        </p:txBody>
      </p:sp>
      <p:pic>
        <p:nvPicPr>
          <p:cNvPr id="23557" name="Picture 6" descr="C:\Users\Demo\Desktop\АННИМАЦИИ\857247609[1]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57188" y="214313"/>
            <a:ext cx="10668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1071563" y="1828800"/>
            <a:ext cx="657225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ru-RU" sz="2400" b="1">
                <a:latin typeface="Times New Roman" pitchFamily="18" charset="0"/>
              </a:rPr>
              <a:t>В одном детективе  герой говорит:</a:t>
            </a:r>
          </a:p>
          <a:p>
            <a:pPr algn="ctr" eaLnBrk="0" hangingPunct="0"/>
            <a:r>
              <a:rPr lang="ru-RU" sz="2400" b="1"/>
              <a:t>«</a:t>
            </a:r>
            <a:r>
              <a:rPr lang="ru-RU" sz="2400" b="1">
                <a:latin typeface="Times New Roman" pitchFamily="18" charset="0"/>
              </a:rPr>
              <a:t>Мы все свои, так? И можем говорить </a:t>
            </a:r>
          </a:p>
          <a:p>
            <a:pPr algn="ctr" eaLnBrk="0" hangingPunct="0"/>
            <a:r>
              <a:rPr lang="ru-RU" sz="2400" b="1">
                <a:latin typeface="Times New Roman" pitchFamily="18" charset="0"/>
              </a:rPr>
              <a:t> </a:t>
            </a:r>
            <a:r>
              <a:rPr lang="ru-RU" sz="2400" b="1">
                <a:solidFill>
                  <a:srgbClr val="FF0000"/>
                </a:solidFill>
                <a:latin typeface="Times New Roman" pitchFamily="18" charset="0"/>
              </a:rPr>
              <a:t>без  обвиняков</a:t>
            </a:r>
            <a:r>
              <a:rPr lang="ru-RU" sz="2400" b="1">
                <a:latin typeface="Times New Roman" pitchFamily="18" charset="0"/>
              </a:rPr>
              <a:t>, так?</a:t>
            </a:r>
            <a:r>
              <a:rPr lang="ru-RU" sz="2400" b="1"/>
              <a:t>»</a:t>
            </a:r>
          </a:p>
          <a:p>
            <a:pPr algn="ctr" eaLnBrk="0" hangingPunct="0"/>
            <a:r>
              <a:rPr lang="ru-RU" sz="2400" b="1">
                <a:latin typeface="Times New Roman" pitchFamily="18" charset="0"/>
              </a:rPr>
              <a:t> А как надо сказать?</a:t>
            </a:r>
          </a:p>
          <a:p>
            <a:pPr algn="ctr" eaLnBrk="0" hangingPunct="0"/>
            <a:endParaRPr lang="ru-RU" sz="2400" b="1">
              <a:latin typeface="Times New Roman" pitchFamily="18" charset="0"/>
            </a:endParaRPr>
          </a:p>
          <a:p>
            <a:pPr algn="ctr" eaLnBrk="0" hangingPunct="0"/>
            <a:endParaRPr lang="ru-RU" sz="2400"/>
          </a:p>
          <a:p>
            <a:pPr algn="ctr" eaLnBrk="0" hangingPunct="0"/>
            <a:r>
              <a:rPr lang="ru-RU" sz="2400" b="1">
                <a:latin typeface="Times New Roman" pitchFamily="18" charset="0"/>
              </a:rPr>
              <a:t>А) так и надо;</a:t>
            </a:r>
            <a:endParaRPr lang="ru-RU" sz="2400" b="1"/>
          </a:p>
          <a:p>
            <a:pPr algn="ctr" eaLnBrk="0" hangingPunct="0"/>
            <a:r>
              <a:rPr lang="ru-RU" sz="2400" b="1">
                <a:latin typeface="Times New Roman" pitchFamily="18" charset="0"/>
              </a:rPr>
              <a:t>Б) безобвинюков;</a:t>
            </a:r>
            <a:endParaRPr lang="ru-RU" sz="2400" b="1"/>
          </a:p>
          <a:p>
            <a:pPr algn="ctr" eaLnBrk="0" hangingPunct="0"/>
            <a:r>
              <a:rPr lang="ru-RU" sz="2400" b="1">
                <a:latin typeface="Times New Roman" pitchFamily="18" charset="0"/>
              </a:rPr>
              <a:t>В)  без обвиняка;</a:t>
            </a:r>
            <a:endParaRPr lang="ru-RU" sz="2400" b="1"/>
          </a:p>
          <a:p>
            <a:pPr algn="ctr" eaLnBrk="0" hangingPunct="0"/>
            <a:r>
              <a:rPr lang="ru-RU" sz="2400" b="1">
                <a:latin typeface="Times New Roman" pitchFamily="18" charset="0"/>
              </a:rPr>
              <a:t>Г) без обиняков;</a:t>
            </a:r>
            <a:endParaRPr lang="ru-RU" sz="2400" b="1"/>
          </a:p>
          <a:p>
            <a:pPr algn="ctr" eaLnBrk="0" hangingPunct="0"/>
            <a:r>
              <a:rPr lang="ru-RU" sz="2400" b="1">
                <a:latin typeface="Times New Roman" pitchFamily="18" charset="0"/>
              </a:rPr>
              <a:t>Д) без обиняка</a:t>
            </a:r>
            <a:endParaRPr lang="ru-RU" sz="2400" b="1"/>
          </a:p>
          <a:p>
            <a:pPr algn="ctr" eaLnBrk="0" hangingPunct="0"/>
            <a:endParaRPr lang="ru-RU" sz="2400" b="1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12954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600" dirty="0" smtClean="0"/>
              <a:t>         ЛИТЕРАТУРА</a:t>
            </a:r>
            <a:endParaRPr lang="ru-RU" sz="6600" dirty="0"/>
          </a:p>
        </p:txBody>
      </p:sp>
      <p:pic>
        <p:nvPicPr>
          <p:cNvPr id="24579" name="Объект 4">
            <a:hlinkClick r:id="rId2" action="ppaction://hlinksldjump"/>
          </p:cNvPr>
          <p:cNvPicPr>
            <a:picLocks noGrp="1" noChangeAspect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611188" y="6092825"/>
            <a:ext cx="936625" cy="361950"/>
          </a:xfrm>
        </p:spPr>
      </p:pic>
      <p:sp>
        <p:nvSpPr>
          <p:cNvPr id="4" name="Овал 3"/>
          <p:cNvSpPr/>
          <p:nvPr/>
        </p:nvSpPr>
        <p:spPr>
          <a:xfrm>
            <a:off x="6858000" y="4643438"/>
            <a:ext cx="1785938" cy="171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dirty="0">
                <a:solidFill>
                  <a:schemeClr val="tx1"/>
                </a:solidFill>
                <a:latin typeface="Arial Black" pitchFamily="34" charset="0"/>
              </a:rPr>
              <a:t>5</a:t>
            </a:r>
          </a:p>
        </p:txBody>
      </p:sp>
      <p:pic>
        <p:nvPicPr>
          <p:cNvPr id="24581" name="Picture 5" descr="C:\Users\Demo\Desktop\АННИМАЦИИ\836217596[1]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57188" y="285750"/>
            <a:ext cx="1285875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642938" y="1592263"/>
            <a:ext cx="7786687" cy="412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/>
            <a:endParaRPr lang="ru-RU"/>
          </a:p>
          <a:p>
            <a:pPr algn="ctr" eaLnBrk="0" hangingPunct="0"/>
            <a:r>
              <a:rPr lang="ru-RU" sz="2400" b="1">
                <a:latin typeface="Times New Roman" pitchFamily="18" charset="0"/>
              </a:rPr>
              <a:t>Вспомните теоретические понятия. </a:t>
            </a:r>
          </a:p>
          <a:p>
            <a:pPr algn="ctr" eaLnBrk="0" hangingPunct="0"/>
            <a:endParaRPr lang="ru-RU" sz="2400" b="1">
              <a:latin typeface="Times New Roman" pitchFamily="18" charset="0"/>
            </a:endParaRPr>
          </a:p>
          <a:p>
            <a:pPr algn="ctr" eaLnBrk="0" hangingPunct="0"/>
            <a:r>
              <a:rPr lang="ru-RU" sz="2400" b="1" i="1">
                <a:solidFill>
                  <a:srgbClr val="0C35E4"/>
                </a:solidFill>
                <a:latin typeface="Times New Roman" pitchFamily="18" charset="0"/>
              </a:rPr>
              <a:t>Краткий рассказ нравоучительного характера с иносказательным аллегорическим  смыслом</a:t>
            </a:r>
          </a:p>
          <a:p>
            <a:pPr algn="ctr" eaLnBrk="0" hangingPunct="0"/>
            <a:endParaRPr lang="ru-RU" sz="2400" i="1"/>
          </a:p>
          <a:p>
            <a:pPr algn="ctr" eaLnBrk="0" hangingPunct="0"/>
            <a:endParaRPr lang="ru-RU" sz="2400" i="1"/>
          </a:p>
          <a:p>
            <a:pPr algn="ctr" eaLnBrk="0" hangingPunct="0"/>
            <a:r>
              <a:rPr lang="ru-RU" sz="2000" b="1">
                <a:latin typeface="Times New Roman" pitchFamily="18" charset="0"/>
              </a:rPr>
              <a:t>А) сказка;</a:t>
            </a:r>
            <a:endParaRPr lang="ru-RU" sz="2000" b="1"/>
          </a:p>
          <a:p>
            <a:pPr algn="ctr" eaLnBrk="0" hangingPunct="0"/>
            <a:r>
              <a:rPr lang="ru-RU" sz="2000" b="1">
                <a:latin typeface="Times New Roman" pitchFamily="18" charset="0"/>
              </a:rPr>
              <a:t>Б) баллада;</a:t>
            </a:r>
            <a:endParaRPr lang="ru-RU" sz="2000" b="1"/>
          </a:p>
          <a:p>
            <a:pPr algn="ctr" eaLnBrk="0" hangingPunct="0"/>
            <a:r>
              <a:rPr lang="ru-RU" sz="2000" b="1">
                <a:latin typeface="Times New Roman" pitchFamily="18" charset="0"/>
              </a:rPr>
              <a:t>В) басня;</a:t>
            </a:r>
            <a:endParaRPr lang="ru-RU" sz="2000" b="1"/>
          </a:p>
          <a:p>
            <a:pPr algn="ctr" eaLnBrk="0" hangingPunct="0"/>
            <a:r>
              <a:rPr lang="ru-RU" sz="2000" b="1">
                <a:latin typeface="Times New Roman" pitchFamily="18" charset="0"/>
              </a:rPr>
              <a:t>Г) былина;</a:t>
            </a:r>
            <a:endParaRPr lang="ru-RU" sz="2000" b="1"/>
          </a:p>
          <a:p>
            <a:pPr algn="ctr" eaLnBrk="0" hangingPunct="0"/>
            <a:r>
              <a:rPr lang="ru-RU" sz="2000" b="1">
                <a:latin typeface="Times New Roman" pitchFamily="18" charset="0"/>
              </a:rPr>
              <a:t>Д) рассказ.</a:t>
            </a:r>
            <a:endParaRPr lang="ru-RU" sz="2000" b="1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42852"/>
            <a:ext cx="8686800" cy="1152548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600" dirty="0" smtClean="0"/>
              <a:t>         ЛИТЕРАТУРА</a:t>
            </a:r>
            <a:endParaRPr lang="ru-RU" sz="6600" dirty="0"/>
          </a:p>
        </p:txBody>
      </p:sp>
      <p:pic>
        <p:nvPicPr>
          <p:cNvPr id="25603" name="Объект 4">
            <a:hlinkClick r:id="rId2" action="ppaction://hlinksldjump"/>
          </p:cNvPr>
          <p:cNvPicPr>
            <a:picLocks noGrp="1" noChangeAspect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611188" y="6092825"/>
            <a:ext cx="936625" cy="361950"/>
          </a:xfrm>
        </p:spPr>
      </p:pic>
      <p:sp>
        <p:nvSpPr>
          <p:cNvPr id="4" name="Овал 3"/>
          <p:cNvSpPr/>
          <p:nvPr/>
        </p:nvSpPr>
        <p:spPr>
          <a:xfrm>
            <a:off x="6858000" y="4643438"/>
            <a:ext cx="1785938" cy="171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dirty="0">
                <a:solidFill>
                  <a:schemeClr val="tx1"/>
                </a:solidFill>
                <a:latin typeface="Arial Black" pitchFamily="34" charset="0"/>
              </a:rPr>
              <a:t>10</a:t>
            </a:r>
          </a:p>
        </p:txBody>
      </p:sp>
      <p:pic>
        <p:nvPicPr>
          <p:cNvPr id="25605" name="Picture 5" descr="C:\Users\Demo\Desktop\АННИМАЦИИ\836217596[1]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85750" y="214313"/>
            <a:ext cx="1285875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214313" y="1214438"/>
            <a:ext cx="8501062" cy="4491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/>
            <a:endParaRPr lang="ru-RU"/>
          </a:p>
          <a:p>
            <a:pPr algn="ctr" eaLnBrk="0" hangingPunct="0"/>
            <a:r>
              <a:rPr lang="ru-RU" sz="2400" b="1" i="1">
                <a:solidFill>
                  <a:srgbClr val="0C35E4"/>
                </a:solidFill>
              </a:rPr>
              <a:t>«</a:t>
            </a:r>
            <a:r>
              <a:rPr lang="ru-RU" sz="2400" b="1" i="1">
                <a:solidFill>
                  <a:srgbClr val="0C35E4"/>
                </a:solidFill>
                <a:latin typeface="Times New Roman" pitchFamily="18" charset="0"/>
              </a:rPr>
              <a:t>Волосы у нее ни темные, ни светлые, отливали золотом, веснушки по все6му лицу были крупные, как золотые монетки, и частые, и тесно им было, и лезли они во все стороны. Только носик был чистенький и глядел вверх</a:t>
            </a:r>
            <a:r>
              <a:rPr lang="ru-RU" sz="2400" b="1" i="1">
                <a:solidFill>
                  <a:srgbClr val="0C35E4"/>
                </a:solidFill>
              </a:rPr>
              <a:t>»</a:t>
            </a:r>
            <a:r>
              <a:rPr lang="ru-RU" sz="2400" b="1" i="1">
                <a:solidFill>
                  <a:srgbClr val="0C35E4"/>
                </a:solidFill>
                <a:latin typeface="Times New Roman" pitchFamily="18" charset="0"/>
              </a:rPr>
              <a:t>. </a:t>
            </a:r>
            <a:r>
              <a:rPr lang="ru-RU" sz="2400" b="1" i="1">
                <a:latin typeface="Times New Roman" pitchFamily="18" charset="0"/>
              </a:rPr>
              <a:t> Кто это?</a:t>
            </a:r>
          </a:p>
          <a:p>
            <a:pPr algn="just" eaLnBrk="0" hangingPunct="0"/>
            <a:endParaRPr lang="ru-RU" sz="2400" b="1" i="1">
              <a:latin typeface="Times New Roman" pitchFamily="18" charset="0"/>
            </a:endParaRPr>
          </a:p>
          <a:p>
            <a:pPr algn="just" eaLnBrk="0" hangingPunct="0"/>
            <a:endParaRPr lang="ru-RU" sz="2400" i="1"/>
          </a:p>
          <a:p>
            <a:pPr algn="just" eaLnBrk="0" hangingPunct="0"/>
            <a:r>
              <a:rPr lang="ru-RU" b="1">
                <a:latin typeface="Times New Roman" pitchFamily="18" charset="0"/>
              </a:rPr>
              <a:t>А) Оксана. Н.В. Гоголь </a:t>
            </a:r>
            <a:r>
              <a:rPr lang="ru-RU" b="1"/>
              <a:t>«</a:t>
            </a:r>
            <a:r>
              <a:rPr lang="ru-RU" b="1">
                <a:latin typeface="Times New Roman" pitchFamily="18" charset="0"/>
              </a:rPr>
              <a:t>Ночь перед Рождеством</a:t>
            </a:r>
            <a:r>
              <a:rPr lang="ru-RU" b="1"/>
              <a:t>»</a:t>
            </a:r>
            <a:r>
              <a:rPr lang="ru-RU" b="1">
                <a:latin typeface="Times New Roman" pitchFamily="18" charset="0"/>
              </a:rPr>
              <a:t>;</a:t>
            </a:r>
            <a:endParaRPr lang="ru-RU" b="1"/>
          </a:p>
          <a:p>
            <a:pPr algn="just" eaLnBrk="0" hangingPunct="0"/>
            <a:r>
              <a:rPr lang="ru-RU" b="1">
                <a:latin typeface="Times New Roman" pitchFamily="18" charset="0"/>
              </a:rPr>
              <a:t>Б) Дюймовочка. Г.Х. Андерсен </a:t>
            </a:r>
            <a:r>
              <a:rPr lang="ru-RU" b="1"/>
              <a:t>«</a:t>
            </a:r>
            <a:r>
              <a:rPr lang="ru-RU" b="1">
                <a:latin typeface="Times New Roman" pitchFamily="18" charset="0"/>
              </a:rPr>
              <a:t>Дюймовочка</a:t>
            </a:r>
            <a:r>
              <a:rPr lang="ru-RU" b="1"/>
              <a:t>»</a:t>
            </a:r>
            <a:r>
              <a:rPr lang="ru-RU" b="1">
                <a:latin typeface="Times New Roman" pitchFamily="18" charset="0"/>
              </a:rPr>
              <a:t>;</a:t>
            </a:r>
            <a:endParaRPr lang="ru-RU" b="1"/>
          </a:p>
          <a:p>
            <a:pPr algn="just" eaLnBrk="0" hangingPunct="0"/>
            <a:r>
              <a:rPr lang="ru-RU" b="1">
                <a:latin typeface="Times New Roman" pitchFamily="18" charset="0"/>
              </a:rPr>
              <a:t>В) Настя. М.М. Пришвин </a:t>
            </a:r>
            <a:r>
              <a:rPr lang="ru-RU" b="1"/>
              <a:t>«</a:t>
            </a:r>
            <a:r>
              <a:rPr lang="ru-RU" b="1">
                <a:latin typeface="Times New Roman" pitchFamily="18" charset="0"/>
              </a:rPr>
              <a:t>Кладовая солнца</a:t>
            </a:r>
            <a:r>
              <a:rPr lang="ru-RU" b="1"/>
              <a:t>»</a:t>
            </a:r>
            <a:r>
              <a:rPr lang="ru-RU" b="1">
                <a:latin typeface="Times New Roman" pitchFamily="18" charset="0"/>
              </a:rPr>
              <a:t>;</a:t>
            </a:r>
            <a:endParaRPr lang="ru-RU" b="1"/>
          </a:p>
          <a:p>
            <a:pPr algn="just" eaLnBrk="0" hangingPunct="0"/>
            <a:r>
              <a:rPr lang="ru-RU" b="1">
                <a:latin typeface="Times New Roman" pitchFamily="18" charset="0"/>
              </a:rPr>
              <a:t>Г) Мальвина. А. Толстой </a:t>
            </a:r>
            <a:r>
              <a:rPr lang="ru-RU" b="1"/>
              <a:t>«</a:t>
            </a:r>
            <a:r>
              <a:rPr lang="ru-RU" b="1">
                <a:latin typeface="Times New Roman" pitchFamily="18" charset="0"/>
              </a:rPr>
              <a:t>Золотой ключик, или Приключения Буратино</a:t>
            </a:r>
            <a:r>
              <a:rPr lang="ru-RU" b="1"/>
              <a:t>»</a:t>
            </a:r>
            <a:r>
              <a:rPr lang="ru-RU" b="1">
                <a:latin typeface="Times New Roman" pitchFamily="18" charset="0"/>
              </a:rPr>
              <a:t>;</a:t>
            </a:r>
            <a:endParaRPr lang="ru-RU" b="1"/>
          </a:p>
          <a:p>
            <a:pPr algn="just" eaLnBrk="0" hangingPunct="0"/>
            <a:r>
              <a:rPr lang="ru-RU" b="1">
                <a:latin typeface="Times New Roman" pitchFamily="18" charset="0"/>
              </a:rPr>
              <a:t>Д) Марья Кириловна.  А.С.Пушкин </a:t>
            </a:r>
            <a:r>
              <a:rPr lang="ru-RU" b="1"/>
              <a:t>«</a:t>
            </a:r>
            <a:r>
              <a:rPr lang="ru-RU" b="1">
                <a:latin typeface="Times New Roman" pitchFamily="18" charset="0"/>
              </a:rPr>
              <a:t>Дубровский</a:t>
            </a:r>
            <a:r>
              <a:rPr lang="ru-RU" b="1"/>
              <a:t>»</a:t>
            </a: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12954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600" dirty="0" smtClean="0"/>
              <a:t>           ЛИТЕРАТУРА</a:t>
            </a:r>
            <a:endParaRPr lang="ru-RU" sz="6600" dirty="0"/>
          </a:p>
        </p:txBody>
      </p:sp>
      <p:pic>
        <p:nvPicPr>
          <p:cNvPr id="26627" name="Объект 4">
            <a:hlinkClick r:id="rId2" action="ppaction://hlinksldjump"/>
          </p:cNvPr>
          <p:cNvPicPr>
            <a:picLocks noGrp="1" noChangeAspect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611188" y="6092825"/>
            <a:ext cx="936625" cy="361950"/>
          </a:xfrm>
        </p:spPr>
      </p:pic>
      <p:sp>
        <p:nvSpPr>
          <p:cNvPr id="4" name="Овал 3"/>
          <p:cNvSpPr/>
          <p:nvPr/>
        </p:nvSpPr>
        <p:spPr>
          <a:xfrm>
            <a:off x="6858000" y="4643438"/>
            <a:ext cx="1785938" cy="171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dirty="0">
                <a:solidFill>
                  <a:schemeClr val="tx1"/>
                </a:solidFill>
                <a:latin typeface="Arial Black" pitchFamily="34" charset="0"/>
              </a:rPr>
              <a:t>15</a:t>
            </a:r>
          </a:p>
        </p:txBody>
      </p:sp>
      <p:pic>
        <p:nvPicPr>
          <p:cNvPr id="26629" name="Picture 5" descr="C:\Users\Demo\Desktop\АННИМАЦИИ\836217596[1]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57188" y="285750"/>
            <a:ext cx="1285875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500063" y="1438275"/>
            <a:ext cx="8358187" cy="412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/>
            <a:endParaRPr lang="ru-RU"/>
          </a:p>
          <a:p>
            <a:pPr algn="ctr" eaLnBrk="0" hangingPunct="0"/>
            <a:r>
              <a:rPr lang="ru-RU" sz="2400" b="1">
                <a:latin typeface="Times New Roman" pitchFamily="18" charset="0"/>
              </a:rPr>
              <a:t>В каких произведениях встречается это: </a:t>
            </a:r>
          </a:p>
          <a:p>
            <a:pPr algn="ctr" eaLnBrk="0" hangingPunct="0"/>
            <a:r>
              <a:rPr lang="ru-RU" sz="2400" b="1">
                <a:solidFill>
                  <a:srgbClr val="0C35E4"/>
                </a:solidFill>
                <a:latin typeface="Times New Roman" pitchFamily="18" charset="0"/>
              </a:rPr>
              <a:t> </a:t>
            </a:r>
            <a:r>
              <a:rPr lang="ru-RU" sz="2400" b="1" i="1">
                <a:solidFill>
                  <a:srgbClr val="0C35E4"/>
                </a:solidFill>
                <a:latin typeface="Times New Roman" pitchFamily="18" charset="0"/>
              </a:rPr>
              <a:t>макароны, три красных яблока, куски сахару, </a:t>
            </a:r>
          </a:p>
          <a:p>
            <a:pPr algn="ctr" eaLnBrk="0" hangingPunct="0"/>
            <a:r>
              <a:rPr lang="ru-RU" sz="2400" b="1" i="1">
                <a:solidFill>
                  <a:srgbClr val="0C35E4"/>
                </a:solidFill>
                <a:latin typeface="Times New Roman" pitchFamily="18" charset="0"/>
              </a:rPr>
              <a:t>две плитки гематогена</a:t>
            </a:r>
            <a:r>
              <a:rPr lang="ru-RU" sz="2400" b="1">
                <a:solidFill>
                  <a:srgbClr val="0C35E4"/>
                </a:solidFill>
                <a:latin typeface="Times New Roman" pitchFamily="18" charset="0"/>
              </a:rPr>
              <a:t>?</a:t>
            </a:r>
          </a:p>
          <a:p>
            <a:pPr algn="ctr" eaLnBrk="0" hangingPunct="0"/>
            <a:endParaRPr lang="ru-RU" sz="2400" b="1">
              <a:latin typeface="Times New Roman" pitchFamily="18" charset="0"/>
            </a:endParaRPr>
          </a:p>
          <a:p>
            <a:pPr algn="ctr" eaLnBrk="0" hangingPunct="0"/>
            <a:endParaRPr lang="ru-RU" sz="2400" b="1">
              <a:latin typeface="Times New Roman" pitchFamily="18" charset="0"/>
            </a:endParaRPr>
          </a:p>
          <a:p>
            <a:pPr algn="ctr" eaLnBrk="0" hangingPunct="0"/>
            <a:endParaRPr lang="ru-RU" sz="2400"/>
          </a:p>
          <a:p>
            <a:pPr algn="just" eaLnBrk="0" hangingPunct="0"/>
            <a:r>
              <a:rPr lang="ru-RU" sz="2000" b="1">
                <a:latin typeface="Times New Roman" pitchFamily="18" charset="0"/>
              </a:rPr>
              <a:t>А) М.М. Пришвин </a:t>
            </a:r>
            <a:r>
              <a:rPr lang="ru-RU" sz="2000" b="1"/>
              <a:t>«</a:t>
            </a:r>
            <a:r>
              <a:rPr lang="ru-RU" sz="2000" b="1">
                <a:latin typeface="Times New Roman" pitchFamily="18" charset="0"/>
              </a:rPr>
              <a:t>Кладовая солнца;</a:t>
            </a:r>
            <a:endParaRPr lang="ru-RU" sz="2000" b="1"/>
          </a:p>
          <a:p>
            <a:pPr algn="just" eaLnBrk="0" hangingPunct="0"/>
            <a:r>
              <a:rPr lang="ru-RU" sz="2000" b="1">
                <a:latin typeface="Times New Roman" pitchFamily="18" charset="0"/>
              </a:rPr>
              <a:t>Б) Н.С. Лесков </a:t>
            </a:r>
            <a:r>
              <a:rPr lang="ru-RU" sz="2000" b="1"/>
              <a:t>«</a:t>
            </a:r>
            <a:r>
              <a:rPr lang="ru-RU" sz="2000" b="1">
                <a:latin typeface="Times New Roman" pitchFamily="18" charset="0"/>
              </a:rPr>
              <a:t>Левша</a:t>
            </a:r>
            <a:r>
              <a:rPr lang="ru-RU" sz="2000" b="1"/>
              <a:t>»</a:t>
            </a:r>
            <a:r>
              <a:rPr lang="ru-RU" sz="2000" b="1">
                <a:latin typeface="Times New Roman" pitchFamily="18" charset="0"/>
              </a:rPr>
              <a:t>;</a:t>
            </a:r>
            <a:endParaRPr lang="ru-RU" sz="2000" b="1"/>
          </a:p>
          <a:p>
            <a:pPr algn="just" eaLnBrk="0" hangingPunct="0"/>
            <a:r>
              <a:rPr lang="ru-RU" sz="2000" b="1">
                <a:latin typeface="Times New Roman" pitchFamily="18" charset="0"/>
              </a:rPr>
              <a:t>В) А.С. Пушкин </a:t>
            </a:r>
            <a:r>
              <a:rPr lang="ru-RU" sz="2000" b="1"/>
              <a:t>«</a:t>
            </a:r>
            <a:r>
              <a:rPr lang="ru-RU" sz="2000" b="1">
                <a:latin typeface="Times New Roman" pitchFamily="18" charset="0"/>
              </a:rPr>
              <a:t>Дубровский;</a:t>
            </a:r>
            <a:endParaRPr lang="ru-RU" sz="2000" b="1"/>
          </a:p>
          <a:p>
            <a:pPr algn="just" eaLnBrk="0" hangingPunct="0"/>
            <a:r>
              <a:rPr lang="ru-RU" sz="2000" b="1">
                <a:latin typeface="Times New Roman" pitchFamily="18" charset="0"/>
              </a:rPr>
              <a:t>Г) В.Г. Распутин </a:t>
            </a:r>
            <a:r>
              <a:rPr lang="ru-RU" sz="2000" b="1"/>
              <a:t>«</a:t>
            </a:r>
            <a:r>
              <a:rPr lang="ru-RU" sz="2000" b="1">
                <a:latin typeface="Times New Roman" pitchFamily="18" charset="0"/>
              </a:rPr>
              <a:t>Уроки французского;</a:t>
            </a:r>
            <a:endParaRPr lang="ru-RU" sz="2000" b="1"/>
          </a:p>
          <a:p>
            <a:pPr algn="just" eaLnBrk="0" hangingPunct="0"/>
            <a:r>
              <a:rPr lang="ru-RU" sz="2000" b="1">
                <a:latin typeface="Times New Roman" pitchFamily="18" charset="0"/>
              </a:rPr>
              <a:t>Д) В.П. Астафьев </a:t>
            </a:r>
            <a:r>
              <a:rPr lang="ru-RU" sz="2000" b="1"/>
              <a:t>«</a:t>
            </a:r>
            <a:r>
              <a:rPr lang="ru-RU" sz="2000" b="1">
                <a:latin typeface="Times New Roman" pitchFamily="18" charset="0"/>
              </a:rPr>
              <a:t>Конь с розовой гривой</a:t>
            </a:r>
            <a:r>
              <a:rPr lang="ru-RU" sz="2000" b="1"/>
              <a:t>»</a:t>
            </a: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42852"/>
            <a:ext cx="8686800" cy="1152548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600" dirty="0" smtClean="0"/>
              <a:t>          ЛИТЕРАТУРА</a:t>
            </a:r>
            <a:endParaRPr lang="ru-RU" sz="6600" dirty="0"/>
          </a:p>
        </p:txBody>
      </p:sp>
      <p:pic>
        <p:nvPicPr>
          <p:cNvPr id="27651" name="Объект 4">
            <a:hlinkClick r:id="rId2" action="ppaction://hlinksldjump"/>
          </p:cNvPr>
          <p:cNvPicPr>
            <a:picLocks noGrp="1" noChangeAspect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611188" y="6092825"/>
            <a:ext cx="936625" cy="361950"/>
          </a:xfrm>
        </p:spPr>
      </p:pic>
      <p:sp>
        <p:nvSpPr>
          <p:cNvPr id="4" name="Овал 3"/>
          <p:cNvSpPr/>
          <p:nvPr/>
        </p:nvSpPr>
        <p:spPr>
          <a:xfrm>
            <a:off x="6858000" y="4643438"/>
            <a:ext cx="1785938" cy="171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dirty="0">
                <a:solidFill>
                  <a:schemeClr val="tx1"/>
                </a:solidFill>
                <a:latin typeface="Arial Black" pitchFamily="34" charset="0"/>
              </a:rPr>
              <a:t>20</a:t>
            </a:r>
          </a:p>
        </p:txBody>
      </p:sp>
      <p:pic>
        <p:nvPicPr>
          <p:cNvPr id="27653" name="Picture 5" descr="C:\Users\Demo\Desktop\АННИМАЦИИ\836217596[1]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85750" y="214313"/>
            <a:ext cx="1285875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4" name="Rectangle 7"/>
          <p:cNvSpPr>
            <a:spLocks noChangeArrowheads="1"/>
          </p:cNvSpPr>
          <p:nvPr/>
        </p:nvSpPr>
        <p:spPr bwMode="auto">
          <a:xfrm>
            <a:off x="357188" y="1633538"/>
            <a:ext cx="8786812" cy="406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/>
            <a:endParaRPr lang="ru-RU"/>
          </a:p>
          <a:p>
            <a:pPr algn="ctr" eaLnBrk="0" hangingPunct="0"/>
            <a:r>
              <a:rPr lang="ru-RU" sz="2400" b="1">
                <a:latin typeface="Times New Roman" pitchFamily="18" charset="0"/>
              </a:rPr>
              <a:t>Как называется?</a:t>
            </a:r>
            <a:endParaRPr lang="ru-RU" sz="2400"/>
          </a:p>
          <a:p>
            <a:pPr algn="ctr" eaLnBrk="0" hangingPunct="0"/>
            <a:r>
              <a:rPr lang="ru-RU" sz="2400" b="1" i="1">
                <a:solidFill>
                  <a:srgbClr val="0C35E4"/>
                </a:solidFill>
                <a:latin typeface="Times New Roman" pitchFamily="18" charset="0"/>
              </a:rPr>
              <a:t>Построение художественного произведения и взаимосвязь всех его частей, образов, эпизодов</a:t>
            </a:r>
          </a:p>
          <a:p>
            <a:pPr algn="ctr" eaLnBrk="0" hangingPunct="0"/>
            <a:endParaRPr lang="ru-RU" sz="2400" b="1">
              <a:latin typeface="Times New Roman" pitchFamily="18" charset="0"/>
            </a:endParaRPr>
          </a:p>
          <a:p>
            <a:pPr algn="ctr" eaLnBrk="0" hangingPunct="0"/>
            <a:endParaRPr lang="ru-RU" sz="2400"/>
          </a:p>
          <a:p>
            <a:pPr algn="just" eaLnBrk="0" hangingPunct="0"/>
            <a:r>
              <a:rPr lang="ru-RU" sz="2400" b="1">
                <a:latin typeface="Times New Roman" pitchFamily="18" charset="0"/>
              </a:rPr>
              <a:t>А)  монолог;                                                                                                                    </a:t>
            </a:r>
            <a:endParaRPr lang="ru-RU" sz="2400" b="1"/>
          </a:p>
          <a:p>
            <a:pPr algn="just" eaLnBrk="0" hangingPunct="0"/>
            <a:r>
              <a:rPr lang="ru-RU" sz="2400" b="1">
                <a:latin typeface="Times New Roman" pitchFamily="18" charset="0"/>
              </a:rPr>
              <a:t>Б) эпизод;</a:t>
            </a:r>
            <a:endParaRPr lang="ru-RU" sz="2400" b="1"/>
          </a:p>
          <a:p>
            <a:pPr algn="just" eaLnBrk="0" hangingPunct="0"/>
            <a:r>
              <a:rPr lang="ru-RU" sz="2400" b="1">
                <a:latin typeface="Times New Roman" pitchFamily="18" charset="0"/>
              </a:rPr>
              <a:t>В) аллитерация;</a:t>
            </a:r>
            <a:endParaRPr lang="ru-RU" sz="2400" b="1"/>
          </a:p>
          <a:p>
            <a:pPr algn="just" eaLnBrk="0" hangingPunct="0"/>
            <a:r>
              <a:rPr lang="ru-RU" sz="2400" b="1">
                <a:latin typeface="Times New Roman" pitchFamily="18" charset="0"/>
              </a:rPr>
              <a:t>Г) портрет;</a:t>
            </a:r>
            <a:endParaRPr lang="ru-RU" sz="2400" b="1"/>
          </a:p>
          <a:p>
            <a:pPr algn="just" eaLnBrk="0" hangingPunct="0"/>
            <a:r>
              <a:rPr lang="ru-RU" sz="2400" b="1">
                <a:latin typeface="Times New Roman" pitchFamily="18" charset="0"/>
              </a:rPr>
              <a:t>Д) композиция.</a:t>
            </a:r>
            <a:endParaRPr lang="ru-RU" sz="2400" b="1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108111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600" dirty="0" smtClean="0"/>
              <a:t>         ЛИТЕРАТУРА</a:t>
            </a:r>
            <a:endParaRPr lang="ru-RU" sz="6600" dirty="0"/>
          </a:p>
        </p:txBody>
      </p:sp>
      <p:pic>
        <p:nvPicPr>
          <p:cNvPr id="28675" name="Объект 4">
            <a:hlinkClick r:id="rId2" action="ppaction://hlinksldjump"/>
          </p:cNvPr>
          <p:cNvPicPr>
            <a:picLocks noGrp="1" noChangeAspect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611188" y="6092825"/>
            <a:ext cx="936625" cy="361950"/>
          </a:xfrm>
        </p:spPr>
      </p:pic>
      <p:sp>
        <p:nvSpPr>
          <p:cNvPr id="4" name="Овал 3"/>
          <p:cNvSpPr/>
          <p:nvPr/>
        </p:nvSpPr>
        <p:spPr>
          <a:xfrm>
            <a:off x="6858000" y="4643438"/>
            <a:ext cx="1785938" cy="171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dirty="0">
                <a:solidFill>
                  <a:schemeClr val="tx1"/>
                </a:solidFill>
                <a:latin typeface="Arial Black" pitchFamily="34" charset="0"/>
              </a:rPr>
              <a:t>25</a:t>
            </a:r>
          </a:p>
        </p:txBody>
      </p:sp>
      <p:pic>
        <p:nvPicPr>
          <p:cNvPr id="28677" name="Picture 5" descr="C:\Users\Demo\Desktop\АННИМАЦИИ\836217596[1]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85750" y="214313"/>
            <a:ext cx="1285875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714375" y="1447800"/>
            <a:ext cx="78581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endParaRPr lang="ru-RU" sz="2400" i="1"/>
          </a:p>
          <a:p>
            <a:pPr algn="ctr" eaLnBrk="0" hangingPunct="0"/>
            <a:r>
              <a:rPr lang="ru-RU" sz="2400" b="1" i="1">
                <a:latin typeface="Times New Roman" pitchFamily="18" charset="0"/>
              </a:rPr>
              <a:t>В сказке </a:t>
            </a:r>
            <a:r>
              <a:rPr lang="ru-RU" sz="2400" b="1" i="1"/>
              <a:t>«</a:t>
            </a:r>
            <a:r>
              <a:rPr lang="ru-RU" sz="2400" b="1" i="1">
                <a:latin typeface="Times New Roman" pitchFamily="18" charset="0"/>
              </a:rPr>
              <a:t>Конек-Горбунок</a:t>
            </a:r>
            <a:r>
              <a:rPr lang="ru-RU" sz="2400" b="1" i="1"/>
              <a:t>»</a:t>
            </a:r>
            <a:r>
              <a:rPr lang="ru-RU" sz="2400" b="1" i="1">
                <a:latin typeface="Times New Roman" pitchFamily="18" charset="0"/>
              </a:rPr>
              <a:t> Иванушка просит у  царя в обмен на коней </a:t>
            </a:r>
            <a:r>
              <a:rPr lang="ru-RU" sz="2400" b="1" i="1">
                <a:solidFill>
                  <a:srgbClr val="0C35E4"/>
                </a:solidFill>
              </a:rPr>
              <a:t>«</a:t>
            </a:r>
            <a:r>
              <a:rPr lang="ru-RU" sz="2400" b="1" i="1">
                <a:solidFill>
                  <a:srgbClr val="0C35E4"/>
                </a:solidFill>
                <a:latin typeface="Times New Roman" pitchFamily="18" charset="0"/>
              </a:rPr>
              <a:t>два-пять шапок серебра</a:t>
            </a:r>
            <a:r>
              <a:rPr lang="ru-RU" sz="2400" b="1" i="1">
                <a:solidFill>
                  <a:srgbClr val="0C35E4"/>
                </a:solidFill>
              </a:rPr>
              <a:t>»</a:t>
            </a:r>
            <a:r>
              <a:rPr lang="ru-RU" sz="2400" b="1" i="1">
                <a:solidFill>
                  <a:srgbClr val="0C35E4"/>
                </a:solidFill>
                <a:latin typeface="Times New Roman" pitchFamily="18" charset="0"/>
              </a:rPr>
              <a:t>. </a:t>
            </a:r>
          </a:p>
          <a:p>
            <a:pPr algn="ctr" eaLnBrk="0" hangingPunct="0"/>
            <a:r>
              <a:rPr lang="ru-RU" sz="2400" b="1" i="1">
                <a:latin typeface="Times New Roman" pitchFamily="18" charset="0"/>
              </a:rPr>
              <a:t>Сколько это?</a:t>
            </a:r>
          </a:p>
          <a:p>
            <a:pPr algn="ctr" eaLnBrk="0" hangingPunct="0"/>
            <a:endParaRPr lang="ru-RU" sz="2400" b="1" i="1">
              <a:latin typeface="Times New Roman" pitchFamily="18" charset="0"/>
            </a:endParaRPr>
          </a:p>
          <a:p>
            <a:pPr eaLnBrk="0" hangingPunct="0"/>
            <a:endParaRPr lang="ru-RU" sz="2400" b="1" i="1"/>
          </a:p>
          <a:p>
            <a:pPr eaLnBrk="0" hangingPunct="0"/>
            <a:r>
              <a:rPr lang="ru-RU" sz="2400" b="1">
                <a:latin typeface="Times New Roman" pitchFamily="18" charset="0"/>
              </a:rPr>
              <a:t>А)  от двух до пяти, сколько дадут;</a:t>
            </a:r>
            <a:endParaRPr lang="ru-RU" sz="2400" b="1"/>
          </a:p>
          <a:p>
            <a:pPr eaLnBrk="0" hangingPunct="0"/>
            <a:r>
              <a:rPr lang="ru-RU" sz="2400" b="1">
                <a:latin typeface="Times New Roman" pitchFamily="18" charset="0"/>
              </a:rPr>
              <a:t>Б) двадцать пять;</a:t>
            </a:r>
            <a:endParaRPr lang="ru-RU" sz="2400" b="1"/>
          </a:p>
          <a:p>
            <a:pPr eaLnBrk="0" hangingPunct="0"/>
            <a:r>
              <a:rPr lang="ru-RU" sz="2400" b="1">
                <a:latin typeface="Times New Roman" pitchFamily="18" charset="0"/>
              </a:rPr>
              <a:t>В) семь</a:t>
            </a:r>
            <a:r>
              <a:rPr lang="ru-RU" sz="2400" b="1"/>
              <a:t>»</a:t>
            </a:r>
          </a:p>
          <a:p>
            <a:pPr eaLnBrk="0" hangingPunct="0"/>
            <a:r>
              <a:rPr lang="ru-RU" sz="2400" b="1">
                <a:latin typeface="Times New Roman" pitchFamily="18" charset="0"/>
              </a:rPr>
              <a:t>Г) две с половиной</a:t>
            </a:r>
            <a:r>
              <a:rPr lang="ru-RU" sz="2400" b="1"/>
              <a:t>»</a:t>
            </a:r>
          </a:p>
          <a:p>
            <a:pPr eaLnBrk="0" hangingPunct="0"/>
            <a:r>
              <a:rPr lang="ru-RU" sz="2400" b="1">
                <a:latin typeface="Times New Roman" pitchFamily="18" charset="0"/>
              </a:rPr>
              <a:t>Д) десять.</a:t>
            </a:r>
            <a:endParaRPr lang="ru-RU" sz="2400" b="1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2875" y="428625"/>
          <a:ext cx="8715444" cy="58579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1696"/>
                <a:gridCol w="855148"/>
                <a:gridCol w="995720"/>
                <a:gridCol w="995720"/>
                <a:gridCol w="995720"/>
                <a:gridCol w="995720"/>
                <a:gridCol w="995720"/>
              </a:tblGrid>
              <a:tr h="1464479">
                <a:tc>
                  <a:txBody>
                    <a:bodyPr/>
                    <a:lstStyle/>
                    <a:p>
                      <a:endParaRPr lang="ru-RU" sz="3200" b="1" i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sz="2800" b="1" i="1" dirty="0" smtClean="0">
                          <a:solidFill>
                            <a:schemeClr val="tx1"/>
                          </a:solidFill>
                        </a:rPr>
                        <a:t>ИСКУССТВО</a:t>
                      </a:r>
                      <a:endParaRPr lang="ru-RU" sz="2800" b="1" i="1" dirty="0">
                        <a:solidFill>
                          <a:schemeClr val="tx1"/>
                        </a:solidFill>
                      </a:endParaRPr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solidFill>
                            <a:schemeClr val="tx1"/>
                          </a:solidFill>
                          <a:latin typeface="Arial Black" pitchFamily="34" charset="0"/>
                          <a:hlinkClick r:id="rId2" action="ppaction://hlinksldjump"/>
                        </a:rPr>
                        <a:t>5</a:t>
                      </a:r>
                      <a:endParaRPr lang="ru-RU" sz="4400" b="1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solidFill>
                            <a:schemeClr val="tx1"/>
                          </a:solidFill>
                          <a:latin typeface="Arial Black" pitchFamily="34" charset="0"/>
                          <a:hlinkClick r:id="rId3" action="ppaction://hlinksldjump"/>
                        </a:rPr>
                        <a:t>10</a:t>
                      </a:r>
                      <a:endParaRPr lang="ru-RU" sz="4400" b="1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solidFill>
                            <a:schemeClr val="tx1"/>
                          </a:solidFill>
                          <a:latin typeface="Arial Black" pitchFamily="34" charset="0"/>
                          <a:hlinkClick r:id="rId4" action="ppaction://hlinksldjump"/>
                        </a:rPr>
                        <a:t>15</a:t>
                      </a:r>
                      <a:endParaRPr lang="ru-RU" sz="4400" b="1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solidFill>
                            <a:schemeClr val="tx1"/>
                          </a:solidFill>
                          <a:latin typeface="Arial Black" pitchFamily="34" charset="0"/>
                          <a:hlinkClick r:id="rId5" action="ppaction://hlinksldjump"/>
                        </a:rPr>
                        <a:t>20</a:t>
                      </a:r>
                      <a:endParaRPr lang="ru-RU" sz="4400" b="1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solidFill>
                            <a:schemeClr val="tx1"/>
                          </a:solidFill>
                          <a:latin typeface="Arial Black" pitchFamily="34" charset="0"/>
                          <a:hlinkClick r:id="rId6" action="ppaction://hlinksldjump"/>
                        </a:rPr>
                        <a:t>25</a:t>
                      </a:r>
                      <a:endParaRPr lang="ru-RU" sz="4400" b="1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solidFill>
                            <a:schemeClr val="tx1"/>
                          </a:solidFill>
                          <a:latin typeface="Arial Black" pitchFamily="34" charset="0"/>
                          <a:hlinkClick r:id="rId7" action="ppaction://hlinksldjump"/>
                        </a:rPr>
                        <a:t>30</a:t>
                      </a:r>
                      <a:endParaRPr lang="ru-RU" sz="4400" b="1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 marL="80433" marR="80433"/>
                </a:tc>
              </a:tr>
              <a:tr h="1464479">
                <a:tc>
                  <a:txBody>
                    <a:bodyPr/>
                    <a:lstStyle/>
                    <a:p>
                      <a:endParaRPr lang="ru-RU" sz="2600" b="1" i="1" dirty="0" smtClean="0"/>
                    </a:p>
                    <a:p>
                      <a:r>
                        <a:rPr lang="ru-RU" sz="2400" b="1" i="1" dirty="0" smtClean="0"/>
                        <a:t>РУССКИЙ</a:t>
                      </a:r>
                      <a:r>
                        <a:rPr lang="ru-RU" sz="2400" b="1" i="1" baseline="0" dirty="0" smtClean="0"/>
                        <a:t> ЯЗЫК</a:t>
                      </a:r>
                      <a:endParaRPr lang="ru-RU" sz="2400" b="1" i="1" dirty="0" smtClean="0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solidFill>
                            <a:schemeClr val="tx1"/>
                          </a:solidFill>
                          <a:latin typeface="Arial Black" pitchFamily="34" charset="0"/>
                          <a:hlinkClick r:id="rId8" action="ppaction://hlinksldjump"/>
                        </a:rPr>
                        <a:t>5</a:t>
                      </a:r>
                      <a:endParaRPr lang="ru-RU" sz="4400" b="1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solidFill>
                            <a:schemeClr val="tx1"/>
                          </a:solidFill>
                          <a:latin typeface="Arial Black" pitchFamily="34" charset="0"/>
                          <a:hlinkClick r:id="rId9" action="ppaction://hlinksldjump"/>
                        </a:rPr>
                        <a:t>10</a:t>
                      </a:r>
                      <a:endParaRPr lang="ru-RU" sz="4400" b="1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solidFill>
                            <a:schemeClr val="tx1"/>
                          </a:solidFill>
                          <a:latin typeface="Arial Black" pitchFamily="34" charset="0"/>
                          <a:hlinkClick r:id="rId10" action="ppaction://hlinksldjump"/>
                        </a:rPr>
                        <a:t>15</a:t>
                      </a:r>
                      <a:endParaRPr lang="ru-RU" sz="4400" b="1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solidFill>
                            <a:schemeClr val="tx1"/>
                          </a:solidFill>
                          <a:latin typeface="Arial Black" pitchFamily="34" charset="0"/>
                          <a:hlinkClick r:id="rId11" action="ppaction://hlinksldjump"/>
                        </a:rPr>
                        <a:t>20</a:t>
                      </a:r>
                      <a:endParaRPr lang="ru-RU" sz="4400" b="1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solidFill>
                            <a:schemeClr val="tx1"/>
                          </a:solidFill>
                          <a:latin typeface="Arial Black" pitchFamily="34" charset="0"/>
                          <a:hlinkClick r:id="rId12" action="ppaction://hlinksldjump"/>
                        </a:rPr>
                        <a:t>25</a:t>
                      </a:r>
                      <a:endParaRPr lang="ru-RU" sz="4400" b="1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solidFill>
                            <a:schemeClr val="tx1"/>
                          </a:solidFill>
                          <a:latin typeface="Arial Black" pitchFamily="34" charset="0"/>
                          <a:hlinkClick r:id="rId13" action="ppaction://hlinksldjump"/>
                        </a:rPr>
                        <a:t>30</a:t>
                      </a:r>
                      <a:endParaRPr lang="ru-RU" sz="4400" b="1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 marL="80433" marR="80433"/>
                </a:tc>
              </a:tr>
              <a:tr h="1464479">
                <a:tc>
                  <a:txBody>
                    <a:bodyPr/>
                    <a:lstStyle/>
                    <a:p>
                      <a:endParaRPr lang="ru-RU" b="1" i="1" dirty="0" smtClean="0"/>
                    </a:p>
                    <a:p>
                      <a:r>
                        <a:rPr lang="ru-RU" sz="2800" b="1" i="1" dirty="0" smtClean="0"/>
                        <a:t>ЛИТЕРАТУРА</a:t>
                      </a:r>
                      <a:endParaRPr lang="ru-RU" sz="2800" b="1" i="1" dirty="0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solidFill>
                            <a:schemeClr val="tx1"/>
                          </a:solidFill>
                          <a:latin typeface="Arial Black" pitchFamily="34" charset="0"/>
                          <a:hlinkClick r:id="rId14" action="ppaction://hlinksldjump"/>
                        </a:rPr>
                        <a:t>5</a:t>
                      </a:r>
                      <a:endParaRPr lang="ru-RU" sz="4400" b="1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solidFill>
                            <a:schemeClr val="tx1"/>
                          </a:solidFill>
                          <a:latin typeface="Arial Black" pitchFamily="34" charset="0"/>
                          <a:hlinkClick r:id="rId15" action="ppaction://hlinksldjump"/>
                        </a:rPr>
                        <a:t>10</a:t>
                      </a:r>
                      <a:endParaRPr lang="ru-RU" sz="4400" b="1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solidFill>
                            <a:schemeClr val="tx1"/>
                          </a:solidFill>
                          <a:latin typeface="Arial Black" pitchFamily="34" charset="0"/>
                          <a:hlinkClick r:id="rId16" action="ppaction://hlinksldjump"/>
                        </a:rPr>
                        <a:t>15</a:t>
                      </a:r>
                      <a:endParaRPr lang="ru-RU" sz="4400" b="1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solidFill>
                            <a:schemeClr val="tx1"/>
                          </a:solidFill>
                          <a:latin typeface="Arial Black" pitchFamily="34" charset="0"/>
                          <a:hlinkClick r:id="rId17" action="ppaction://hlinksldjump"/>
                        </a:rPr>
                        <a:t>20</a:t>
                      </a:r>
                      <a:endParaRPr lang="ru-RU" sz="4400" b="1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solidFill>
                            <a:schemeClr val="tx1"/>
                          </a:solidFill>
                          <a:latin typeface="Arial Black" pitchFamily="34" charset="0"/>
                          <a:hlinkClick r:id="rId18" action="ppaction://hlinksldjump"/>
                        </a:rPr>
                        <a:t>25</a:t>
                      </a:r>
                      <a:endParaRPr lang="ru-RU" sz="4400" b="1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solidFill>
                            <a:schemeClr val="tx1"/>
                          </a:solidFill>
                          <a:latin typeface="Arial Black" pitchFamily="34" charset="0"/>
                          <a:hlinkClick r:id="rId19" action="ppaction://hlinksldjump"/>
                        </a:rPr>
                        <a:t>30</a:t>
                      </a:r>
                      <a:endParaRPr lang="ru-RU" sz="4400" b="1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 marL="80433" marR="80433"/>
                </a:tc>
              </a:tr>
              <a:tr h="1464479">
                <a:tc>
                  <a:txBody>
                    <a:bodyPr/>
                    <a:lstStyle/>
                    <a:p>
                      <a:r>
                        <a:rPr lang="ru-RU" sz="2800" b="1" i="1" dirty="0" smtClean="0"/>
                        <a:t>ЗАГАДКИ</a:t>
                      </a:r>
                      <a:endParaRPr lang="ru-RU" sz="2800" b="1" i="1" dirty="0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solidFill>
                            <a:schemeClr val="tx1"/>
                          </a:solidFill>
                          <a:latin typeface="Arial Black" pitchFamily="34" charset="0"/>
                          <a:hlinkClick r:id="rId20" action="ppaction://hlinksldjump"/>
                        </a:rPr>
                        <a:t>5</a:t>
                      </a:r>
                      <a:endParaRPr lang="ru-RU" sz="4400" b="1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solidFill>
                            <a:schemeClr val="tx1"/>
                          </a:solidFill>
                          <a:latin typeface="Arial Black" pitchFamily="34" charset="0"/>
                          <a:hlinkClick r:id="rId21" action="ppaction://hlinksldjump"/>
                        </a:rPr>
                        <a:t>10</a:t>
                      </a:r>
                      <a:endParaRPr lang="ru-RU" sz="4400" b="1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solidFill>
                            <a:schemeClr val="tx1"/>
                          </a:solidFill>
                          <a:latin typeface="Arial Black" pitchFamily="34" charset="0"/>
                          <a:hlinkClick r:id="rId22" action="ppaction://hlinksldjump"/>
                        </a:rPr>
                        <a:t>15</a:t>
                      </a:r>
                      <a:endParaRPr lang="ru-RU" sz="4400" b="1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solidFill>
                            <a:schemeClr val="tx1"/>
                          </a:solidFill>
                          <a:latin typeface="Arial Black" pitchFamily="34" charset="0"/>
                          <a:hlinkClick r:id="rId23" action="ppaction://hlinksldjump"/>
                        </a:rPr>
                        <a:t>20</a:t>
                      </a:r>
                      <a:endParaRPr lang="ru-RU" sz="4400" b="1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solidFill>
                            <a:schemeClr val="tx1"/>
                          </a:solidFill>
                          <a:latin typeface="Arial Black" pitchFamily="34" charset="0"/>
                          <a:hlinkClick r:id="rId24" action="ppaction://hlinksldjump"/>
                        </a:rPr>
                        <a:t>25</a:t>
                      </a:r>
                      <a:endParaRPr lang="ru-RU" sz="4400" b="1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solidFill>
                            <a:schemeClr val="tx1"/>
                          </a:solidFill>
                          <a:latin typeface="Arial Black" pitchFamily="34" charset="0"/>
                          <a:hlinkClick r:id="rId25" action="ppaction://hlinksldjump"/>
                        </a:rPr>
                        <a:t>30</a:t>
                      </a:r>
                      <a:endParaRPr lang="ru-RU" sz="4400" b="1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 marL="80433" marR="80433"/>
                </a:tc>
              </a:tr>
            </a:tbl>
          </a:graphicData>
        </a:graphic>
      </p:graphicFrame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42852"/>
            <a:ext cx="8686800" cy="1152548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600" dirty="0" smtClean="0"/>
              <a:t>         ЛИТЕРАТУРА</a:t>
            </a:r>
            <a:endParaRPr lang="ru-RU" sz="6600" dirty="0"/>
          </a:p>
        </p:txBody>
      </p:sp>
      <p:pic>
        <p:nvPicPr>
          <p:cNvPr id="29699" name="Объект 4">
            <a:hlinkClick r:id="rId2" action="ppaction://hlinksldjump"/>
          </p:cNvPr>
          <p:cNvPicPr>
            <a:picLocks noGrp="1" noChangeAspect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611188" y="6092825"/>
            <a:ext cx="936625" cy="361950"/>
          </a:xfrm>
        </p:spPr>
      </p:pic>
      <p:sp>
        <p:nvSpPr>
          <p:cNvPr id="4" name="Овал 3"/>
          <p:cNvSpPr/>
          <p:nvPr/>
        </p:nvSpPr>
        <p:spPr>
          <a:xfrm>
            <a:off x="6858000" y="4643438"/>
            <a:ext cx="1785938" cy="171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dirty="0">
                <a:solidFill>
                  <a:schemeClr val="tx1"/>
                </a:solidFill>
                <a:latin typeface="Arial Black" pitchFamily="34" charset="0"/>
              </a:rPr>
              <a:t>30</a:t>
            </a:r>
          </a:p>
        </p:txBody>
      </p:sp>
      <p:pic>
        <p:nvPicPr>
          <p:cNvPr id="29701" name="Picture 5" descr="C:\Users\Demo\Desktop\АННИМАЦИИ\836217596[1]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14313" y="285750"/>
            <a:ext cx="1285875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500063" y="1423988"/>
            <a:ext cx="7358062" cy="4586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ru-RU" sz="2400" b="1">
                <a:latin typeface="Times New Roman" pitchFamily="18" charset="0"/>
              </a:rPr>
              <a:t>Чьи поэтические строки? Автор? Название?</a:t>
            </a:r>
          </a:p>
          <a:p>
            <a:pPr algn="ctr" eaLnBrk="0" hangingPunct="0"/>
            <a:endParaRPr lang="ru-RU" sz="2400"/>
          </a:p>
          <a:p>
            <a:pPr algn="ctr" eaLnBrk="0" hangingPunct="0"/>
            <a:r>
              <a:rPr lang="ru-RU" sz="2400" b="1" i="1">
                <a:solidFill>
                  <a:srgbClr val="0C35E4"/>
                </a:solidFill>
                <a:latin typeface="Times New Roman" pitchFamily="18" charset="0"/>
              </a:rPr>
              <a:t>Мы вольные птицы; пора, брат, пора!</a:t>
            </a:r>
            <a:endParaRPr lang="ru-RU" sz="2400">
              <a:solidFill>
                <a:srgbClr val="0C35E4"/>
              </a:solidFill>
            </a:endParaRPr>
          </a:p>
          <a:p>
            <a:pPr algn="ctr" eaLnBrk="0" hangingPunct="0"/>
            <a:r>
              <a:rPr lang="ru-RU" sz="2400" b="1" i="1">
                <a:solidFill>
                  <a:srgbClr val="0C35E4"/>
                </a:solidFill>
                <a:latin typeface="Times New Roman" pitchFamily="18" charset="0"/>
              </a:rPr>
              <a:t>Туда, где за тучей белеет гора,</a:t>
            </a:r>
            <a:endParaRPr lang="ru-RU" sz="2400">
              <a:solidFill>
                <a:srgbClr val="0C35E4"/>
              </a:solidFill>
            </a:endParaRPr>
          </a:p>
          <a:p>
            <a:pPr algn="ctr" eaLnBrk="0" hangingPunct="0"/>
            <a:r>
              <a:rPr lang="ru-RU" sz="2400" b="1" i="1">
                <a:solidFill>
                  <a:srgbClr val="0C35E4"/>
                </a:solidFill>
                <a:latin typeface="Times New Roman" pitchFamily="18" charset="0"/>
              </a:rPr>
              <a:t>Туда, где синеют морские края, </a:t>
            </a:r>
            <a:endParaRPr lang="ru-RU" sz="2400">
              <a:solidFill>
                <a:srgbClr val="0C35E4"/>
              </a:solidFill>
            </a:endParaRPr>
          </a:p>
          <a:p>
            <a:pPr algn="ctr" eaLnBrk="0" hangingPunct="0"/>
            <a:r>
              <a:rPr lang="ru-RU" sz="2400" b="1" i="1">
                <a:solidFill>
                  <a:srgbClr val="0C35E4"/>
                </a:solidFill>
                <a:latin typeface="Times New Roman" pitchFamily="18" charset="0"/>
              </a:rPr>
              <a:t>Туда, где гуляем лишь ветер</a:t>
            </a:r>
            <a:r>
              <a:rPr lang="ru-RU" sz="2400" b="1" i="1">
                <a:solidFill>
                  <a:srgbClr val="0C35E4"/>
                </a:solidFill>
              </a:rPr>
              <a:t>…</a:t>
            </a:r>
            <a:r>
              <a:rPr lang="ru-RU" sz="2400" b="1" i="1">
                <a:solidFill>
                  <a:srgbClr val="0C35E4"/>
                </a:solidFill>
                <a:latin typeface="Times New Roman" pitchFamily="18" charset="0"/>
              </a:rPr>
              <a:t>да я!</a:t>
            </a:r>
          </a:p>
          <a:p>
            <a:pPr algn="ctr" eaLnBrk="0" hangingPunct="0"/>
            <a:endParaRPr lang="ru-RU" sz="2400" b="1" i="1">
              <a:latin typeface="Times New Roman" pitchFamily="18" charset="0"/>
            </a:endParaRPr>
          </a:p>
          <a:p>
            <a:pPr algn="ctr" eaLnBrk="0" hangingPunct="0"/>
            <a:endParaRPr lang="ru-RU" sz="2400"/>
          </a:p>
          <a:p>
            <a:pPr eaLnBrk="0" hangingPunct="0"/>
            <a:r>
              <a:rPr lang="ru-RU" sz="2000" b="1">
                <a:latin typeface="Times New Roman" pitchFamily="18" charset="0"/>
              </a:rPr>
              <a:t>А) М.Ю. Лермонтов </a:t>
            </a:r>
            <a:r>
              <a:rPr lang="ru-RU" sz="2000" b="1"/>
              <a:t>«</a:t>
            </a:r>
            <a:r>
              <a:rPr lang="ru-RU" sz="2000" b="1">
                <a:latin typeface="Times New Roman" pitchFamily="18" charset="0"/>
              </a:rPr>
              <a:t>Парус</a:t>
            </a:r>
            <a:r>
              <a:rPr lang="ru-RU" sz="2000" b="1"/>
              <a:t>»</a:t>
            </a:r>
            <a:r>
              <a:rPr lang="ru-RU" sz="2000" b="1">
                <a:latin typeface="Times New Roman" pitchFamily="18" charset="0"/>
              </a:rPr>
              <a:t>;</a:t>
            </a:r>
            <a:endParaRPr lang="ru-RU" sz="2000" b="1"/>
          </a:p>
          <a:p>
            <a:pPr eaLnBrk="0" hangingPunct="0"/>
            <a:r>
              <a:rPr lang="ru-RU" sz="2000" b="1">
                <a:latin typeface="Times New Roman" pitchFamily="18" charset="0"/>
              </a:rPr>
              <a:t>Б) А.Н. Майков </a:t>
            </a:r>
            <a:r>
              <a:rPr lang="ru-RU" sz="2000" b="1"/>
              <a:t>«</a:t>
            </a:r>
            <a:r>
              <a:rPr lang="ru-RU" sz="2000" b="1">
                <a:latin typeface="Times New Roman" pitchFamily="18" charset="0"/>
              </a:rPr>
              <a:t>Осень</a:t>
            </a:r>
            <a:r>
              <a:rPr lang="ru-RU" sz="2000" b="1"/>
              <a:t>»</a:t>
            </a:r>
            <a:r>
              <a:rPr lang="ru-RU" sz="2000" b="1">
                <a:latin typeface="Times New Roman" pitchFamily="18" charset="0"/>
              </a:rPr>
              <a:t>;</a:t>
            </a:r>
            <a:endParaRPr lang="ru-RU" sz="2000" b="1"/>
          </a:p>
          <a:p>
            <a:pPr eaLnBrk="0" hangingPunct="0"/>
            <a:r>
              <a:rPr lang="ru-RU" sz="2000" b="1">
                <a:latin typeface="Times New Roman" pitchFamily="18" charset="0"/>
              </a:rPr>
              <a:t>В) А.С. Пушкин </a:t>
            </a:r>
            <a:r>
              <a:rPr lang="ru-RU" sz="2000" b="1"/>
              <a:t>«</a:t>
            </a:r>
            <a:r>
              <a:rPr lang="ru-RU" sz="2000" b="1">
                <a:latin typeface="Times New Roman" pitchFamily="18" charset="0"/>
              </a:rPr>
              <a:t>Узник</a:t>
            </a:r>
            <a:r>
              <a:rPr lang="ru-RU" sz="2000" b="1"/>
              <a:t>»</a:t>
            </a:r>
            <a:r>
              <a:rPr lang="ru-RU" sz="2000" b="1">
                <a:latin typeface="Times New Roman" pitchFamily="18" charset="0"/>
              </a:rPr>
              <a:t>;</a:t>
            </a:r>
            <a:endParaRPr lang="ru-RU" sz="2000" b="1"/>
          </a:p>
          <a:p>
            <a:pPr eaLnBrk="0" hangingPunct="0"/>
            <a:r>
              <a:rPr lang="ru-RU" sz="2000" b="1">
                <a:latin typeface="Times New Roman" pitchFamily="18" charset="0"/>
              </a:rPr>
              <a:t>Г) А.А. Блок </a:t>
            </a:r>
            <a:r>
              <a:rPr lang="ru-RU" sz="2000" b="1"/>
              <a:t>«</a:t>
            </a:r>
            <a:r>
              <a:rPr lang="ru-RU" sz="2000" b="1">
                <a:latin typeface="Times New Roman" pitchFamily="18" charset="0"/>
              </a:rPr>
              <a:t>Летний вечер</a:t>
            </a:r>
            <a:r>
              <a:rPr lang="ru-RU" sz="2000" b="1"/>
              <a:t>»</a:t>
            </a:r>
            <a:r>
              <a:rPr lang="ru-RU" sz="2000" b="1">
                <a:latin typeface="Times New Roman" pitchFamily="18" charset="0"/>
              </a:rPr>
              <a:t>;</a:t>
            </a:r>
            <a:endParaRPr lang="ru-RU" sz="2000" b="1"/>
          </a:p>
          <a:p>
            <a:pPr eaLnBrk="0" hangingPunct="0"/>
            <a:r>
              <a:rPr lang="ru-RU" sz="2000" b="1">
                <a:latin typeface="Times New Roman" pitchFamily="18" charset="0"/>
              </a:rPr>
              <a:t>Д) С.А. Есенин </a:t>
            </a:r>
            <a:r>
              <a:rPr lang="ru-RU" sz="2000" b="1"/>
              <a:t>«</a:t>
            </a:r>
            <a:r>
              <a:rPr lang="ru-RU" sz="2000" b="1">
                <a:latin typeface="Times New Roman" pitchFamily="18" charset="0"/>
              </a:rPr>
              <a:t>Мелколесье. Степь и дали</a:t>
            </a:r>
            <a:r>
              <a:rPr lang="ru-RU" sz="2000" b="1"/>
              <a:t>…»</a:t>
            </a: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42852"/>
            <a:ext cx="8686800" cy="1152548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600" dirty="0" smtClean="0"/>
              <a:t>       ЗАГАДКИ</a:t>
            </a:r>
            <a:endParaRPr lang="ru-RU" sz="6600" dirty="0"/>
          </a:p>
        </p:txBody>
      </p:sp>
      <p:pic>
        <p:nvPicPr>
          <p:cNvPr id="30723" name="Объект 4">
            <a:hlinkClick r:id="rId2" action="ppaction://hlinksldjump"/>
          </p:cNvPr>
          <p:cNvPicPr>
            <a:picLocks noGrp="1" noChangeAspect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611188" y="6092825"/>
            <a:ext cx="936625" cy="361950"/>
          </a:xfrm>
        </p:spPr>
      </p:pic>
      <p:sp>
        <p:nvSpPr>
          <p:cNvPr id="4" name="Овал 3"/>
          <p:cNvSpPr/>
          <p:nvPr/>
        </p:nvSpPr>
        <p:spPr>
          <a:xfrm>
            <a:off x="6858000" y="4643438"/>
            <a:ext cx="1785938" cy="171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dirty="0">
                <a:solidFill>
                  <a:schemeClr val="tx1"/>
                </a:solidFill>
                <a:latin typeface="Arial Black" pitchFamily="34" charset="0"/>
              </a:rPr>
              <a:t>5</a:t>
            </a:r>
          </a:p>
        </p:txBody>
      </p:sp>
      <p:pic>
        <p:nvPicPr>
          <p:cNvPr id="30725" name="Picture 5" descr="C:\Users\Demo\Desktop\АННИМАЦИИ\c02e723db8a5[1]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14313" y="142875"/>
            <a:ext cx="151765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1000125" y="1768475"/>
            <a:ext cx="7572375" cy="3846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ru-RU" sz="2400" b="1" i="1">
                <a:latin typeface="Times New Roman" pitchFamily="18" charset="0"/>
              </a:rPr>
              <a:t>У Миши светлые волосы, у его папы - черные, </a:t>
            </a:r>
          </a:p>
          <a:p>
            <a:pPr algn="ctr" eaLnBrk="0" hangingPunct="0"/>
            <a:r>
              <a:rPr lang="ru-RU" sz="2400" b="1" i="1">
                <a:latin typeface="Times New Roman" pitchFamily="18" charset="0"/>
              </a:rPr>
              <a:t>у брата - рыжие, а дедушка Миши совсем седой. </a:t>
            </a:r>
          </a:p>
          <a:p>
            <a:pPr algn="ctr" eaLnBrk="0" hangingPunct="0"/>
            <a:r>
              <a:rPr lang="ru-RU" sz="2400" b="1" i="1">
                <a:latin typeface="Times New Roman" pitchFamily="18" charset="0"/>
              </a:rPr>
              <a:t>Кто из них брюнет? </a:t>
            </a:r>
          </a:p>
          <a:p>
            <a:pPr algn="ctr" eaLnBrk="0" hangingPunct="0"/>
            <a:endParaRPr lang="ru-RU" sz="2400" b="1">
              <a:latin typeface="Times New Roman" pitchFamily="18" charset="0"/>
            </a:endParaRPr>
          </a:p>
          <a:p>
            <a:pPr algn="ctr" eaLnBrk="0" hangingPunct="0"/>
            <a:endParaRPr lang="ru-RU" sz="2400" b="1">
              <a:latin typeface="Times New Roman" pitchFamily="18" charset="0"/>
            </a:endParaRPr>
          </a:p>
          <a:p>
            <a:pPr algn="ctr" eaLnBrk="0" hangingPunct="0"/>
            <a:endParaRPr lang="ru-RU" sz="2400" b="1"/>
          </a:p>
          <a:p>
            <a:pPr algn="just" eaLnBrk="0" hangingPunct="0"/>
            <a:r>
              <a:rPr lang="ru-RU" sz="2000" b="1">
                <a:latin typeface="Times New Roman" pitchFamily="18" charset="0"/>
              </a:rPr>
              <a:t>А) Миша;</a:t>
            </a:r>
            <a:endParaRPr lang="ru-RU" sz="2000" b="1"/>
          </a:p>
          <a:p>
            <a:pPr algn="just" eaLnBrk="0" hangingPunct="0"/>
            <a:r>
              <a:rPr lang="ru-RU" sz="2000" b="1">
                <a:latin typeface="Times New Roman" pitchFamily="18" charset="0"/>
              </a:rPr>
              <a:t>Б) папа;</a:t>
            </a:r>
            <a:endParaRPr lang="ru-RU" sz="2000" b="1"/>
          </a:p>
          <a:p>
            <a:pPr algn="just" eaLnBrk="0" hangingPunct="0"/>
            <a:r>
              <a:rPr lang="ru-RU" sz="2000" b="1">
                <a:latin typeface="Times New Roman" pitchFamily="18" charset="0"/>
              </a:rPr>
              <a:t>В) брат;</a:t>
            </a:r>
            <a:endParaRPr lang="ru-RU" sz="2000" b="1"/>
          </a:p>
          <a:p>
            <a:pPr algn="just" eaLnBrk="0" hangingPunct="0"/>
            <a:r>
              <a:rPr lang="ru-RU" sz="2000" b="1">
                <a:latin typeface="Times New Roman" pitchFamily="18" charset="0"/>
              </a:rPr>
              <a:t>Г) дедушка;</a:t>
            </a:r>
            <a:endParaRPr lang="ru-RU" sz="2000" b="1"/>
          </a:p>
          <a:p>
            <a:pPr algn="just" eaLnBrk="0" hangingPunct="0"/>
            <a:r>
              <a:rPr lang="ru-RU" sz="2000" b="1">
                <a:latin typeface="Times New Roman" pitchFamily="18" charset="0"/>
              </a:rPr>
              <a:t>Д) никто.</a:t>
            </a:r>
            <a:endParaRPr lang="ru-RU" sz="2000" b="1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12954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600" dirty="0" smtClean="0"/>
              <a:t>        ЗАГАДКИ</a:t>
            </a:r>
            <a:endParaRPr lang="ru-RU" sz="6600" dirty="0"/>
          </a:p>
        </p:txBody>
      </p:sp>
      <p:pic>
        <p:nvPicPr>
          <p:cNvPr id="31747" name="Объект 4">
            <a:hlinkClick r:id="rId2" action="ppaction://hlinksldjump"/>
          </p:cNvPr>
          <p:cNvPicPr>
            <a:picLocks noGrp="1" noChangeAspect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611188" y="6092825"/>
            <a:ext cx="936625" cy="361950"/>
          </a:xfrm>
        </p:spPr>
      </p:pic>
      <p:sp>
        <p:nvSpPr>
          <p:cNvPr id="4" name="Овал 3"/>
          <p:cNvSpPr/>
          <p:nvPr/>
        </p:nvSpPr>
        <p:spPr>
          <a:xfrm>
            <a:off x="6858000" y="4643438"/>
            <a:ext cx="1785938" cy="171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dirty="0">
                <a:solidFill>
                  <a:schemeClr val="tx1"/>
                </a:solidFill>
                <a:latin typeface="Arial Black" pitchFamily="34" charset="0"/>
              </a:rPr>
              <a:t>10</a:t>
            </a:r>
          </a:p>
        </p:txBody>
      </p:sp>
      <p:pic>
        <p:nvPicPr>
          <p:cNvPr id="31749" name="Picture 5" descr="C:\Users\Demo\Desktop\АННИМАЦИИ\c02e723db8a5[1]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14313" y="142875"/>
            <a:ext cx="1265237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50" name="Rectangle 7"/>
          <p:cNvSpPr>
            <a:spLocks noChangeArrowheads="1"/>
          </p:cNvSpPr>
          <p:nvPr/>
        </p:nvSpPr>
        <p:spPr bwMode="auto">
          <a:xfrm>
            <a:off x="714375" y="1439863"/>
            <a:ext cx="8429625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ru-RU" sz="4000" b="1" i="1">
                <a:solidFill>
                  <a:srgbClr val="0C35E4"/>
                </a:solidFill>
                <a:latin typeface="Times New Roman" pitchFamily="18" charset="0"/>
              </a:rPr>
              <a:t>Чертова дюжина</a:t>
            </a:r>
            <a:endParaRPr lang="ru-RU" sz="4000" b="1">
              <a:latin typeface="Times New Roman" pitchFamily="18" charset="0"/>
            </a:endParaRPr>
          </a:p>
          <a:p>
            <a:pPr algn="ctr" eaLnBrk="0" hangingPunct="0"/>
            <a:endParaRPr lang="ru-RU" sz="3200" b="1">
              <a:latin typeface="Times New Roman" pitchFamily="18" charset="0"/>
            </a:endParaRPr>
          </a:p>
          <a:p>
            <a:pPr algn="ctr" eaLnBrk="0" hangingPunct="0"/>
            <a:r>
              <a:rPr lang="ru-RU" sz="3200" b="1">
                <a:latin typeface="Times New Roman" pitchFamily="18" charset="0"/>
              </a:rPr>
              <a:t> Это сколько?</a:t>
            </a:r>
          </a:p>
          <a:p>
            <a:pPr algn="ctr" eaLnBrk="0" hangingPunct="0"/>
            <a:endParaRPr lang="ru-RU" sz="3200" b="1">
              <a:latin typeface="Times New Roman" pitchFamily="18" charset="0"/>
            </a:endParaRPr>
          </a:p>
          <a:p>
            <a:pPr algn="ctr" eaLnBrk="0" hangingPunct="0"/>
            <a:endParaRPr lang="ru-RU" sz="3200"/>
          </a:p>
          <a:p>
            <a:pPr algn="ctr" eaLnBrk="0" hangingPunct="0"/>
            <a:r>
              <a:rPr lang="ru-RU" sz="2800" b="1">
                <a:latin typeface="Times New Roman" pitchFamily="18" charset="0"/>
              </a:rPr>
              <a:t>А) 9;</a:t>
            </a:r>
            <a:endParaRPr lang="ru-RU" sz="2800" b="1"/>
          </a:p>
          <a:p>
            <a:pPr algn="ctr" eaLnBrk="0" hangingPunct="0"/>
            <a:r>
              <a:rPr lang="ru-RU" sz="2800" b="1">
                <a:latin typeface="Times New Roman" pitchFamily="18" charset="0"/>
              </a:rPr>
              <a:t>Б) 12;</a:t>
            </a:r>
            <a:endParaRPr lang="ru-RU" sz="2800" b="1"/>
          </a:p>
          <a:p>
            <a:pPr algn="ctr" eaLnBrk="0" hangingPunct="0"/>
            <a:r>
              <a:rPr lang="ru-RU" sz="2800" b="1">
                <a:latin typeface="Times New Roman" pitchFamily="18" charset="0"/>
              </a:rPr>
              <a:t>В) 13;</a:t>
            </a:r>
            <a:endParaRPr lang="ru-RU" sz="2800" b="1"/>
          </a:p>
          <a:p>
            <a:pPr algn="ctr" eaLnBrk="0" hangingPunct="0"/>
            <a:r>
              <a:rPr lang="ru-RU" sz="2800" b="1">
                <a:latin typeface="Times New Roman" pitchFamily="18" charset="0"/>
              </a:rPr>
              <a:t>Г) 16.</a:t>
            </a:r>
            <a:endParaRPr lang="ru-RU" sz="2800" b="1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12954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600" dirty="0" smtClean="0"/>
              <a:t>       ЗАГАДКИ</a:t>
            </a:r>
            <a:endParaRPr lang="ru-RU" sz="6600" dirty="0"/>
          </a:p>
        </p:txBody>
      </p:sp>
      <p:pic>
        <p:nvPicPr>
          <p:cNvPr id="32771" name="Объект 4">
            <a:hlinkClick r:id="rId2" action="ppaction://hlinksldjump"/>
          </p:cNvPr>
          <p:cNvPicPr>
            <a:picLocks noGrp="1" noChangeAspect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611188" y="6092825"/>
            <a:ext cx="936625" cy="361950"/>
          </a:xfrm>
        </p:spPr>
      </p:pic>
      <p:sp>
        <p:nvSpPr>
          <p:cNvPr id="4" name="Овал 3"/>
          <p:cNvSpPr/>
          <p:nvPr/>
        </p:nvSpPr>
        <p:spPr>
          <a:xfrm>
            <a:off x="6858000" y="4643438"/>
            <a:ext cx="1785938" cy="171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dirty="0">
                <a:solidFill>
                  <a:schemeClr val="tx1"/>
                </a:solidFill>
                <a:latin typeface="Arial Black" pitchFamily="34" charset="0"/>
              </a:rPr>
              <a:t>15</a:t>
            </a:r>
          </a:p>
        </p:txBody>
      </p:sp>
      <p:pic>
        <p:nvPicPr>
          <p:cNvPr id="32773" name="Picture 5" descr="C:\Users\Demo\Desktop\АННИМАЦИИ\c02e723db8a5[1]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14313" y="142875"/>
            <a:ext cx="164465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4" name="Rectangle 7"/>
          <p:cNvSpPr>
            <a:spLocks noChangeArrowheads="1"/>
          </p:cNvSpPr>
          <p:nvPr/>
        </p:nvSpPr>
        <p:spPr bwMode="auto">
          <a:xfrm>
            <a:off x="285750" y="1452563"/>
            <a:ext cx="8286750" cy="421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/>
            <a:r>
              <a:rPr lang="ru-RU" sz="2400" b="1" i="1">
                <a:latin typeface="Times New Roman" pitchFamily="18" charset="0"/>
              </a:rPr>
              <a:t>Маша составляла кроссворд. Ей осталось придумать вопрос для строки из трех клеточек, где  в первой клеточке стояла буква </a:t>
            </a:r>
            <a:r>
              <a:rPr lang="ru-RU" sz="2400" b="1" i="1" u="sng">
                <a:latin typeface="Times New Roman" pitchFamily="18" charset="0"/>
              </a:rPr>
              <a:t>м</a:t>
            </a:r>
            <a:r>
              <a:rPr lang="ru-RU" sz="2400" b="1" i="1">
                <a:latin typeface="Times New Roman" pitchFamily="18" charset="0"/>
              </a:rPr>
              <a:t>, а в третей </a:t>
            </a:r>
            <a:r>
              <a:rPr lang="ru-RU" sz="2400" b="1" i="1"/>
              <a:t>–</a:t>
            </a:r>
            <a:r>
              <a:rPr lang="ru-RU" sz="2400" b="1" i="1">
                <a:latin typeface="Times New Roman" pitchFamily="18" charset="0"/>
              </a:rPr>
              <a:t> буква </a:t>
            </a:r>
            <a:r>
              <a:rPr lang="ru-RU" sz="2400" b="1" i="1" u="sng">
                <a:latin typeface="Times New Roman" pitchFamily="18" charset="0"/>
              </a:rPr>
              <a:t>ч.</a:t>
            </a:r>
            <a:r>
              <a:rPr lang="ru-RU" sz="2400" b="1" i="1">
                <a:latin typeface="Times New Roman" pitchFamily="18" charset="0"/>
              </a:rPr>
              <a:t> Она попросила друзей помочь. Коля предложил вопрос: </a:t>
            </a:r>
            <a:r>
              <a:rPr lang="ru-RU" sz="2400" b="1" i="1"/>
              <a:t>«</a:t>
            </a:r>
            <a:r>
              <a:rPr lang="ru-RU" sz="2400" b="1" i="1">
                <a:latin typeface="Times New Roman" pitchFamily="18" charset="0"/>
              </a:rPr>
              <a:t>Холодное оружие</a:t>
            </a:r>
            <a:r>
              <a:rPr lang="ru-RU" sz="2400" b="1" i="1"/>
              <a:t>»</a:t>
            </a:r>
            <a:r>
              <a:rPr lang="ru-RU" sz="2400" b="1" i="1">
                <a:latin typeface="Times New Roman" pitchFamily="18" charset="0"/>
              </a:rPr>
              <a:t>, Соня: </a:t>
            </a:r>
            <a:r>
              <a:rPr lang="ru-RU" sz="2400" b="1" i="1"/>
              <a:t>«</a:t>
            </a:r>
            <a:r>
              <a:rPr lang="ru-RU" sz="2400" b="1" i="1">
                <a:latin typeface="Times New Roman" pitchFamily="18" charset="0"/>
              </a:rPr>
              <a:t>То, чем играют в футбол</a:t>
            </a:r>
            <a:r>
              <a:rPr lang="ru-RU" sz="2400" b="1" i="1"/>
              <a:t>»</a:t>
            </a:r>
            <a:r>
              <a:rPr lang="ru-RU" sz="2400" b="1" i="1">
                <a:latin typeface="Times New Roman" pitchFamily="18" charset="0"/>
              </a:rPr>
              <a:t>, а Катя: </a:t>
            </a:r>
            <a:r>
              <a:rPr lang="ru-RU" sz="2400" b="1" i="1"/>
              <a:t>«</a:t>
            </a:r>
            <a:r>
              <a:rPr lang="ru-RU" sz="2400" b="1" i="1">
                <a:latin typeface="Times New Roman" pitchFamily="18" charset="0"/>
              </a:rPr>
              <a:t>Встреча двух команд</a:t>
            </a:r>
            <a:r>
              <a:rPr lang="ru-RU" sz="2400" b="1" i="1"/>
              <a:t>»</a:t>
            </a:r>
            <a:r>
              <a:rPr lang="ru-RU" sz="2400" b="1" i="1">
                <a:latin typeface="Times New Roman" pitchFamily="18" charset="0"/>
              </a:rPr>
              <a:t> Кто из них дал плохой совет?</a:t>
            </a:r>
            <a:endParaRPr lang="ru-RU" sz="2400" b="1" i="1"/>
          </a:p>
          <a:p>
            <a:pPr algn="ctr" eaLnBrk="0" hangingPunct="0"/>
            <a:r>
              <a:rPr lang="ru-RU" sz="2000" b="1">
                <a:latin typeface="Times New Roman" pitchFamily="18" charset="0"/>
              </a:rPr>
              <a:t>А) все трое;</a:t>
            </a:r>
            <a:endParaRPr lang="ru-RU" sz="2000" b="1"/>
          </a:p>
          <a:p>
            <a:pPr algn="ctr" eaLnBrk="0" hangingPunct="0"/>
            <a:r>
              <a:rPr lang="ru-RU" sz="2000" b="1">
                <a:latin typeface="Times New Roman" pitchFamily="18" charset="0"/>
              </a:rPr>
              <a:t>Б) Коля;</a:t>
            </a:r>
            <a:endParaRPr lang="ru-RU" sz="2000" b="1"/>
          </a:p>
          <a:p>
            <a:pPr algn="ctr" eaLnBrk="0" hangingPunct="0"/>
            <a:r>
              <a:rPr lang="ru-RU" sz="2000" b="1">
                <a:latin typeface="Times New Roman" pitchFamily="18" charset="0"/>
              </a:rPr>
              <a:t>В) Соня;</a:t>
            </a:r>
            <a:endParaRPr lang="ru-RU" sz="2000" b="1"/>
          </a:p>
          <a:p>
            <a:pPr algn="ctr" eaLnBrk="0" hangingPunct="0"/>
            <a:r>
              <a:rPr lang="ru-RU" sz="2000" b="1">
                <a:latin typeface="Times New Roman" pitchFamily="18" charset="0"/>
              </a:rPr>
              <a:t>Г) Катя;</a:t>
            </a:r>
            <a:endParaRPr lang="ru-RU" sz="2000" b="1"/>
          </a:p>
          <a:p>
            <a:pPr algn="ctr" eaLnBrk="0" hangingPunct="0"/>
            <a:r>
              <a:rPr lang="ru-RU" sz="2000" b="1">
                <a:latin typeface="Times New Roman" pitchFamily="18" charset="0"/>
              </a:rPr>
              <a:t>Д) все советы хорошие.</a:t>
            </a:r>
            <a:endParaRPr lang="ru-RU" sz="2000" b="1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12954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600" dirty="0" smtClean="0"/>
              <a:t>        ЗАГАДКИ</a:t>
            </a:r>
            <a:endParaRPr lang="ru-RU" sz="6600" dirty="0"/>
          </a:p>
        </p:txBody>
      </p:sp>
      <p:pic>
        <p:nvPicPr>
          <p:cNvPr id="33795" name="Объект 4">
            <a:hlinkClick r:id="rId2" action="ppaction://hlinksldjump"/>
          </p:cNvPr>
          <p:cNvPicPr>
            <a:picLocks noGrp="1" noChangeAspect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611188" y="6092825"/>
            <a:ext cx="936625" cy="361950"/>
          </a:xfrm>
        </p:spPr>
      </p:pic>
      <p:sp>
        <p:nvSpPr>
          <p:cNvPr id="4" name="Овал 3"/>
          <p:cNvSpPr/>
          <p:nvPr/>
        </p:nvSpPr>
        <p:spPr>
          <a:xfrm>
            <a:off x="6858000" y="4643438"/>
            <a:ext cx="1785938" cy="171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dirty="0">
                <a:solidFill>
                  <a:schemeClr val="tx1"/>
                </a:solidFill>
                <a:latin typeface="Arial Black" pitchFamily="34" charset="0"/>
              </a:rPr>
              <a:t>20</a:t>
            </a:r>
          </a:p>
        </p:txBody>
      </p:sp>
      <p:pic>
        <p:nvPicPr>
          <p:cNvPr id="33797" name="Picture 5" descr="C:\Users\Demo\Desktop\АННИМАЦИИ\c02e723db8a5[1]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42875" y="214313"/>
            <a:ext cx="151765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8" name="Rectangle 7"/>
          <p:cNvSpPr>
            <a:spLocks noChangeArrowheads="1"/>
          </p:cNvSpPr>
          <p:nvPr/>
        </p:nvSpPr>
        <p:spPr bwMode="auto">
          <a:xfrm>
            <a:off x="642938" y="647700"/>
            <a:ext cx="7858125" cy="489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/>
            <a:endParaRPr lang="ru-RU" sz="2400" b="1" i="1">
              <a:latin typeface="Times New Roman" pitchFamily="18" charset="0"/>
            </a:endParaRPr>
          </a:p>
          <a:p>
            <a:pPr algn="just" eaLnBrk="0" hangingPunct="0"/>
            <a:endParaRPr lang="ru-RU" sz="2400" b="1" i="1">
              <a:latin typeface="Times New Roman" pitchFamily="18" charset="0"/>
            </a:endParaRPr>
          </a:p>
          <a:p>
            <a:pPr algn="ctr" eaLnBrk="0" hangingPunct="0"/>
            <a:r>
              <a:rPr lang="ru-RU" sz="2400" b="1" i="1">
                <a:latin typeface="Times New Roman" pitchFamily="18" charset="0"/>
              </a:rPr>
              <a:t>В.И.Даль в своем словаре приводит следующую загадку: </a:t>
            </a:r>
            <a:r>
              <a:rPr lang="ru-RU" sz="2400" b="1" i="1"/>
              <a:t>«</a:t>
            </a:r>
            <a:r>
              <a:rPr lang="ru-RU" sz="2400" b="1" i="1">
                <a:latin typeface="Times New Roman" pitchFamily="18" charset="0"/>
              </a:rPr>
              <a:t>Шла теща с зятем, муж с женой, бабка со внучкой, мать с дочкой да дочь с отцом</a:t>
            </a:r>
            <a:r>
              <a:rPr lang="ru-RU" sz="2400" b="1" i="1"/>
              <a:t>…»</a:t>
            </a:r>
            <a:r>
              <a:rPr lang="ru-RU" sz="2400" b="1" i="1">
                <a:latin typeface="Times New Roman" pitchFamily="18" charset="0"/>
              </a:rPr>
              <a:t> </a:t>
            </a:r>
          </a:p>
          <a:p>
            <a:pPr algn="ctr" eaLnBrk="0" hangingPunct="0"/>
            <a:r>
              <a:rPr lang="ru-RU" sz="2400" b="1" i="1">
                <a:latin typeface="Times New Roman" pitchFamily="18" charset="0"/>
              </a:rPr>
              <a:t> Какое наименьшее число людей может подразумеваться в этой загадке?</a:t>
            </a:r>
          </a:p>
          <a:p>
            <a:pPr algn="just" eaLnBrk="0" hangingPunct="0"/>
            <a:endParaRPr lang="ru-RU" sz="2400" i="1"/>
          </a:p>
          <a:p>
            <a:pPr algn="ctr" eaLnBrk="0" hangingPunct="0"/>
            <a:r>
              <a:rPr lang="ru-RU" sz="2400" b="1">
                <a:latin typeface="Times New Roman" pitchFamily="18" charset="0"/>
              </a:rPr>
              <a:t>А) 3;</a:t>
            </a:r>
            <a:endParaRPr lang="ru-RU" sz="2400" b="1"/>
          </a:p>
          <a:p>
            <a:pPr algn="ctr" eaLnBrk="0" hangingPunct="0"/>
            <a:r>
              <a:rPr lang="ru-RU" sz="2400" b="1">
                <a:latin typeface="Times New Roman" pitchFamily="18" charset="0"/>
              </a:rPr>
              <a:t>Б) 4;</a:t>
            </a:r>
            <a:endParaRPr lang="ru-RU" sz="2400" b="1"/>
          </a:p>
          <a:p>
            <a:pPr algn="ctr" eaLnBrk="0" hangingPunct="0"/>
            <a:r>
              <a:rPr lang="ru-RU" sz="2400" b="1">
                <a:latin typeface="Times New Roman" pitchFamily="18" charset="0"/>
              </a:rPr>
              <a:t>В) 5;</a:t>
            </a:r>
            <a:endParaRPr lang="ru-RU" sz="2400" b="1"/>
          </a:p>
          <a:p>
            <a:pPr algn="ctr" eaLnBrk="0" hangingPunct="0"/>
            <a:r>
              <a:rPr lang="ru-RU" sz="2400" b="1">
                <a:latin typeface="Times New Roman" pitchFamily="18" charset="0"/>
              </a:rPr>
              <a:t>Г) 8;</a:t>
            </a:r>
            <a:endParaRPr lang="ru-RU" sz="2400" b="1"/>
          </a:p>
          <a:p>
            <a:pPr algn="ctr" eaLnBrk="0" hangingPunct="0"/>
            <a:r>
              <a:rPr lang="ru-RU" sz="2400" b="1">
                <a:latin typeface="Times New Roman" pitchFamily="18" charset="0"/>
              </a:rPr>
              <a:t>Д) 10.</a:t>
            </a:r>
            <a:endParaRPr lang="ru-RU" sz="2400" b="1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12954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600" dirty="0" smtClean="0"/>
              <a:t>       ЗАГАДКИ</a:t>
            </a:r>
            <a:endParaRPr lang="ru-RU" sz="6600" dirty="0"/>
          </a:p>
        </p:txBody>
      </p:sp>
      <p:pic>
        <p:nvPicPr>
          <p:cNvPr id="34819" name="Объект 4">
            <a:hlinkClick r:id="rId2" action="ppaction://hlinksldjump"/>
          </p:cNvPr>
          <p:cNvPicPr>
            <a:picLocks noGrp="1" noChangeAspect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611188" y="6092825"/>
            <a:ext cx="936625" cy="361950"/>
          </a:xfrm>
        </p:spPr>
      </p:pic>
      <p:sp>
        <p:nvSpPr>
          <p:cNvPr id="4" name="Овал 3"/>
          <p:cNvSpPr/>
          <p:nvPr/>
        </p:nvSpPr>
        <p:spPr>
          <a:xfrm>
            <a:off x="6858000" y="4643438"/>
            <a:ext cx="1785938" cy="171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dirty="0">
                <a:solidFill>
                  <a:schemeClr val="tx1"/>
                </a:solidFill>
                <a:latin typeface="Arial Black" pitchFamily="34" charset="0"/>
              </a:rPr>
              <a:t>25</a:t>
            </a:r>
          </a:p>
        </p:txBody>
      </p:sp>
      <p:pic>
        <p:nvPicPr>
          <p:cNvPr id="34821" name="Picture 5" descr="C:\Users\Demo\Desktop\АННИМАЦИИ\c02e723db8a5[1]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42875" y="142875"/>
            <a:ext cx="1390650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571500" y="1589088"/>
            <a:ext cx="7358063" cy="409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ru-RU" sz="2800" b="1" i="1">
                <a:cs typeface="Times New Roman" pitchFamily="18" charset="0"/>
              </a:rPr>
              <a:t>Древнерусская единица счета </a:t>
            </a:r>
          </a:p>
          <a:p>
            <a:pPr algn="ctr" eaLnBrk="0" hangingPunct="0"/>
            <a:r>
              <a:rPr lang="ru-RU" sz="2800" b="1" i="1">
                <a:solidFill>
                  <a:srgbClr val="0C35E4"/>
                </a:solidFill>
                <a:cs typeface="Times New Roman" pitchFamily="18" charset="0"/>
              </a:rPr>
              <a:t>– ТЬМА – </a:t>
            </a:r>
          </a:p>
          <a:p>
            <a:pPr algn="ctr" eaLnBrk="0" hangingPunct="0"/>
            <a:r>
              <a:rPr lang="ru-RU" sz="2800" b="1" i="1">
                <a:cs typeface="Times New Roman" pitchFamily="18" charset="0"/>
              </a:rPr>
              <a:t>это сколько?</a:t>
            </a:r>
          </a:p>
          <a:p>
            <a:pPr algn="ctr" eaLnBrk="0" hangingPunct="0"/>
            <a:endParaRPr lang="ru-RU" sz="2800" b="1" i="1">
              <a:cs typeface="Times New Roman" pitchFamily="18" charset="0"/>
            </a:endParaRPr>
          </a:p>
          <a:p>
            <a:pPr algn="ctr" eaLnBrk="0" hangingPunct="0"/>
            <a:endParaRPr lang="ru-RU" sz="2800" b="1" i="1">
              <a:cs typeface="Times New Roman" pitchFamily="18" charset="0"/>
            </a:endParaRPr>
          </a:p>
          <a:p>
            <a:pPr algn="ctr" eaLnBrk="0" hangingPunct="0"/>
            <a:endParaRPr lang="ru-RU" sz="2400" b="1"/>
          </a:p>
          <a:p>
            <a:pPr algn="ctr" eaLnBrk="0" hangingPunct="0"/>
            <a:r>
              <a:rPr lang="ru-RU" sz="2400" b="1">
                <a:cs typeface="Times New Roman" pitchFamily="18" charset="0"/>
              </a:rPr>
              <a:t>А) тысяча;</a:t>
            </a:r>
            <a:endParaRPr lang="ru-RU" sz="2400" b="1"/>
          </a:p>
          <a:p>
            <a:pPr algn="ctr" eaLnBrk="0" hangingPunct="0"/>
            <a:r>
              <a:rPr lang="ru-RU" sz="2400" b="1">
                <a:cs typeface="Times New Roman" pitchFamily="18" charset="0"/>
              </a:rPr>
              <a:t>Б) десять тысяч;</a:t>
            </a:r>
            <a:endParaRPr lang="ru-RU" sz="2400" b="1"/>
          </a:p>
          <a:p>
            <a:pPr algn="ctr" eaLnBrk="0" hangingPunct="0"/>
            <a:r>
              <a:rPr lang="ru-RU" sz="2400" b="1">
                <a:cs typeface="Times New Roman" pitchFamily="18" charset="0"/>
              </a:rPr>
              <a:t>В) сто тысяч;</a:t>
            </a:r>
            <a:endParaRPr lang="ru-RU" sz="2400" b="1"/>
          </a:p>
          <a:p>
            <a:pPr algn="ctr" eaLnBrk="0" hangingPunct="0"/>
            <a:r>
              <a:rPr lang="ru-RU" sz="2400" b="1">
                <a:cs typeface="Times New Roman" pitchFamily="18" charset="0"/>
              </a:rPr>
              <a:t>Г) миллион.</a:t>
            </a:r>
            <a:endParaRPr lang="ru-RU" sz="2400" b="1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42852"/>
            <a:ext cx="8686800" cy="1152548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600" dirty="0" smtClean="0"/>
              <a:t>   ЗАГАДКИ</a:t>
            </a:r>
            <a:endParaRPr lang="ru-RU" sz="6600" dirty="0"/>
          </a:p>
        </p:txBody>
      </p:sp>
      <p:pic>
        <p:nvPicPr>
          <p:cNvPr id="35843" name="Объект 4">
            <a:hlinkClick r:id="rId2" action="ppaction://hlinksldjump"/>
          </p:cNvPr>
          <p:cNvPicPr>
            <a:picLocks noGrp="1" noChangeAspect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611188" y="6092825"/>
            <a:ext cx="936625" cy="361950"/>
          </a:xfrm>
        </p:spPr>
      </p:pic>
      <p:sp>
        <p:nvSpPr>
          <p:cNvPr id="4" name="Овал 3"/>
          <p:cNvSpPr/>
          <p:nvPr/>
        </p:nvSpPr>
        <p:spPr>
          <a:xfrm>
            <a:off x="6858000" y="4643438"/>
            <a:ext cx="1785938" cy="171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dirty="0">
                <a:solidFill>
                  <a:schemeClr val="tx1"/>
                </a:solidFill>
                <a:latin typeface="Arial Black" pitchFamily="34" charset="0"/>
              </a:rPr>
              <a:t>30</a:t>
            </a:r>
          </a:p>
        </p:txBody>
      </p:sp>
      <p:pic>
        <p:nvPicPr>
          <p:cNvPr id="35845" name="Picture 5" descr="C:\Users\Demo\Desktop\АННИМАЦИИ\c02e723db8a5[1]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14313" y="142875"/>
            <a:ext cx="1265237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785813" y="1676400"/>
            <a:ext cx="7215187" cy="486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ru-RU" sz="2400" b="1" i="1">
                <a:latin typeface="Times New Roman" pitchFamily="18" charset="0"/>
              </a:rPr>
              <a:t>Это может расшататься, а может и упасть, бывает учебным, а бывает железным. </a:t>
            </a:r>
          </a:p>
          <a:p>
            <a:pPr algn="ctr" eaLnBrk="0" hangingPunct="0"/>
            <a:r>
              <a:rPr lang="ru-RU" sz="2400" b="1" i="1">
                <a:latin typeface="Times New Roman" pitchFamily="18" charset="0"/>
              </a:rPr>
              <a:t>Школа без этого, говорил знаменитый чешский педагог Ян Амос Коменский, что мельница без воды. Что это?</a:t>
            </a:r>
          </a:p>
          <a:p>
            <a:pPr algn="ctr" eaLnBrk="0" hangingPunct="0"/>
            <a:endParaRPr lang="ru-RU" sz="2400" b="1" i="1">
              <a:latin typeface="Times New Roman" pitchFamily="18" charset="0"/>
            </a:endParaRPr>
          </a:p>
          <a:p>
            <a:pPr algn="ctr" eaLnBrk="0" hangingPunct="0"/>
            <a:endParaRPr lang="ru-RU" sz="2400" b="1" i="1">
              <a:latin typeface="Times New Roman" pitchFamily="18" charset="0"/>
            </a:endParaRPr>
          </a:p>
          <a:p>
            <a:pPr algn="ctr" eaLnBrk="0" hangingPunct="0"/>
            <a:endParaRPr lang="ru-RU" sz="2400" i="1"/>
          </a:p>
          <a:p>
            <a:pPr algn="ctr" eaLnBrk="0" hangingPunct="0"/>
            <a:r>
              <a:rPr lang="ru-RU" sz="2000" b="1">
                <a:latin typeface="Times New Roman" pitchFamily="18" charset="0"/>
              </a:rPr>
              <a:t>А) нервы;</a:t>
            </a:r>
            <a:endParaRPr lang="ru-RU" sz="2000" b="1"/>
          </a:p>
          <a:p>
            <a:pPr algn="ctr" eaLnBrk="0" hangingPunct="0"/>
            <a:r>
              <a:rPr lang="ru-RU" sz="2000" b="1">
                <a:latin typeface="Times New Roman" pitchFamily="18" charset="0"/>
              </a:rPr>
              <a:t>Б) здоровье;</a:t>
            </a:r>
            <a:endParaRPr lang="ru-RU" sz="2000" b="1"/>
          </a:p>
          <a:p>
            <a:pPr algn="ctr" eaLnBrk="0" hangingPunct="0"/>
            <a:r>
              <a:rPr lang="ru-RU" sz="2000" b="1">
                <a:latin typeface="Times New Roman" pitchFamily="18" charset="0"/>
              </a:rPr>
              <a:t>В) дверь;</a:t>
            </a:r>
            <a:endParaRPr lang="ru-RU" sz="2000" b="1"/>
          </a:p>
          <a:p>
            <a:pPr algn="ctr" eaLnBrk="0" hangingPunct="0"/>
            <a:r>
              <a:rPr lang="ru-RU" sz="2000" b="1">
                <a:latin typeface="Times New Roman" pitchFamily="18" charset="0"/>
              </a:rPr>
              <a:t>Г) подготовка;</a:t>
            </a:r>
            <a:endParaRPr lang="ru-RU" sz="2000" b="1"/>
          </a:p>
          <a:p>
            <a:pPr algn="ctr" eaLnBrk="0" hangingPunct="0"/>
            <a:r>
              <a:rPr lang="ru-RU" sz="2000" b="1">
                <a:latin typeface="Times New Roman" pitchFamily="18" charset="0"/>
              </a:rPr>
              <a:t>Д) дисциплина.</a:t>
            </a:r>
            <a:endParaRPr lang="ru-RU" sz="2000" b="1"/>
          </a:p>
          <a:p>
            <a:pPr eaLnBrk="0" hangingPunct="0"/>
            <a:endParaRPr lang="ru-RU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571480"/>
            <a:ext cx="8686800" cy="1214446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600" b="1" i="1" dirty="0" smtClean="0">
                <a:solidFill>
                  <a:schemeClr val="tx1"/>
                </a:solidFill>
              </a:rPr>
              <a:t>       ИСКУССТВО</a:t>
            </a:r>
            <a:br>
              <a:rPr lang="ru-RU" sz="6600" b="1" i="1" dirty="0" smtClean="0">
                <a:solidFill>
                  <a:schemeClr val="tx1"/>
                </a:solidFill>
              </a:rPr>
            </a:br>
            <a:endParaRPr lang="ru-RU" sz="6600" dirty="0"/>
          </a:p>
        </p:txBody>
      </p:sp>
      <p:pic>
        <p:nvPicPr>
          <p:cNvPr id="12291" name="Объект 4">
            <a:hlinkClick r:id="rId2" action="ppaction://hlinksldjump"/>
          </p:cNvPr>
          <p:cNvPicPr>
            <a:picLocks noGrp="1" noChangeAspect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611188" y="6092825"/>
            <a:ext cx="936625" cy="361950"/>
          </a:xfrm>
        </p:spPr>
      </p:pic>
      <p:sp>
        <p:nvSpPr>
          <p:cNvPr id="4" name="Овал 3"/>
          <p:cNvSpPr/>
          <p:nvPr/>
        </p:nvSpPr>
        <p:spPr>
          <a:xfrm>
            <a:off x="6715125" y="5072063"/>
            <a:ext cx="1785938" cy="1643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800" dirty="0">
                <a:solidFill>
                  <a:schemeClr val="tx1"/>
                </a:solidFill>
                <a:latin typeface="Arial Black" pitchFamily="34" charset="0"/>
              </a:rPr>
              <a:t>5</a:t>
            </a:r>
          </a:p>
        </p:txBody>
      </p:sp>
      <p:pic>
        <p:nvPicPr>
          <p:cNvPr id="12293" name="Picture 5" descr="C:\Users\Demo\Desktop\АННИМАЦИИ\5056f8f6c893[1]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85750" y="142875"/>
            <a:ext cx="1930400" cy="121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642938" y="1474788"/>
            <a:ext cx="2643187" cy="406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endParaRPr lang="ru-RU"/>
          </a:p>
          <a:p>
            <a:pPr algn="ctr" eaLnBrk="0" hangingPunct="0"/>
            <a:r>
              <a:rPr lang="ru-RU" sz="1200">
                <a:cs typeface="Times New Roman" pitchFamily="18" charset="0"/>
              </a:rPr>
              <a:t> </a:t>
            </a:r>
            <a:r>
              <a:rPr lang="ru-RU" sz="2400" b="1" i="1">
                <a:cs typeface="Times New Roman" pitchFamily="18" charset="0"/>
              </a:rPr>
              <a:t>Кисти какого художника принадлежит эта картина?</a:t>
            </a:r>
          </a:p>
          <a:p>
            <a:pPr algn="ctr" eaLnBrk="0" hangingPunct="0"/>
            <a:endParaRPr lang="ru-RU" sz="2400" b="1" i="1"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</a:rPr>
              <a:t>А)  И. Репин;</a:t>
            </a:r>
            <a:endParaRPr lang="ru-RU" sz="2400" b="1"/>
          </a:p>
          <a:p>
            <a:pPr eaLnBrk="0" hangingPunct="0"/>
            <a:r>
              <a:rPr lang="ru-RU" sz="2400" b="1">
                <a:latin typeface="Times New Roman" pitchFamily="18" charset="0"/>
              </a:rPr>
              <a:t>Б)  В. Васнецов;</a:t>
            </a:r>
            <a:endParaRPr lang="ru-RU" sz="2400" b="1"/>
          </a:p>
          <a:p>
            <a:pPr eaLnBrk="0" hangingPunct="0"/>
            <a:r>
              <a:rPr lang="ru-RU" sz="2400" b="1">
                <a:latin typeface="Times New Roman" pitchFamily="18" charset="0"/>
              </a:rPr>
              <a:t>В) И. Билибин;</a:t>
            </a:r>
            <a:endParaRPr lang="ru-RU" sz="2400" b="1"/>
          </a:p>
          <a:p>
            <a:pPr eaLnBrk="0" hangingPunct="0"/>
            <a:r>
              <a:rPr lang="ru-RU" sz="2400" b="1">
                <a:latin typeface="Times New Roman" pitchFamily="18" charset="0"/>
              </a:rPr>
              <a:t>Г) Н. Рерих;</a:t>
            </a:r>
            <a:endParaRPr lang="ru-RU" sz="2400" b="1"/>
          </a:p>
          <a:p>
            <a:pPr eaLnBrk="0" hangingPunct="0"/>
            <a:r>
              <a:rPr lang="ru-RU" sz="2400" b="1">
                <a:latin typeface="Times New Roman" pitchFamily="18" charset="0"/>
              </a:rPr>
              <a:t>Д) И. Шишкин.</a:t>
            </a:r>
            <a:endParaRPr lang="ru-RU" sz="2400" b="1"/>
          </a:p>
        </p:txBody>
      </p:sp>
      <p:pic>
        <p:nvPicPr>
          <p:cNvPr id="12295" name="Picture 7" descr="C:\Documents and Settings\1\Рабочий стол\Новая папка\bogatyri[1]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714750" y="1428750"/>
            <a:ext cx="5272088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6" name="Прямоугольник 7"/>
          <p:cNvSpPr>
            <a:spLocks noChangeArrowheads="1"/>
          </p:cNvSpPr>
          <p:nvPr/>
        </p:nvSpPr>
        <p:spPr bwMode="auto">
          <a:xfrm>
            <a:off x="3000375" y="5857875"/>
            <a:ext cx="3429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/>
              <a:t> </a:t>
            </a:r>
            <a:r>
              <a:rPr lang="ru-RU" sz="2800" b="1">
                <a:solidFill>
                  <a:srgbClr val="7030A0"/>
                </a:solidFill>
              </a:rPr>
              <a:t> </a:t>
            </a:r>
            <a:endParaRPr lang="ru-RU" sz="2800">
              <a:solidFill>
                <a:srgbClr val="7030A0"/>
              </a:solidFill>
            </a:endParaRPr>
          </a:p>
        </p:txBody>
      </p:sp>
      <p:sp>
        <p:nvSpPr>
          <p:cNvPr id="12297" name="Прямоугольник 9"/>
          <p:cNvSpPr>
            <a:spLocks noChangeArrowheads="1"/>
          </p:cNvSpPr>
          <p:nvPr/>
        </p:nvSpPr>
        <p:spPr bwMode="auto">
          <a:xfrm>
            <a:off x="3619500" y="5461000"/>
            <a:ext cx="19050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642918"/>
            <a:ext cx="8686800" cy="1285884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600" b="1" i="1" dirty="0" smtClean="0">
                <a:solidFill>
                  <a:schemeClr val="tx1"/>
                </a:solidFill>
              </a:rPr>
              <a:t>        ИСКУССТВО</a:t>
            </a:r>
            <a:br>
              <a:rPr lang="ru-RU" sz="6600" b="1" i="1" dirty="0" smtClean="0">
                <a:solidFill>
                  <a:schemeClr val="tx1"/>
                </a:solidFill>
              </a:rPr>
            </a:br>
            <a:endParaRPr lang="ru-RU" sz="6600" dirty="0"/>
          </a:p>
        </p:txBody>
      </p:sp>
      <p:pic>
        <p:nvPicPr>
          <p:cNvPr id="13315" name="Объект 4">
            <a:hlinkClick r:id="rId2" action="ppaction://hlinksldjump"/>
          </p:cNvPr>
          <p:cNvPicPr>
            <a:picLocks noGrp="1" noChangeAspect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 flipH="1">
            <a:off x="395288" y="5805488"/>
            <a:ext cx="658812" cy="828675"/>
          </a:xfrm>
        </p:spPr>
      </p:pic>
      <p:sp>
        <p:nvSpPr>
          <p:cNvPr id="4" name="Овал 3"/>
          <p:cNvSpPr/>
          <p:nvPr/>
        </p:nvSpPr>
        <p:spPr>
          <a:xfrm>
            <a:off x="6715125" y="5357813"/>
            <a:ext cx="1714500" cy="15001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dirty="0">
                <a:solidFill>
                  <a:schemeClr val="tx1"/>
                </a:solidFill>
                <a:latin typeface="Arial Black" pitchFamily="34" charset="0"/>
              </a:rPr>
              <a:t>10</a:t>
            </a:r>
            <a:endParaRPr lang="ru-RU" sz="6000" dirty="0">
              <a:solidFill>
                <a:schemeClr val="tx1"/>
              </a:solidFill>
              <a:latin typeface="Arial Black" pitchFamily="34" charset="0"/>
            </a:endParaRPr>
          </a:p>
        </p:txBody>
      </p:sp>
      <p:pic>
        <p:nvPicPr>
          <p:cNvPr id="13317" name="Picture 5" descr="C:\Users\Demo\Desktop\АННИМАЦИИ\5056f8f6c893[1]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14313" y="285750"/>
            <a:ext cx="1703387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6" descr="C:\Documents and Settings\1\Рабочий стол\Новая папка\230px-PushkinMskVblizi[1]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00063" y="1571625"/>
            <a:ext cx="2765425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3857625" y="1547813"/>
            <a:ext cx="4286250" cy="3709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endParaRPr lang="ru-RU"/>
          </a:p>
          <a:p>
            <a:pPr algn="ctr" eaLnBrk="0" hangingPunct="0"/>
            <a:r>
              <a:rPr lang="ru-RU" sz="2800" b="1" i="1">
                <a:latin typeface="Times New Roman" pitchFamily="18" charset="0"/>
              </a:rPr>
              <a:t>Скульптор, автор памятника</a:t>
            </a:r>
          </a:p>
          <a:p>
            <a:pPr algn="ctr" eaLnBrk="0" hangingPunct="0"/>
            <a:r>
              <a:rPr lang="ru-RU" sz="2800" b="1" i="1">
                <a:latin typeface="Times New Roman" pitchFamily="18" charset="0"/>
              </a:rPr>
              <a:t> А. С. Пушкину в Москве</a:t>
            </a:r>
          </a:p>
          <a:p>
            <a:pPr eaLnBrk="0" hangingPunct="0"/>
            <a:r>
              <a:rPr lang="ru-RU" sz="1200" b="1">
                <a:latin typeface="Times New Roman" pitchFamily="18" charset="0"/>
              </a:rPr>
              <a:t>     </a:t>
            </a:r>
          </a:p>
          <a:p>
            <a:pPr eaLnBrk="0" hangingPunct="0"/>
            <a:endParaRPr lang="ru-RU" sz="1200" b="1">
              <a:latin typeface="Times New Roman" pitchFamily="18" charset="0"/>
            </a:endParaRPr>
          </a:p>
          <a:p>
            <a:pPr eaLnBrk="0" hangingPunct="0"/>
            <a:endParaRPr lang="ru-RU" sz="900"/>
          </a:p>
          <a:p>
            <a:pPr eaLnBrk="0" hangingPunct="0"/>
            <a:r>
              <a:rPr lang="ru-RU" sz="2000" b="1">
                <a:latin typeface="Times New Roman" pitchFamily="18" charset="0"/>
              </a:rPr>
              <a:t>А)  Н.А. Андреев;</a:t>
            </a:r>
            <a:endParaRPr lang="ru-RU" sz="2000" b="1"/>
          </a:p>
          <a:p>
            <a:pPr eaLnBrk="0" hangingPunct="0"/>
            <a:r>
              <a:rPr lang="ru-RU" sz="2000" b="1">
                <a:latin typeface="Times New Roman" pitchFamily="18" charset="0"/>
              </a:rPr>
              <a:t>Б)  Н.В. Томский;</a:t>
            </a:r>
            <a:endParaRPr lang="ru-RU" sz="2000" b="1"/>
          </a:p>
          <a:p>
            <a:pPr eaLnBrk="0" hangingPunct="0"/>
            <a:r>
              <a:rPr lang="ru-RU" sz="2000" b="1">
                <a:latin typeface="Times New Roman" pitchFamily="18" charset="0"/>
              </a:rPr>
              <a:t>В)  А.М. Опекушин;</a:t>
            </a:r>
            <a:endParaRPr lang="ru-RU" sz="2000" b="1"/>
          </a:p>
          <a:p>
            <a:pPr eaLnBrk="0" hangingPunct="0"/>
            <a:r>
              <a:rPr lang="ru-RU" sz="2000" b="1">
                <a:latin typeface="Times New Roman" pitchFamily="18" charset="0"/>
              </a:rPr>
              <a:t>Г)  Ю.Г.  и Ю.Ю. Ореховы;</a:t>
            </a:r>
            <a:endParaRPr lang="ru-RU" sz="2000" b="1"/>
          </a:p>
          <a:p>
            <a:pPr eaLnBrk="0" hangingPunct="0"/>
            <a:r>
              <a:rPr lang="ru-RU" sz="2000" b="1">
                <a:latin typeface="Times New Roman" pitchFamily="18" charset="0"/>
              </a:rPr>
              <a:t>Д)  Б. Хоббард.</a:t>
            </a:r>
            <a:endParaRPr lang="ru-RU" sz="2000" b="1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471602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600" b="1" i="1" dirty="0" smtClean="0">
                <a:solidFill>
                  <a:schemeClr val="tx1"/>
                </a:solidFill>
              </a:rPr>
              <a:t>       ИСКУССТВО</a:t>
            </a:r>
            <a:br>
              <a:rPr lang="ru-RU" sz="6600" b="1" i="1" dirty="0" smtClean="0">
                <a:solidFill>
                  <a:schemeClr val="tx1"/>
                </a:solidFill>
              </a:rPr>
            </a:br>
            <a:endParaRPr lang="ru-RU" sz="6600" dirty="0"/>
          </a:p>
        </p:txBody>
      </p:sp>
      <p:pic>
        <p:nvPicPr>
          <p:cNvPr id="14339" name="Объект 4">
            <a:hlinkClick r:id="rId2" action="ppaction://hlinksldjump"/>
          </p:cNvPr>
          <p:cNvPicPr>
            <a:picLocks noGrp="1" noChangeAspect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 flipH="1">
            <a:off x="323850" y="5805488"/>
            <a:ext cx="658813" cy="828675"/>
          </a:xfrm>
        </p:spPr>
      </p:pic>
      <p:sp>
        <p:nvSpPr>
          <p:cNvPr id="4" name="Овал 3"/>
          <p:cNvSpPr/>
          <p:nvPr/>
        </p:nvSpPr>
        <p:spPr>
          <a:xfrm>
            <a:off x="7215188" y="5500688"/>
            <a:ext cx="1785937" cy="13573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dirty="0">
                <a:solidFill>
                  <a:schemeClr val="tx1"/>
                </a:solidFill>
                <a:latin typeface="Arial Black" pitchFamily="34" charset="0"/>
              </a:rPr>
              <a:t>1</a:t>
            </a:r>
            <a:r>
              <a:rPr lang="ru-RU" sz="6000" dirty="0">
                <a:solidFill>
                  <a:schemeClr val="tx1"/>
                </a:solidFill>
                <a:latin typeface="Arial Black" pitchFamily="34" charset="0"/>
              </a:rPr>
              <a:t>5</a:t>
            </a:r>
          </a:p>
        </p:txBody>
      </p:sp>
      <p:pic>
        <p:nvPicPr>
          <p:cNvPr id="14341" name="Picture 5" descr="C:\Users\Demo\Desktop\АННИМАЦИИ\5056f8f6c893[1]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14313" y="285750"/>
            <a:ext cx="1816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6" descr="C:\Documents and Settings\1\Рабочий стол\Новая папка\Ilja_Jefimowitsch_Repin_0111[1]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072063" y="1428750"/>
            <a:ext cx="3143250" cy="415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57188" y="1362075"/>
            <a:ext cx="3929062" cy="338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endParaRPr lang="ru-RU"/>
          </a:p>
          <a:p>
            <a:pPr algn="ctr" eaLnBrk="0" hangingPunct="0"/>
            <a:r>
              <a:rPr lang="ru-RU" sz="2400" b="1" i="1">
                <a:latin typeface="Times New Roman" pitchFamily="18" charset="0"/>
              </a:rPr>
              <a:t>Кто написал портрет создателя Третьяковской галереи П.М. Третьякова?</a:t>
            </a:r>
          </a:p>
          <a:p>
            <a:pPr algn="ctr" eaLnBrk="0" hangingPunct="0"/>
            <a:endParaRPr lang="ru-RU" sz="2400" i="1"/>
          </a:p>
          <a:p>
            <a:pPr eaLnBrk="0" hangingPunct="0"/>
            <a:r>
              <a:rPr lang="ru-RU" sz="2000" b="1">
                <a:latin typeface="Times New Roman" pitchFamily="18" charset="0"/>
              </a:rPr>
              <a:t>А) И. Крамской;</a:t>
            </a:r>
            <a:endParaRPr lang="ru-RU" sz="2000" b="1"/>
          </a:p>
          <a:p>
            <a:pPr eaLnBrk="0" hangingPunct="0"/>
            <a:r>
              <a:rPr lang="ru-RU" sz="2000" b="1">
                <a:latin typeface="Times New Roman" pitchFamily="18" charset="0"/>
              </a:rPr>
              <a:t>Б) О.Кипренский;</a:t>
            </a:r>
            <a:endParaRPr lang="ru-RU" sz="2000" b="1"/>
          </a:p>
          <a:p>
            <a:pPr eaLnBrk="0" hangingPunct="0"/>
            <a:r>
              <a:rPr lang="ru-RU" sz="2000" b="1">
                <a:latin typeface="Times New Roman" pitchFamily="18" charset="0"/>
              </a:rPr>
              <a:t>В) И. Репин;</a:t>
            </a:r>
            <a:endParaRPr lang="ru-RU" sz="2000" b="1"/>
          </a:p>
          <a:p>
            <a:pPr eaLnBrk="0" hangingPunct="0"/>
            <a:r>
              <a:rPr lang="ru-RU" sz="2000" b="1">
                <a:latin typeface="Times New Roman" pitchFamily="18" charset="0"/>
              </a:rPr>
              <a:t>Г) В. Перов;</a:t>
            </a:r>
            <a:endParaRPr lang="ru-RU" sz="2000" b="1"/>
          </a:p>
          <a:p>
            <a:pPr eaLnBrk="0" hangingPunct="0"/>
            <a:r>
              <a:rPr lang="ru-RU" sz="2000" b="1">
                <a:latin typeface="Times New Roman" pitchFamily="18" charset="0"/>
              </a:rPr>
              <a:t>Д) В. Маковский.</a:t>
            </a:r>
            <a:endParaRPr lang="ru-RU" sz="2000" b="1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857232"/>
            <a:ext cx="8686800" cy="71438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600" b="1" i="1" dirty="0" smtClean="0">
                <a:solidFill>
                  <a:schemeClr val="tx1"/>
                </a:solidFill>
              </a:rPr>
              <a:t>         ИСКУССТВО</a:t>
            </a:r>
            <a:br>
              <a:rPr lang="ru-RU" sz="6600" b="1" i="1" dirty="0" smtClean="0">
                <a:solidFill>
                  <a:schemeClr val="tx1"/>
                </a:solidFill>
              </a:rPr>
            </a:br>
            <a:endParaRPr lang="ru-RU" sz="6600" dirty="0"/>
          </a:p>
        </p:txBody>
      </p:sp>
      <p:pic>
        <p:nvPicPr>
          <p:cNvPr id="15363" name="Объект 4">
            <a:hlinkClick r:id="rId2" action="ppaction://hlinksldjump"/>
          </p:cNvPr>
          <p:cNvPicPr>
            <a:picLocks noGrp="1" noChangeAspect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 flipH="1">
            <a:off x="323850" y="5805488"/>
            <a:ext cx="803275" cy="828675"/>
          </a:xfrm>
        </p:spPr>
      </p:pic>
      <p:sp>
        <p:nvSpPr>
          <p:cNvPr id="4" name="Овал 3"/>
          <p:cNvSpPr/>
          <p:nvPr/>
        </p:nvSpPr>
        <p:spPr>
          <a:xfrm>
            <a:off x="6878638" y="4643438"/>
            <a:ext cx="1785937" cy="171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dirty="0">
                <a:solidFill>
                  <a:schemeClr val="tx1"/>
                </a:solidFill>
                <a:latin typeface="Arial Black" pitchFamily="34" charset="0"/>
              </a:rPr>
              <a:t>20</a:t>
            </a:r>
            <a:endParaRPr lang="ru-RU" sz="6000" dirty="0">
              <a:solidFill>
                <a:schemeClr val="tx1"/>
              </a:solidFill>
              <a:latin typeface="Arial Black" pitchFamily="34" charset="0"/>
            </a:endParaRPr>
          </a:p>
        </p:txBody>
      </p:sp>
      <p:pic>
        <p:nvPicPr>
          <p:cNvPr id="15365" name="Picture 5" descr="C:\Users\Demo\Desktop\АННИМАЦИИ\5056f8f6c893[1]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42875" y="214313"/>
            <a:ext cx="1816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500063" y="1560513"/>
            <a:ext cx="3857625" cy="363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endParaRPr lang="ru-RU"/>
          </a:p>
          <a:p>
            <a:pPr eaLnBrk="0" hangingPunct="0"/>
            <a:r>
              <a:rPr lang="ru-RU" sz="2800" b="1" i="1">
                <a:latin typeface="Times New Roman" pitchFamily="18" charset="0"/>
              </a:rPr>
              <a:t>Композитор, автор оперы </a:t>
            </a:r>
            <a:r>
              <a:rPr lang="ru-RU" sz="2800" b="1" i="1"/>
              <a:t>«</a:t>
            </a:r>
            <a:r>
              <a:rPr lang="ru-RU" sz="2800" b="1" i="1">
                <a:latin typeface="Times New Roman" pitchFamily="18" charset="0"/>
              </a:rPr>
              <a:t>Дубровский</a:t>
            </a:r>
            <a:r>
              <a:rPr lang="ru-RU" sz="2800" b="1" i="1"/>
              <a:t>»</a:t>
            </a:r>
            <a:endParaRPr lang="ru-RU" sz="2800" b="1" i="1">
              <a:latin typeface="Times New Roman" pitchFamily="18" charset="0"/>
            </a:endParaRPr>
          </a:p>
          <a:p>
            <a:pPr eaLnBrk="0" hangingPunct="0"/>
            <a:endParaRPr lang="ru-RU" sz="2800" i="1"/>
          </a:p>
          <a:p>
            <a:pPr eaLnBrk="0" hangingPunct="0"/>
            <a:endParaRPr lang="ru-RU" sz="2800" i="1"/>
          </a:p>
          <a:p>
            <a:pPr eaLnBrk="0" hangingPunct="0"/>
            <a:r>
              <a:rPr lang="ru-RU" sz="2000" b="1">
                <a:latin typeface="Times New Roman" pitchFamily="18" charset="0"/>
              </a:rPr>
              <a:t>А) З.Ф. Направник;</a:t>
            </a:r>
          </a:p>
          <a:p>
            <a:pPr eaLnBrk="0" hangingPunct="0"/>
            <a:endParaRPr lang="ru-RU" sz="2000" b="1"/>
          </a:p>
          <a:p>
            <a:pPr eaLnBrk="0" hangingPunct="0"/>
            <a:r>
              <a:rPr lang="ru-RU" sz="2000" b="1">
                <a:latin typeface="Times New Roman" pitchFamily="18" charset="0"/>
              </a:rPr>
              <a:t>Б) П.И. Чайковский;</a:t>
            </a:r>
          </a:p>
          <a:p>
            <a:pPr eaLnBrk="0" hangingPunct="0"/>
            <a:endParaRPr lang="ru-RU" sz="2000" b="1"/>
          </a:p>
          <a:p>
            <a:pPr eaLnBrk="0" hangingPunct="0"/>
            <a:r>
              <a:rPr lang="ru-RU" sz="2000" b="1">
                <a:latin typeface="Times New Roman" pitchFamily="18" charset="0"/>
              </a:rPr>
              <a:t>В)  Н. Римский-Корсаков</a:t>
            </a:r>
            <a:endParaRPr lang="ru-RU" sz="2000" b="1"/>
          </a:p>
        </p:txBody>
      </p:sp>
      <p:pic>
        <p:nvPicPr>
          <p:cNvPr id="15367" name="Picture 7" descr="C:\Documents and Settings\1\Рабочий стол\АННИМАЦИИ\88[1].gif"/>
          <p:cNvPicPr>
            <a:picLocks noChangeAspect="1" noChangeArrowheads="1" noCrop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429125" y="1611313"/>
            <a:ext cx="3214688" cy="376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400164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600" b="1" i="1" dirty="0" smtClean="0">
                <a:solidFill>
                  <a:schemeClr val="tx1"/>
                </a:solidFill>
              </a:rPr>
              <a:t>        ИСКУССТВО</a:t>
            </a:r>
            <a:br>
              <a:rPr lang="ru-RU" sz="6600" b="1" i="1" dirty="0" smtClean="0">
                <a:solidFill>
                  <a:schemeClr val="tx1"/>
                </a:solidFill>
              </a:rPr>
            </a:br>
            <a:endParaRPr lang="ru-RU" sz="6600" dirty="0"/>
          </a:p>
        </p:txBody>
      </p:sp>
      <p:pic>
        <p:nvPicPr>
          <p:cNvPr id="16387" name="Объект 4">
            <a:hlinkClick r:id="rId2" action="ppaction://hlinksldjump"/>
          </p:cNvPr>
          <p:cNvPicPr>
            <a:picLocks noGrp="1" noChangeAspect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 flipH="1">
            <a:off x="468313" y="5732463"/>
            <a:ext cx="588962" cy="828675"/>
          </a:xfrm>
        </p:spPr>
      </p:pic>
      <p:sp>
        <p:nvSpPr>
          <p:cNvPr id="4" name="Овал 3"/>
          <p:cNvSpPr/>
          <p:nvPr/>
        </p:nvSpPr>
        <p:spPr>
          <a:xfrm>
            <a:off x="6858000" y="4643438"/>
            <a:ext cx="1785938" cy="171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dirty="0">
                <a:solidFill>
                  <a:schemeClr val="tx1"/>
                </a:solidFill>
                <a:latin typeface="Arial Black" pitchFamily="34" charset="0"/>
              </a:rPr>
              <a:t>2</a:t>
            </a:r>
            <a:r>
              <a:rPr lang="ru-RU" sz="6000" dirty="0">
                <a:solidFill>
                  <a:schemeClr val="tx1"/>
                </a:solidFill>
                <a:latin typeface="Arial Black" pitchFamily="34" charset="0"/>
              </a:rPr>
              <a:t>5</a:t>
            </a:r>
          </a:p>
        </p:txBody>
      </p:sp>
      <p:pic>
        <p:nvPicPr>
          <p:cNvPr id="16389" name="Picture 5" descr="C:\Users\Demo\Desktop\АННИМАЦИИ\5056f8f6c893[1]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14313" y="214313"/>
            <a:ext cx="1857375" cy="116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6" descr="C:\Documents and Settings\1\Рабочий стол\Новая папка\250px-Der_Eherne_Reiter[1]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857250" y="1500188"/>
            <a:ext cx="2857500" cy="413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4214813" y="1128713"/>
            <a:ext cx="4714875" cy="4586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endParaRPr lang="ru-RU" sz="2000"/>
          </a:p>
          <a:p>
            <a:pPr algn="ctr" eaLnBrk="0" hangingPunct="0"/>
            <a:r>
              <a:rPr lang="ru-RU" sz="2400" b="1" i="1">
                <a:cs typeface="Times New Roman" pitchFamily="18" charset="0"/>
              </a:rPr>
              <a:t>Назовите город, где установлен конный памятник Петру I?</a:t>
            </a:r>
          </a:p>
          <a:p>
            <a:pPr algn="ctr" eaLnBrk="0" hangingPunct="0"/>
            <a:endParaRPr lang="ru-RU" sz="2000" i="1"/>
          </a:p>
          <a:p>
            <a:pPr eaLnBrk="0" hangingPunct="0"/>
            <a:r>
              <a:rPr lang="ru-RU" sz="2000" b="1">
                <a:cs typeface="Times New Roman" pitchFamily="18" charset="0"/>
              </a:rPr>
              <a:t>А) Москва;</a:t>
            </a:r>
          </a:p>
          <a:p>
            <a:pPr eaLnBrk="0" hangingPunct="0"/>
            <a:endParaRPr lang="ru-RU" sz="2000" b="1"/>
          </a:p>
          <a:p>
            <a:pPr eaLnBrk="0" hangingPunct="0"/>
            <a:r>
              <a:rPr lang="ru-RU" sz="2000" b="1">
                <a:cs typeface="Times New Roman" pitchFamily="18" charset="0"/>
              </a:rPr>
              <a:t>Б) Санкт-Петербург;</a:t>
            </a:r>
          </a:p>
          <a:p>
            <a:pPr eaLnBrk="0" hangingPunct="0"/>
            <a:endParaRPr lang="ru-RU" sz="2000" b="1"/>
          </a:p>
          <a:p>
            <a:pPr eaLnBrk="0" hangingPunct="0"/>
            <a:r>
              <a:rPr lang="ru-RU" sz="2000" b="1">
                <a:cs typeface="Times New Roman" pitchFamily="18" charset="0"/>
              </a:rPr>
              <a:t>В) Псков;</a:t>
            </a:r>
          </a:p>
          <a:p>
            <a:pPr eaLnBrk="0" hangingPunct="0"/>
            <a:endParaRPr lang="ru-RU" sz="2000" b="1"/>
          </a:p>
          <a:p>
            <a:pPr eaLnBrk="0" hangingPunct="0"/>
            <a:r>
              <a:rPr lang="ru-RU" sz="2000" b="1">
                <a:cs typeface="Times New Roman" pitchFamily="18" charset="0"/>
              </a:rPr>
              <a:t>Г) Пушкин;</a:t>
            </a:r>
          </a:p>
          <a:p>
            <a:pPr eaLnBrk="0" hangingPunct="0"/>
            <a:endParaRPr lang="ru-RU" sz="2000" b="1"/>
          </a:p>
          <a:p>
            <a:pPr eaLnBrk="0" hangingPunct="0"/>
            <a:r>
              <a:rPr lang="ru-RU" sz="2000" b="1">
                <a:cs typeface="Times New Roman" pitchFamily="18" charset="0"/>
              </a:rPr>
              <a:t>Д) Кишинев.</a:t>
            </a:r>
            <a:endParaRPr lang="ru-RU" sz="2000" b="1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571480"/>
            <a:ext cx="8686800" cy="1214446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600" b="1" i="1" dirty="0" smtClean="0">
                <a:solidFill>
                  <a:schemeClr val="tx1"/>
                </a:solidFill>
              </a:rPr>
              <a:t>      ИСКУССТВО</a:t>
            </a:r>
            <a:br>
              <a:rPr lang="ru-RU" sz="6600" b="1" i="1" dirty="0" smtClean="0">
                <a:solidFill>
                  <a:schemeClr val="tx1"/>
                </a:solidFill>
              </a:rPr>
            </a:br>
            <a:endParaRPr lang="ru-RU" sz="6600" dirty="0"/>
          </a:p>
        </p:txBody>
      </p:sp>
      <p:pic>
        <p:nvPicPr>
          <p:cNvPr id="17411" name="Объект 4">
            <a:hlinkClick r:id="rId2" action="ppaction://hlinksldjump"/>
          </p:cNvPr>
          <p:cNvPicPr>
            <a:picLocks noGrp="1" noChangeAspect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 flipH="1">
            <a:off x="395288" y="5805488"/>
            <a:ext cx="658812" cy="828675"/>
          </a:xfrm>
        </p:spPr>
      </p:pic>
      <p:sp>
        <p:nvSpPr>
          <p:cNvPr id="4" name="Овал 3"/>
          <p:cNvSpPr/>
          <p:nvPr/>
        </p:nvSpPr>
        <p:spPr>
          <a:xfrm>
            <a:off x="6858000" y="4643438"/>
            <a:ext cx="1785938" cy="171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dirty="0">
                <a:solidFill>
                  <a:schemeClr val="tx1"/>
                </a:solidFill>
                <a:latin typeface="Arial Black" pitchFamily="34" charset="0"/>
              </a:rPr>
              <a:t>30</a:t>
            </a:r>
            <a:endParaRPr lang="ru-RU" sz="6000" dirty="0">
              <a:solidFill>
                <a:schemeClr val="tx1"/>
              </a:solidFill>
              <a:latin typeface="Arial Black" pitchFamily="34" charset="0"/>
            </a:endParaRPr>
          </a:p>
        </p:txBody>
      </p:sp>
      <p:pic>
        <p:nvPicPr>
          <p:cNvPr id="17413" name="Picture 5" descr="C:\Users\Demo\Desktop\АННИМАЦИИ\5056f8f6c893[1]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0"/>
            <a:ext cx="2157413" cy="1357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Picture 9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571750" y="1500188"/>
            <a:ext cx="4214813" cy="252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5" name="Прямоугольник 6"/>
          <p:cNvSpPr>
            <a:spLocks noChangeArrowheads="1"/>
          </p:cNvSpPr>
          <p:nvPr/>
        </p:nvSpPr>
        <p:spPr bwMode="auto">
          <a:xfrm>
            <a:off x="285750" y="4286250"/>
            <a:ext cx="86439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/>
              <a:t>Назовите художника, автора картины «Утро в сосновом лесу»</a:t>
            </a:r>
            <a:endParaRPr lang="ru-RU" sz="2000"/>
          </a:p>
        </p:txBody>
      </p:sp>
      <p:sp>
        <p:nvSpPr>
          <p:cNvPr id="17416" name="Rectangle 6"/>
          <p:cNvSpPr>
            <a:spLocks noChangeArrowheads="1"/>
          </p:cNvSpPr>
          <p:nvPr/>
        </p:nvSpPr>
        <p:spPr bwMode="auto">
          <a:xfrm>
            <a:off x="3357563" y="4843463"/>
            <a:ext cx="200025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sz="1600" b="1">
                <a:latin typeface="Times New Roman" pitchFamily="18" charset="0"/>
              </a:rPr>
              <a:t>А)  И. Левитан;</a:t>
            </a:r>
            <a:endParaRPr lang="ru-RU" sz="1600" b="1"/>
          </a:p>
          <a:p>
            <a:pPr eaLnBrk="0" hangingPunct="0"/>
            <a:r>
              <a:rPr lang="ru-RU" sz="1600" b="1">
                <a:latin typeface="Times New Roman" pitchFamily="18" charset="0"/>
              </a:rPr>
              <a:t>Б)  А. К. Саврасов;</a:t>
            </a:r>
            <a:endParaRPr lang="ru-RU" sz="1600" b="1"/>
          </a:p>
          <a:p>
            <a:pPr eaLnBrk="0" hangingPunct="0"/>
            <a:r>
              <a:rPr lang="ru-RU" sz="1600" b="1">
                <a:latin typeface="Times New Roman" pitchFamily="18" charset="0"/>
              </a:rPr>
              <a:t>В)  И.И. Шишкин;</a:t>
            </a:r>
            <a:endParaRPr lang="ru-RU" sz="1600" b="1"/>
          </a:p>
          <a:p>
            <a:pPr eaLnBrk="0" hangingPunct="0"/>
            <a:r>
              <a:rPr lang="ru-RU" sz="1600" b="1">
                <a:latin typeface="Times New Roman" pitchFamily="18" charset="0"/>
              </a:rPr>
              <a:t>Г) Ф. Васильев;</a:t>
            </a:r>
            <a:endParaRPr lang="ru-RU" sz="1600" b="1"/>
          </a:p>
          <a:p>
            <a:pPr eaLnBrk="0" hangingPunct="0"/>
            <a:r>
              <a:rPr lang="ru-RU" sz="1600" b="1">
                <a:latin typeface="Times New Roman" pitchFamily="18" charset="0"/>
              </a:rPr>
              <a:t>Д) В. Верещагин.</a:t>
            </a:r>
            <a:endParaRPr lang="ru-RU" sz="1600" b="1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42852"/>
            <a:ext cx="8686800" cy="1152548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600" dirty="0" smtClean="0"/>
              <a:t>       РУССКИЙ ЯЗЫК</a:t>
            </a:r>
            <a:endParaRPr lang="ru-RU" sz="6600" dirty="0"/>
          </a:p>
        </p:txBody>
      </p:sp>
      <p:pic>
        <p:nvPicPr>
          <p:cNvPr id="18435" name="Объект 4">
            <a:hlinkClick r:id="rId2" action="ppaction://hlinksldjump"/>
          </p:cNvPr>
          <p:cNvPicPr>
            <a:picLocks noGrp="1" noChangeAspect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611188" y="6092825"/>
            <a:ext cx="936625" cy="361950"/>
          </a:xfrm>
        </p:spPr>
      </p:pic>
      <p:sp>
        <p:nvSpPr>
          <p:cNvPr id="4" name="Овал 3"/>
          <p:cNvSpPr/>
          <p:nvPr/>
        </p:nvSpPr>
        <p:spPr>
          <a:xfrm>
            <a:off x="6858000" y="4643438"/>
            <a:ext cx="1785938" cy="171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800" dirty="0">
                <a:solidFill>
                  <a:schemeClr val="tx1"/>
                </a:solidFill>
                <a:latin typeface="Arial Black" pitchFamily="34" charset="0"/>
              </a:rPr>
              <a:t>5</a:t>
            </a:r>
          </a:p>
        </p:txBody>
      </p:sp>
      <p:pic>
        <p:nvPicPr>
          <p:cNvPr id="18437" name="Picture 6" descr="C:\Users\Demo\Desktop\АННИМАЦИИ\857247609[1]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14313" y="214313"/>
            <a:ext cx="10668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642938" y="1179513"/>
            <a:ext cx="8072437" cy="495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ru-RU" sz="2400" b="1" i="1">
                <a:latin typeface="Times New Roman" pitchFamily="18" charset="0"/>
              </a:rPr>
              <a:t> </a:t>
            </a:r>
          </a:p>
          <a:p>
            <a:pPr algn="ctr" eaLnBrk="0" hangingPunct="0"/>
            <a:endParaRPr lang="ru-RU" sz="2400" b="1" i="1">
              <a:latin typeface="Times New Roman" pitchFamily="18" charset="0"/>
            </a:endParaRPr>
          </a:p>
          <a:p>
            <a:pPr algn="ctr" eaLnBrk="0" hangingPunct="0"/>
            <a:r>
              <a:rPr lang="ru-RU" sz="2400" b="1" i="1">
                <a:latin typeface="Times New Roman" pitchFamily="18" charset="0"/>
              </a:rPr>
              <a:t>Из всех данных глаголов, кроме одного, убрав мягкий знак, можно получить существительное. </a:t>
            </a:r>
          </a:p>
          <a:p>
            <a:pPr algn="ctr" eaLnBrk="0" hangingPunct="0"/>
            <a:r>
              <a:rPr lang="ru-RU" sz="2400" b="1" i="1">
                <a:latin typeface="Times New Roman" pitchFamily="18" charset="0"/>
              </a:rPr>
              <a:t>Из какого глагола существительное таким образом не получается?</a:t>
            </a:r>
          </a:p>
          <a:p>
            <a:pPr algn="ctr" eaLnBrk="0" hangingPunct="0"/>
            <a:endParaRPr lang="ru-RU" sz="2400" b="1" i="1">
              <a:latin typeface="Times New Roman" pitchFamily="18" charset="0"/>
            </a:endParaRPr>
          </a:p>
          <a:p>
            <a:pPr algn="ctr" eaLnBrk="0" hangingPunct="0"/>
            <a:endParaRPr lang="ru-RU" sz="2400" i="1"/>
          </a:p>
          <a:p>
            <a:pPr algn="ctr" eaLnBrk="0" hangingPunct="0"/>
            <a:endParaRPr lang="ru-RU" sz="2400" b="1" i="1">
              <a:latin typeface="Times New Roman" pitchFamily="18" charset="0"/>
            </a:endParaRPr>
          </a:p>
          <a:p>
            <a:pPr algn="ctr" eaLnBrk="0" hangingPunct="0"/>
            <a:r>
              <a:rPr lang="ru-RU" sz="2000" b="1">
                <a:latin typeface="Times New Roman" pitchFamily="18" charset="0"/>
              </a:rPr>
              <a:t>А) быть;</a:t>
            </a:r>
            <a:endParaRPr lang="ru-RU" sz="2000" b="1"/>
          </a:p>
          <a:p>
            <a:pPr algn="ctr" eaLnBrk="0" hangingPunct="0"/>
            <a:r>
              <a:rPr lang="ru-RU" sz="2000" b="1">
                <a:latin typeface="Times New Roman" pitchFamily="18" charset="0"/>
              </a:rPr>
              <a:t>Б) открыть;</a:t>
            </a:r>
            <a:endParaRPr lang="ru-RU" sz="2000" b="1"/>
          </a:p>
          <a:p>
            <a:pPr algn="ctr" eaLnBrk="0" hangingPunct="0"/>
            <a:r>
              <a:rPr lang="ru-RU" sz="2000" b="1">
                <a:latin typeface="Times New Roman" pitchFamily="18" charset="0"/>
              </a:rPr>
              <a:t>В) плакать;</a:t>
            </a:r>
            <a:endParaRPr lang="ru-RU" sz="2000" b="1"/>
          </a:p>
          <a:p>
            <a:pPr algn="ctr" eaLnBrk="0" hangingPunct="0"/>
            <a:r>
              <a:rPr lang="ru-RU" sz="2000" b="1">
                <a:latin typeface="Times New Roman" pitchFamily="18" charset="0"/>
              </a:rPr>
              <a:t>Г) брать;</a:t>
            </a:r>
            <a:endParaRPr lang="ru-RU" sz="2000" b="1"/>
          </a:p>
          <a:p>
            <a:pPr algn="ctr" eaLnBrk="0" hangingPunct="0"/>
            <a:r>
              <a:rPr lang="ru-RU" sz="2000" b="1">
                <a:latin typeface="Times New Roman" pitchFamily="18" charset="0"/>
              </a:rPr>
              <a:t>Д) молоть.</a:t>
            </a:r>
            <a:endParaRPr lang="ru-RU" sz="2000" b="1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ерая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801</TotalTime>
  <Words>1276</Words>
  <Application>Microsoft Office PowerPoint</Application>
  <PresentationFormat>Экран (4:3)</PresentationFormat>
  <Paragraphs>321</Paragraphs>
  <Slides>26</Slides>
  <Notes>0</Notes>
  <HiddenSlides>24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4" baseType="lpstr">
      <vt:lpstr>Arial</vt:lpstr>
      <vt:lpstr>Franklin Gothic Medium</vt:lpstr>
      <vt:lpstr>Franklin Gothic Book</vt:lpstr>
      <vt:lpstr>Wingdings 2</vt:lpstr>
      <vt:lpstr>Calibri</vt:lpstr>
      <vt:lpstr>Arial Black</vt:lpstr>
      <vt:lpstr>Times New Roman</vt:lpstr>
      <vt:lpstr>Трек</vt:lpstr>
      <vt:lpstr> </vt:lpstr>
      <vt:lpstr>Слайд 2</vt:lpstr>
      <vt:lpstr>       ИСКУССТВО </vt:lpstr>
      <vt:lpstr>        ИСКУССТВО </vt:lpstr>
      <vt:lpstr>       ИСКУССТВО </vt:lpstr>
      <vt:lpstr>         ИСКУССТВО </vt:lpstr>
      <vt:lpstr>        ИСКУССТВО </vt:lpstr>
      <vt:lpstr>      ИСКУССТВО </vt:lpstr>
      <vt:lpstr>       РУССКИЙ ЯЗЫК</vt:lpstr>
      <vt:lpstr>      РУССКИЙ ЯЗЫК</vt:lpstr>
      <vt:lpstr>      РУССКИЙ ЯЗЫК</vt:lpstr>
      <vt:lpstr>       РУССКИЙ ЯЗЫК</vt:lpstr>
      <vt:lpstr>        РУССКИЙ ЯЗЫК</vt:lpstr>
      <vt:lpstr>        РУССКИЙ ЯЗЫК</vt:lpstr>
      <vt:lpstr>         ЛИТЕРАТУРА</vt:lpstr>
      <vt:lpstr>         ЛИТЕРАТУРА</vt:lpstr>
      <vt:lpstr>           ЛИТЕРАТУРА</vt:lpstr>
      <vt:lpstr>          ЛИТЕРАТУРА</vt:lpstr>
      <vt:lpstr>         ЛИТЕРАТУРА</vt:lpstr>
      <vt:lpstr>         ЛИТЕРАТУРА</vt:lpstr>
      <vt:lpstr>       ЗАГАДКИ</vt:lpstr>
      <vt:lpstr>        ЗАГАДКИ</vt:lpstr>
      <vt:lpstr>       ЗАГАДКИ</vt:lpstr>
      <vt:lpstr>        ЗАГАДКИ</vt:lpstr>
      <vt:lpstr>       ЗАГАДКИ</vt:lpstr>
      <vt:lpstr>   ЗАГАДКИ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Директор</dc:creator>
  <cp:lastModifiedBy>re</cp:lastModifiedBy>
  <cp:revision>92</cp:revision>
  <dcterms:created xsi:type="dcterms:W3CDTF">2013-12-18T06:55:03Z</dcterms:created>
  <dcterms:modified xsi:type="dcterms:W3CDTF">2014-04-08T16:55:53Z</dcterms:modified>
</cp:coreProperties>
</file>