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theme/themeOverride4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73" r:id="rId2"/>
  </p:sldMasterIdLst>
  <p:sldIdLst>
    <p:sldId id="267" r:id="rId3"/>
    <p:sldId id="266" r:id="rId4"/>
    <p:sldId id="270" r:id="rId5"/>
    <p:sldId id="265" r:id="rId6"/>
    <p:sldId id="269" r:id="rId7"/>
    <p:sldId id="258" r:id="rId8"/>
    <p:sldId id="256" r:id="rId9"/>
    <p:sldId id="260" r:id="rId10"/>
    <p:sldId id="261" r:id="rId11"/>
    <p:sldId id="262" r:id="rId12"/>
    <p:sldId id="263" r:id="rId13"/>
    <p:sldId id="275" r:id="rId14"/>
    <p:sldId id="276" r:id="rId15"/>
    <p:sldId id="274" r:id="rId16"/>
    <p:sldId id="264" r:id="rId17"/>
    <p:sldId id="277" r:id="rId18"/>
    <p:sldId id="268" r:id="rId19"/>
    <p:sldId id="278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00"/>
    <a:srgbClr val="006600"/>
    <a:srgbClr val="FF0000"/>
    <a:srgbClr val="FFFF00"/>
    <a:srgbClr val="000099"/>
    <a:srgbClr val="FF5050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576" autoAdjust="0"/>
  </p:normalViewPr>
  <p:slideViewPr>
    <p:cSldViewPr>
      <p:cViewPr>
        <p:scale>
          <a:sx n="68" d="100"/>
          <a:sy n="68" d="100"/>
        </p:scale>
        <p:origin x="-516" y="8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90A83A-FD27-40ED-9F37-C51E8EE7E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D5854-7CC4-4C32-ABDC-FB441832B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86EEF-1C14-4AC5-92F5-FD4BC72D7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/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9731D-3E26-45D4-B1E1-A115EA7337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B36B7-ED29-43D3-96FE-67E16AC48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F5BF4-3AC1-432F-B4F9-CE4B972E04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E0F26-2028-40E5-87A4-DE4FCB3BCD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81920-F27F-4EE4-868E-AD12470040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60CC0-4A64-4F47-82EF-0ED3A93669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D81F-AFE1-4359-9294-C97B1BECA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E2061-DB23-4CBF-AC19-B8F76C836B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40438-D81A-4633-99E3-F0EA08FDD5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202C6-52FE-4854-9161-CC42EAABDE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02A44-E2EE-489F-A4DA-5D3F6FDCC5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2A2F-A35C-4939-9F40-4781182EDD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6DCA2-A1F1-4656-B00D-6E90D71A8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96D4A-B49D-4FCE-BAB5-982E3DD83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10A04-64F9-43CF-B381-6859C5D2AF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0777D-B8C9-4B0D-A3E5-37FF67F1F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5FE501-C132-4A46-9568-B15810A16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C95E8-6DB6-4228-AC2E-A93A1107D0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8F8CE-7DF1-46E9-B956-0B674D5D1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5F9D436-ACFE-4624-B4EC-185E6FAF83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7" r:id="rId2"/>
    <p:sldLayoutId id="2147483796" r:id="rId3"/>
    <p:sldLayoutId id="2147483795" r:id="rId4"/>
    <p:sldLayoutId id="2147483794" r:id="rId5"/>
    <p:sldLayoutId id="2147483793" r:id="rId6"/>
    <p:sldLayoutId id="2147483792" r:id="rId7"/>
    <p:sldLayoutId id="2147483791" r:id="rId8"/>
    <p:sldLayoutId id="2147483790" r:id="rId9"/>
    <p:sldLayoutId id="2147483789" r:id="rId10"/>
    <p:sldLayoutId id="214748378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58A0BCC7-1299-4DE4-93B9-646126BE05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7" r:id="rId2"/>
    <p:sldLayoutId id="2147483809" r:id="rId3"/>
    <p:sldLayoutId id="2147483806" r:id="rId4"/>
    <p:sldLayoutId id="2147483805" r:id="rId5"/>
    <p:sldLayoutId id="2147483804" r:id="rId6"/>
    <p:sldLayoutId id="2147483803" r:id="rId7"/>
    <p:sldLayoutId id="2147483802" r:id="rId8"/>
    <p:sldLayoutId id="2147483801" r:id="rId9"/>
    <p:sldLayoutId id="2147483800" r:id="rId10"/>
    <p:sldLayoutId id="2147483799" r:id="rId11"/>
  </p:sldLayoutIdLst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5.vml"/><Relationship Id="rId1" Type="http://schemas.openxmlformats.org/officeDocument/2006/relationships/themeOverride" Target="../theme/themeOverride4.xml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Users\&#1045;&#1083;&#1077;&#1085;&#1072;\Desktop\&#1059;&#1088;&#1086;&#1082;%20&#1085;&#1072;%20&#1082;&#1086;&#1085;&#1082;&#1091;&#1088;&#1089;%20&#1080;&#1090;&#1086;&#1075;\&#1053;&#1072;%20&#1082;&#1086;&#1085;&#1082;&#1091;&#1088;&#1089;\&#1055;&#1088;&#1077;&#1079;&#1077;&#1085;&#1090;&#1072;&#1094;&#1080;&#1103;\&#1055;&#1088;&#1080;&#1083;&#1086;&#1078;&#1077;&#1085;&#1080;&#1077;1.mp3" TargetMode="Externa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4.vml"/><Relationship Id="rId1" Type="http://schemas.openxmlformats.org/officeDocument/2006/relationships/themeOverride" Target="../theme/themeOverride3.x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811213" y="569913"/>
            <a:ext cx="7345362" cy="3170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2800" b="1">
                <a:cs typeface="Arial" charset="0"/>
              </a:rPr>
              <a:t>Каждая проблема, которую я решал, становилась правилом,</a:t>
            </a:r>
            <a:br>
              <a:rPr lang="ru-RU" altLang="ru-RU" sz="2800" b="1">
                <a:cs typeface="Arial" charset="0"/>
              </a:rPr>
            </a:br>
            <a:r>
              <a:rPr lang="ru-RU" altLang="ru-RU" sz="2800" b="1">
                <a:cs typeface="Arial" charset="0"/>
              </a:rPr>
              <a:t>которое мне в последствии служило для решения других проблем. </a:t>
            </a:r>
          </a:p>
          <a:p>
            <a:pPr algn="r"/>
            <a:r>
              <a:rPr lang="ru-RU" altLang="ru-RU" sz="2800" i="1">
                <a:cs typeface="Arial" charset="0"/>
              </a:rPr>
              <a:t>Рене Декарт </a:t>
            </a:r>
          </a:p>
        </p:txBody>
      </p:sp>
      <p:pic>
        <p:nvPicPr>
          <p:cNvPr id="4099" name="Picture 4" descr="http://www.koob.ru/images/decart2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1213" y="3429000"/>
            <a:ext cx="2063750" cy="298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900113" y="434975"/>
            <a:ext cx="4319587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000" b="1">
                <a:solidFill>
                  <a:srgbClr val="990000"/>
                </a:solidFill>
                <a:cs typeface="Arial" charset="0"/>
              </a:rPr>
              <a:t>!Запомнить!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272732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>
                <a:solidFill>
                  <a:srgbClr val="990000"/>
                </a:solidFill>
                <a:cs typeface="Arial" charset="0"/>
              </a:rPr>
              <a:t>Определение:</a:t>
            </a: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957263" y="1000125"/>
            <a:ext cx="7921625" cy="2246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>
                <a:solidFill>
                  <a:srgbClr val="006600"/>
                </a:solidFill>
              </a:rPr>
              <a:t>Множество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всех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решений</a:t>
            </a:r>
            <a:r>
              <a:rPr lang="ru-RU" altLang="ru-RU" sz="2800"/>
              <a:t> (частных решений) системы неравенств представляет собой </a:t>
            </a:r>
            <a:r>
              <a:rPr lang="ru-RU" altLang="ru-RU" sz="2800">
                <a:solidFill>
                  <a:srgbClr val="006600"/>
                </a:solidFill>
              </a:rPr>
              <a:t>общее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решение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системы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неравенств</a:t>
            </a:r>
            <a:r>
              <a:rPr lang="ru-RU" altLang="ru-RU" sz="2800"/>
              <a:t> (чаще говорят просто </a:t>
            </a:r>
            <a:r>
              <a:rPr lang="ru-RU" altLang="ru-RU" sz="2800">
                <a:sym typeface="Symbol" pitchFamily="18" charset="2"/>
              </a:rPr>
              <a:t></a:t>
            </a:r>
            <a:r>
              <a:rPr lang="ru-RU" altLang="ru-RU" sz="2800"/>
              <a:t> решение системы неравенств).</a:t>
            </a:r>
          </a:p>
        </p:txBody>
      </p:sp>
      <p:grpSp>
        <p:nvGrpSpPr>
          <p:cNvPr id="13321" name="Group 9"/>
          <p:cNvGrpSpPr>
            <a:grpSpLocks/>
          </p:cNvGrpSpPr>
          <p:nvPr/>
        </p:nvGrpSpPr>
        <p:grpSpPr bwMode="auto">
          <a:xfrm>
            <a:off x="908050" y="3605213"/>
            <a:ext cx="7970838" cy="2765425"/>
            <a:chOff x="572" y="2271"/>
            <a:chExt cx="5021" cy="1742"/>
          </a:xfrm>
        </p:grpSpPr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603" y="2271"/>
              <a:ext cx="4953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altLang="ru-RU" sz="2800"/>
                <a:t>Т.е. множеством всех решений системы неравенст</a:t>
              </a:r>
              <a:endParaRPr lang="en-US" altLang="ru-RU" sz="2800">
                <a:cs typeface="Arial" charset="0"/>
              </a:endParaRPr>
            </a:p>
          </p:txBody>
        </p:sp>
        <p:graphicFrame>
          <p:nvGraphicFramePr>
            <p:cNvPr id="2" name="Объект 1"/>
            <p:cNvGraphicFramePr>
              <a:graphicFrameLocks noChangeAspect="1"/>
            </p:cNvGraphicFramePr>
            <p:nvPr/>
          </p:nvGraphicFramePr>
          <p:xfrm>
            <a:off x="581" y="2893"/>
            <a:ext cx="1271" cy="773"/>
          </p:xfrm>
          <a:graphic>
            <a:graphicData uri="http://schemas.openxmlformats.org/presentationml/2006/ole">
              <p:oleObj spid="_x0000_s13318" name="Формула" r:id="rId4" imgW="749300" imgH="457200" progId="Equation.3">
                <p:embed/>
              </p:oleObj>
            </a:graphicData>
          </a:graphic>
        </p:graphicFrame>
        <p:sp>
          <p:nvSpPr>
            <p:cNvPr id="14" name="Text Box 6"/>
            <p:cNvSpPr txBox="1">
              <a:spLocks noChangeArrowheads="1"/>
            </p:cNvSpPr>
            <p:nvPr/>
          </p:nvSpPr>
          <p:spPr bwMode="auto">
            <a:xfrm>
              <a:off x="572" y="3684"/>
              <a:ext cx="5021" cy="32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800"/>
                <a:t>является промежуток (0;2</a:t>
              </a:r>
              <a:r>
                <a:rPr lang="en-US" altLang="ru-RU" sz="2800"/>
                <a:t>]</a:t>
              </a:r>
              <a:r>
                <a:rPr lang="ru-RU" altLang="ru-RU" sz="2800"/>
                <a:t>.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graphicFrame>
        <p:nvGraphicFramePr>
          <p:cNvPr id="14340" name="Object 8"/>
          <p:cNvGraphicFramePr>
            <a:graphicFrameLocks noChangeAspect="1"/>
          </p:cNvGraphicFramePr>
          <p:nvPr/>
        </p:nvGraphicFramePr>
        <p:xfrm>
          <a:off x="6519863" y="428625"/>
          <a:ext cx="2087562" cy="1319213"/>
        </p:xfrm>
        <a:graphic>
          <a:graphicData uri="http://schemas.openxmlformats.org/presentationml/2006/ole">
            <p:oleObj spid="_x0000_s14340" name="Формула" r:id="rId3" imgW="723586" imgH="457002" progId="Equation.3">
              <p:embed/>
            </p:oleObj>
          </a:graphicData>
        </a:graphic>
      </p:graphicFrame>
      <p:sp>
        <p:nvSpPr>
          <p:cNvPr id="14341" name="Text Box 10"/>
          <p:cNvSpPr txBox="1">
            <a:spLocks noChangeArrowheads="1"/>
          </p:cNvSpPr>
          <p:nvPr/>
        </p:nvSpPr>
        <p:spPr bwMode="auto">
          <a:xfrm>
            <a:off x="1003300" y="1087438"/>
            <a:ext cx="5905500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и указать целые решения.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360363" y="5170488"/>
            <a:ext cx="842327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>
              <a:spcBef>
                <a:spcPct val="50000"/>
              </a:spcBef>
              <a:defRPr sz="2800"/>
            </a:lvl1pPr>
          </a:lstStyle>
          <a:p>
            <a:pPr>
              <a:defRPr/>
            </a:pPr>
            <a:r>
              <a:rPr lang="ru-RU" altLang="ru-RU" sz="2000" dirty="0" smtClean="0">
                <a:solidFill>
                  <a:srgbClr val="006600"/>
                </a:solidFill>
              </a:rPr>
              <a:t>Вопросы для размышления: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altLang="ru-RU" sz="2000" i="1" dirty="0" smtClean="0"/>
              <a:t>Может ли система неравенств не иметь решений?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ru-RU" altLang="ru-RU" sz="2000" i="1" dirty="0" smtClean="0"/>
              <a:t>Может ли система неравенств иметь одно решение?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427038" y="4175125"/>
            <a:ext cx="2808287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Ответ: </a:t>
            </a:r>
            <a:r>
              <a:rPr lang="en-US" altLang="ru-RU" sz="2800"/>
              <a:t>[-1;3)</a:t>
            </a:r>
            <a:endParaRPr lang="ru-RU" altLang="ru-RU" sz="2800"/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2439988" y="4170363"/>
            <a:ext cx="204787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,</a:t>
            </a:r>
            <a:r>
              <a:rPr lang="en-US" altLang="ru-RU" sz="2800"/>
              <a:t>{</a:t>
            </a:r>
            <a:r>
              <a:rPr lang="ru-RU" altLang="ru-RU" sz="2800"/>
              <a:t>-1;0;1;2</a:t>
            </a:r>
            <a:r>
              <a:rPr lang="en-US" altLang="ru-RU" sz="2800"/>
              <a:t>}</a:t>
            </a:r>
            <a:r>
              <a:rPr lang="ru-RU" altLang="ru-RU" sz="2800"/>
              <a:t>.</a:t>
            </a:r>
          </a:p>
        </p:txBody>
      </p:sp>
      <p:sp>
        <p:nvSpPr>
          <p:cNvPr id="14345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7561263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>
                <a:cs typeface="Arial" charset="0"/>
              </a:rPr>
              <a:t>№1. Решить систему неравенств</a:t>
            </a: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549275" y="2651125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549275" y="3370263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Oval 33"/>
          <p:cNvSpPr>
            <a:spLocks noChangeArrowheads="1"/>
          </p:cNvSpPr>
          <p:nvPr/>
        </p:nvSpPr>
        <p:spPr bwMode="auto">
          <a:xfrm>
            <a:off x="2997200" y="3298825"/>
            <a:ext cx="144463" cy="14446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1" name="Text Box 37"/>
          <p:cNvSpPr txBox="1">
            <a:spLocks noChangeArrowheads="1"/>
          </p:cNvSpPr>
          <p:nvPr/>
        </p:nvSpPr>
        <p:spPr bwMode="auto">
          <a:xfrm>
            <a:off x="1268413" y="2722563"/>
            <a:ext cx="5048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-1</a:t>
            </a:r>
          </a:p>
        </p:txBody>
      </p:sp>
      <p:sp>
        <p:nvSpPr>
          <p:cNvPr id="22" name="Text Box 43"/>
          <p:cNvSpPr txBox="1">
            <a:spLocks noChangeArrowheads="1"/>
          </p:cNvSpPr>
          <p:nvPr/>
        </p:nvSpPr>
        <p:spPr bwMode="auto">
          <a:xfrm>
            <a:off x="3667125" y="2682875"/>
            <a:ext cx="57467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5</a:t>
            </a:r>
          </a:p>
        </p:txBody>
      </p:sp>
      <p:grpSp>
        <p:nvGrpSpPr>
          <p:cNvPr id="23" name="Group 86"/>
          <p:cNvGrpSpPr>
            <a:grpSpLocks/>
          </p:cNvGrpSpPr>
          <p:nvPr/>
        </p:nvGrpSpPr>
        <p:grpSpPr bwMode="auto">
          <a:xfrm>
            <a:off x="1543050" y="2405063"/>
            <a:ext cx="2373313" cy="222250"/>
            <a:chOff x="1437" y="255"/>
            <a:chExt cx="1495" cy="140"/>
          </a:xfrm>
        </p:grpSpPr>
        <p:sp>
          <p:nvSpPr>
            <p:cNvPr id="14397" name="Line 87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98" name="Line 88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99" name="Line 89"/>
            <p:cNvSpPr>
              <a:spLocks noChangeShapeType="1"/>
            </p:cNvSpPr>
            <p:nvPr/>
          </p:nvSpPr>
          <p:spPr bwMode="auto">
            <a:xfrm flipH="1">
              <a:off x="1709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00" name="Line 90"/>
            <p:cNvSpPr>
              <a:spLocks noChangeShapeType="1"/>
            </p:cNvSpPr>
            <p:nvPr/>
          </p:nvSpPr>
          <p:spPr bwMode="auto">
            <a:xfrm flipH="1">
              <a:off x="15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01" name="Line 91"/>
            <p:cNvSpPr>
              <a:spLocks noChangeShapeType="1"/>
            </p:cNvSpPr>
            <p:nvPr/>
          </p:nvSpPr>
          <p:spPr bwMode="auto">
            <a:xfrm flipH="1">
              <a:off x="148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02" name="Line 92"/>
            <p:cNvSpPr>
              <a:spLocks noChangeShapeType="1"/>
            </p:cNvSpPr>
            <p:nvPr/>
          </p:nvSpPr>
          <p:spPr bwMode="auto">
            <a:xfrm flipH="1">
              <a:off x="157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03" name="Line 93"/>
            <p:cNvSpPr>
              <a:spLocks noChangeShapeType="1"/>
            </p:cNvSpPr>
            <p:nvPr/>
          </p:nvSpPr>
          <p:spPr bwMode="auto">
            <a:xfrm flipH="1">
              <a:off x="1611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04" name="Line 94"/>
            <p:cNvSpPr>
              <a:spLocks noChangeShapeType="1"/>
            </p:cNvSpPr>
            <p:nvPr/>
          </p:nvSpPr>
          <p:spPr bwMode="auto">
            <a:xfrm flipH="1">
              <a:off x="1664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05" name="Line 95"/>
            <p:cNvSpPr>
              <a:spLocks noChangeShapeType="1"/>
            </p:cNvSpPr>
            <p:nvPr/>
          </p:nvSpPr>
          <p:spPr bwMode="auto">
            <a:xfrm flipH="1">
              <a:off x="175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06" name="Line 96"/>
            <p:cNvSpPr>
              <a:spLocks noChangeShapeType="1"/>
            </p:cNvSpPr>
            <p:nvPr/>
          </p:nvSpPr>
          <p:spPr bwMode="auto">
            <a:xfrm flipH="1">
              <a:off x="180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07" name="Line 97"/>
            <p:cNvSpPr>
              <a:spLocks noChangeShapeType="1"/>
            </p:cNvSpPr>
            <p:nvPr/>
          </p:nvSpPr>
          <p:spPr bwMode="auto">
            <a:xfrm flipH="1">
              <a:off x="1838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08" name="Line 98"/>
            <p:cNvSpPr>
              <a:spLocks noChangeShapeType="1"/>
            </p:cNvSpPr>
            <p:nvPr/>
          </p:nvSpPr>
          <p:spPr bwMode="auto">
            <a:xfrm flipH="1">
              <a:off x="189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09" name="Line 99"/>
            <p:cNvSpPr>
              <a:spLocks noChangeShapeType="1"/>
            </p:cNvSpPr>
            <p:nvPr/>
          </p:nvSpPr>
          <p:spPr bwMode="auto">
            <a:xfrm flipH="1">
              <a:off x="198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10" name="Line 100"/>
            <p:cNvSpPr>
              <a:spLocks noChangeShapeType="1"/>
            </p:cNvSpPr>
            <p:nvPr/>
          </p:nvSpPr>
          <p:spPr bwMode="auto">
            <a:xfrm flipH="1">
              <a:off x="20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11" name="Line 101"/>
            <p:cNvSpPr>
              <a:spLocks noChangeShapeType="1"/>
            </p:cNvSpPr>
            <p:nvPr/>
          </p:nvSpPr>
          <p:spPr bwMode="auto">
            <a:xfrm flipH="1">
              <a:off x="193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12" name="Line 102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13" name="Line 103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14" name="Line 104"/>
            <p:cNvSpPr>
              <a:spLocks noChangeShapeType="1"/>
            </p:cNvSpPr>
            <p:nvPr/>
          </p:nvSpPr>
          <p:spPr bwMode="auto">
            <a:xfrm flipH="1">
              <a:off x="229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15" name="Line 105"/>
            <p:cNvSpPr>
              <a:spLocks noChangeShapeType="1"/>
            </p:cNvSpPr>
            <p:nvPr/>
          </p:nvSpPr>
          <p:spPr bwMode="auto">
            <a:xfrm flipH="1">
              <a:off x="21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16" name="Line 106"/>
            <p:cNvSpPr>
              <a:spLocks noChangeShapeType="1"/>
            </p:cNvSpPr>
            <p:nvPr/>
          </p:nvSpPr>
          <p:spPr bwMode="auto">
            <a:xfrm flipH="1">
              <a:off x="207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17" name="Line 107"/>
            <p:cNvSpPr>
              <a:spLocks noChangeShapeType="1"/>
            </p:cNvSpPr>
            <p:nvPr/>
          </p:nvSpPr>
          <p:spPr bwMode="auto">
            <a:xfrm flipH="1">
              <a:off x="2163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18" name="Line 108"/>
            <p:cNvSpPr>
              <a:spLocks noChangeShapeType="1"/>
            </p:cNvSpPr>
            <p:nvPr/>
          </p:nvSpPr>
          <p:spPr bwMode="auto">
            <a:xfrm flipH="1">
              <a:off x="2200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19" name="Line 109"/>
            <p:cNvSpPr>
              <a:spLocks noChangeShapeType="1"/>
            </p:cNvSpPr>
            <p:nvPr/>
          </p:nvSpPr>
          <p:spPr bwMode="auto">
            <a:xfrm flipH="1">
              <a:off x="225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20" name="Line 110"/>
            <p:cNvSpPr>
              <a:spLocks noChangeShapeType="1"/>
            </p:cNvSpPr>
            <p:nvPr/>
          </p:nvSpPr>
          <p:spPr bwMode="auto">
            <a:xfrm flipH="1">
              <a:off x="234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21" name="Line 111"/>
            <p:cNvSpPr>
              <a:spLocks noChangeShapeType="1"/>
            </p:cNvSpPr>
            <p:nvPr/>
          </p:nvSpPr>
          <p:spPr bwMode="auto">
            <a:xfrm flipH="1">
              <a:off x="2390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22" name="Line 112"/>
            <p:cNvSpPr>
              <a:spLocks noChangeShapeType="1"/>
            </p:cNvSpPr>
            <p:nvPr/>
          </p:nvSpPr>
          <p:spPr bwMode="auto">
            <a:xfrm flipH="1">
              <a:off x="2427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23" name="Line 113"/>
            <p:cNvSpPr>
              <a:spLocks noChangeShapeType="1"/>
            </p:cNvSpPr>
            <p:nvPr/>
          </p:nvSpPr>
          <p:spPr bwMode="auto">
            <a:xfrm flipH="1">
              <a:off x="2480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24" name="Line 114"/>
            <p:cNvSpPr>
              <a:spLocks noChangeShapeType="1"/>
            </p:cNvSpPr>
            <p:nvPr/>
          </p:nvSpPr>
          <p:spPr bwMode="auto">
            <a:xfrm flipH="1">
              <a:off x="257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25" name="Line 115"/>
            <p:cNvSpPr>
              <a:spLocks noChangeShapeType="1"/>
            </p:cNvSpPr>
            <p:nvPr/>
          </p:nvSpPr>
          <p:spPr bwMode="auto">
            <a:xfrm flipH="1">
              <a:off x="26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26" name="Line 116"/>
            <p:cNvSpPr>
              <a:spLocks noChangeShapeType="1"/>
            </p:cNvSpPr>
            <p:nvPr/>
          </p:nvSpPr>
          <p:spPr bwMode="auto">
            <a:xfrm flipH="1">
              <a:off x="252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27" name="Line 117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28" name="Line 118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29" name="Line 119"/>
            <p:cNvSpPr>
              <a:spLocks noChangeShapeType="1"/>
            </p:cNvSpPr>
            <p:nvPr/>
          </p:nvSpPr>
          <p:spPr bwMode="auto">
            <a:xfrm flipH="1">
              <a:off x="270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30" name="Line 120"/>
            <p:cNvSpPr>
              <a:spLocks noChangeShapeType="1"/>
            </p:cNvSpPr>
            <p:nvPr/>
          </p:nvSpPr>
          <p:spPr bwMode="auto">
            <a:xfrm flipH="1">
              <a:off x="266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31" name="Line 121"/>
            <p:cNvSpPr>
              <a:spLocks noChangeShapeType="1"/>
            </p:cNvSpPr>
            <p:nvPr/>
          </p:nvSpPr>
          <p:spPr bwMode="auto">
            <a:xfrm flipH="1">
              <a:off x="275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32" name="Line 122"/>
            <p:cNvSpPr>
              <a:spLocks noChangeShapeType="1"/>
            </p:cNvSpPr>
            <p:nvPr/>
          </p:nvSpPr>
          <p:spPr bwMode="auto">
            <a:xfrm flipH="1">
              <a:off x="2789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433" name="Line 123"/>
            <p:cNvSpPr>
              <a:spLocks noChangeShapeType="1"/>
            </p:cNvSpPr>
            <p:nvPr/>
          </p:nvSpPr>
          <p:spPr bwMode="auto">
            <a:xfrm flipH="1">
              <a:off x="284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5" name="Line 236"/>
          <p:cNvSpPr>
            <a:spLocks noChangeShapeType="1"/>
          </p:cNvSpPr>
          <p:nvPr/>
        </p:nvSpPr>
        <p:spPr bwMode="auto">
          <a:xfrm>
            <a:off x="3068638" y="1958975"/>
            <a:ext cx="0" cy="1728788"/>
          </a:xfrm>
          <a:prstGeom prst="line">
            <a:avLst/>
          </a:prstGeom>
          <a:noFill/>
          <a:ln w="38100">
            <a:solidFill>
              <a:srgbClr val="99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6" name="Line 237"/>
          <p:cNvSpPr>
            <a:spLocks noChangeShapeType="1"/>
          </p:cNvSpPr>
          <p:nvPr/>
        </p:nvSpPr>
        <p:spPr bwMode="auto">
          <a:xfrm>
            <a:off x="1557338" y="2281238"/>
            <a:ext cx="0" cy="1584325"/>
          </a:xfrm>
          <a:prstGeom prst="line">
            <a:avLst/>
          </a:prstGeom>
          <a:noFill/>
          <a:ln w="38100">
            <a:solidFill>
              <a:srgbClr val="99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7" name="Text Box 37"/>
          <p:cNvSpPr txBox="1">
            <a:spLocks noChangeArrowheads="1"/>
          </p:cNvSpPr>
          <p:nvPr/>
        </p:nvSpPr>
        <p:spPr bwMode="auto">
          <a:xfrm>
            <a:off x="2855913" y="3463925"/>
            <a:ext cx="5048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3</a:t>
            </a:r>
          </a:p>
        </p:txBody>
      </p:sp>
      <p:sp>
        <p:nvSpPr>
          <p:cNvPr id="118" name="Oval 35"/>
          <p:cNvSpPr>
            <a:spLocks noChangeArrowheads="1"/>
          </p:cNvSpPr>
          <p:nvPr/>
        </p:nvSpPr>
        <p:spPr bwMode="auto">
          <a:xfrm flipV="1">
            <a:off x="3833813" y="2579688"/>
            <a:ext cx="120650" cy="142875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grpSp>
        <p:nvGrpSpPr>
          <p:cNvPr id="119" name="Group 86"/>
          <p:cNvGrpSpPr>
            <a:grpSpLocks/>
          </p:cNvGrpSpPr>
          <p:nvPr/>
        </p:nvGrpSpPr>
        <p:grpSpPr bwMode="auto">
          <a:xfrm>
            <a:off x="787400" y="3113088"/>
            <a:ext cx="2373313" cy="222250"/>
            <a:chOff x="1437" y="255"/>
            <a:chExt cx="1495" cy="140"/>
          </a:xfrm>
        </p:grpSpPr>
        <p:sp>
          <p:nvSpPr>
            <p:cNvPr id="14360" name="Line 87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Line 88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Line 89"/>
            <p:cNvSpPr>
              <a:spLocks noChangeShapeType="1"/>
            </p:cNvSpPr>
            <p:nvPr/>
          </p:nvSpPr>
          <p:spPr bwMode="auto">
            <a:xfrm flipH="1">
              <a:off x="1709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Line 90"/>
            <p:cNvSpPr>
              <a:spLocks noChangeShapeType="1"/>
            </p:cNvSpPr>
            <p:nvPr/>
          </p:nvSpPr>
          <p:spPr bwMode="auto">
            <a:xfrm flipH="1">
              <a:off x="15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Line 91"/>
            <p:cNvSpPr>
              <a:spLocks noChangeShapeType="1"/>
            </p:cNvSpPr>
            <p:nvPr/>
          </p:nvSpPr>
          <p:spPr bwMode="auto">
            <a:xfrm flipH="1">
              <a:off x="148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Line 92"/>
            <p:cNvSpPr>
              <a:spLocks noChangeShapeType="1"/>
            </p:cNvSpPr>
            <p:nvPr/>
          </p:nvSpPr>
          <p:spPr bwMode="auto">
            <a:xfrm flipH="1">
              <a:off x="157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Line 93"/>
            <p:cNvSpPr>
              <a:spLocks noChangeShapeType="1"/>
            </p:cNvSpPr>
            <p:nvPr/>
          </p:nvSpPr>
          <p:spPr bwMode="auto">
            <a:xfrm flipH="1">
              <a:off x="1611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Line 94"/>
            <p:cNvSpPr>
              <a:spLocks noChangeShapeType="1"/>
            </p:cNvSpPr>
            <p:nvPr/>
          </p:nvSpPr>
          <p:spPr bwMode="auto">
            <a:xfrm flipH="1">
              <a:off x="1664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Line 95"/>
            <p:cNvSpPr>
              <a:spLocks noChangeShapeType="1"/>
            </p:cNvSpPr>
            <p:nvPr/>
          </p:nvSpPr>
          <p:spPr bwMode="auto">
            <a:xfrm flipH="1">
              <a:off x="175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Line 96"/>
            <p:cNvSpPr>
              <a:spLocks noChangeShapeType="1"/>
            </p:cNvSpPr>
            <p:nvPr/>
          </p:nvSpPr>
          <p:spPr bwMode="auto">
            <a:xfrm flipH="1">
              <a:off x="180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Line 97"/>
            <p:cNvSpPr>
              <a:spLocks noChangeShapeType="1"/>
            </p:cNvSpPr>
            <p:nvPr/>
          </p:nvSpPr>
          <p:spPr bwMode="auto">
            <a:xfrm flipH="1">
              <a:off x="1838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Line 98"/>
            <p:cNvSpPr>
              <a:spLocks noChangeShapeType="1"/>
            </p:cNvSpPr>
            <p:nvPr/>
          </p:nvSpPr>
          <p:spPr bwMode="auto">
            <a:xfrm flipH="1">
              <a:off x="189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Line 99"/>
            <p:cNvSpPr>
              <a:spLocks noChangeShapeType="1"/>
            </p:cNvSpPr>
            <p:nvPr/>
          </p:nvSpPr>
          <p:spPr bwMode="auto">
            <a:xfrm flipH="1">
              <a:off x="198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Line 100"/>
            <p:cNvSpPr>
              <a:spLocks noChangeShapeType="1"/>
            </p:cNvSpPr>
            <p:nvPr/>
          </p:nvSpPr>
          <p:spPr bwMode="auto">
            <a:xfrm flipH="1">
              <a:off x="20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Line 101"/>
            <p:cNvSpPr>
              <a:spLocks noChangeShapeType="1"/>
            </p:cNvSpPr>
            <p:nvPr/>
          </p:nvSpPr>
          <p:spPr bwMode="auto">
            <a:xfrm flipH="1">
              <a:off x="193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Line 102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Line 103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Line 104"/>
            <p:cNvSpPr>
              <a:spLocks noChangeShapeType="1"/>
            </p:cNvSpPr>
            <p:nvPr/>
          </p:nvSpPr>
          <p:spPr bwMode="auto">
            <a:xfrm flipH="1">
              <a:off x="229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78" name="Line 105"/>
            <p:cNvSpPr>
              <a:spLocks noChangeShapeType="1"/>
            </p:cNvSpPr>
            <p:nvPr/>
          </p:nvSpPr>
          <p:spPr bwMode="auto">
            <a:xfrm flipH="1">
              <a:off x="21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Line 106"/>
            <p:cNvSpPr>
              <a:spLocks noChangeShapeType="1"/>
            </p:cNvSpPr>
            <p:nvPr/>
          </p:nvSpPr>
          <p:spPr bwMode="auto">
            <a:xfrm flipH="1">
              <a:off x="207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80" name="Line 107"/>
            <p:cNvSpPr>
              <a:spLocks noChangeShapeType="1"/>
            </p:cNvSpPr>
            <p:nvPr/>
          </p:nvSpPr>
          <p:spPr bwMode="auto">
            <a:xfrm flipH="1">
              <a:off x="2163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81" name="Line 108"/>
            <p:cNvSpPr>
              <a:spLocks noChangeShapeType="1"/>
            </p:cNvSpPr>
            <p:nvPr/>
          </p:nvSpPr>
          <p:spPr bwMode="auto">
            <a:xfrm flipH="1">
              <a:off x="2200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82" name="Line 109"/>
            <p:cNvSpPr>
              <a:spLocks noChangeShapeType="1"/>
            </p:cNvSpPr>
            <p:nvPr/>
          </p:nvSpPr>
          <p:spPr bwMode="auto">
            <a:xfrm flipH="1">
              <a:off x="225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83" name="Line 110"/>
            <p:cNvSpPr>
              <a:spLocks noChangeShapeType="1"/>
            </p:cNvSpPr>
            <p:nvPr/>
          </p:nvSpPr>
          <p:spPr bwMode="auto">
            <a:xfrm flipH="1">
              <a:off x="234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84" name="Line 111"/>
            <p:cNvSpPr>
              <a:spLocks noChangeShapeType="1"/>
            </p:cNvSpPr>
            <p:nvPr/>
          </p:nvSpPr>
          <p:spPr bwMode="auto">
            <a:xfrm flipH="1">
              <a:off x="2390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85" name="Line 112"/>
            <p:cNvSpPr>
              <a:spLocks noChangeShapeType="1"/>
            </p:cNvSpPr>
            <p:nvPr/>
          </p:nvSpPr>
          <p:spPr bwMode="auto">
            <a:xfrm flipH="1">
              <a:off x="2427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86" name="Line 113"/>
            <p:cNvSpPr>
              <a:spLocks noChangeShapeType="1"/>
            </p:cNvSpPr>
            <p:nvPr/>
          </p:nvSpPr>
          <p:spPr bwMode="auto">
            <a:xfrm flipH="1">
              <a:off x="2480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87" name="Line 114"/>
            <p:cNvSpPr>
              <a:spLocks noChangeShapeType="1"/>
            </p:cNvSpPr>
            <p:nvPr/>
          </p:nvSpPr>
          <p:spPr bwMode="auto">
            <a:xfrm flipH="1">
              <a:off x="257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88" name="Line 115"/>
            <p:cNvSpPr>
              <a:spLocks noChangeShapeType="1"/>
            </p:cNvSpPr>
            <p:nvPr/>
          </p:nvSpPr>
          <p:spPr bwMode="auto">
            <a:xfrm flipH="1">
              <a:off x="26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89" name="Line 116"/>
            <p:cNvSpPr>
              <a:spLocks noChangeShapeType="1"/>
            </p:cNvSpPr>
            <p:nvPr/>
          </p:nvSpPr>
          <p:spPr bwMode="auto">
            <a:xfrm flipH="1">
              <a:off x="252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90" name="Line 117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91" name="Line 118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92" name="Line 119"/>
            <p:cNvSpPr>
              <a:spLocks noChangeShapeType="1"/>
            </p:cNvSpPr>
            <p:nvPr/>
          </p:nvSpPr>
          <p:spPr bwMode="auto">
            <a:xfrm flipH="1">
              <a:off x="270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93" name="Line 120"/>
            <p:cNvSpPr>
              <a:spLocks noChangeShapeType="1"/>
            </p:cNvSpPr>
            <p:nvPr/>
          </p:nvSpPr>
          <p:spPr bwMode="auto">
            <a:xfrm flipH="1">
              <a:off x="266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94" name="Line 121"/>
            <p:cNvSpPr>
              <a:spLocks noChangeShapeType="1"/>
            </p:cNvSpPr>
            <p:nvPr/>
          </p:nvSpPr>
          <p:spPr bwMode="auto">
            <a:xfrm flipH="1">
              <a:off x="275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95" name="Line 122"/>
            <p:cNvSpPr>
              <a:spLocks noChangeShapeType="1"/>
            </p:cNvSpPr>
            <p:nvPr/>
          </p:nvSpPr>
          <p:spPr bwMode="auto">
            <a:xfrm flipH="1">
              <a:off x="2789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96" name="Line 123"/>
            <p:cNvSpPr>
              <a:spLocks noChangeShapeType="1"/>
            </p:cNvSpPr>
            <p:nvPr/>
          </p:nvSpPr>
          <p:spPr bwMode="auto">
            <a:xfrm flipH="1">
              <a:off x="284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7" name="Text Box 37"/>
          <p:cNvSpPr txBox="1">
            <a:spLocks noChangeArrowheads="1"/>
          </p:cNvSpPr>
          <p:nvPr/>
        </p:nvSpPr>
        <p:spPr bwMode="auto">
          <a:xfrm>
            <a:off x="8343900" y="2084388"/>
            <a:ext cx="5048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х</a:t>
            </a:r>
          </a:p>
        </p:txBody>
      </p:sp>
      <p:sp>
        <p:nvSpPr>
          <p:cNvPr id="158" name="Text Box 37"/>
          <p:cNvSpPr txBox="1">
            <a:spLocks noChangeArrowheads="1"/>
          </p:cNvSpPr>
          <p:nvPr/>
        </p:nvSpPr>
        <p:spPr bwMode="auto">
          <a:xfrm>
            <a:off x="8324850" y="2816225"/>
            <a:ext cx="5048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х</a:t>
            </a:r>
          </a:p>
        </p:txBody>
      </p:sp>
      <p:sp>
        <p:nvSpPr>
          <p:cNvPr id="17" name="Oval 25"/>
          <p:cNvSpPr>
            <a:spLocks noChangeArrowheads="1"/>
          </p:cNvSpPr>
          <p:nvPr/>
        </p:nvSpPr>
        <p:spPr bwMode="auto">
          <a:xfrm>
            <a:off x="1485900" y="2579688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/>
      <p:bldP spid="10252" grpId="0"/>
      <p:bldP spid="10253" grpId="0"/>
      <p:bldP spid="15" grpId="0" animBg="1"/>
      <p:bldP spid="16" grpId="0" animBg="1"/>
      <p:bldP spid="19" grpId="0" animBg="1"/>
      <p:bldP spid="21" grpId="0"/>
      <p:bldP spid="22" grpId="0"/>
      <p:bldP spid="115" grpId="0" animBg="1"/>
      <p:bldP spid="116" grpId="0" animBg="1"/>
      <p:bldP spid="117" grpId="0"/>
      <p:bldP spid="118" grpId="0" animBg="1"/>
      <p:bldP spid="157" grpId="0"/>
      <p:bldP spid="158" grpId="0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6713" y="1614488"/>
            <a:ext cx="3759200" cy="5084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4284663" y="4797425"/>
            <a:ext cx="4859337" cy="1816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Концерт для фортепиано с оркестром № 21 «До мажор»</a:t>
            </a:r>
            <a:r>
              <a:rPr lang="ru-RU" altLang="ru-RU" sz="2800"/>
              <a:t>,</a:t>
            </a:r>
            <a:br>
              <a:rPr lang="ru-RU" altLang="ru-RU" sz="2800"/>
            </a:br>
            <a:r>
              <a:rPr lang="ru-RU" altLang="ru-RU" sz="2800"/>
              <a:t>2-я часть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4211638" y="2492375"/>
            <a:ext cx="4248150" cy="203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Оркестр: </a:t>
            </a:r>
            <a:r>
              <a:rPr lang="en-US" sz="2800"/>
              <a:t>Victor Symphony Orchestra</a:t>
            </a:r>
            <a:endParaRPr lang="ru-RU" sz="2800"/>
          </a:p>
          <a:p>
            <a:pPr>
              <a:spcBef>
                <a:spcPct val="50000"/>
              </a:spcBef>
            </a:pPr>
            <a:r>
              <a:rPr lang="ru-RU" sz="2800"/>
              <a:t>Фортепиано: Артур Рубинштейн</a:t>
            </a:r>
            <a:endParaRPr lang="ru-RU" altLang="ru-RU" sz="2800"/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7561263" cy="1384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Cogito, ergo sum</a:t>
            </a:r>
            <a:br>
              <a:rPr lang="ru-RU" altLang="ru-RU" sz="2800"/>
            </a:br>
            <a:r>
              <a:rPr lang="ru-RU" altLang="ru-RU" sz="2800"/>
              <a:t>Я мыслю, следовательно я существую</a:t>
            </a:r>
            <a:r>
              <a:rPr lang="en-US" altLang="ru-RU" sz="2800"/>
              <a:t/>
            </a:r>
            <a:br>
              <a:rPr lang="en-US" altLang="ru-RU" sz="2800"/>
            </a:br>
            <a:r>
              <a:rPr lang="en-US" altLang="ru-RU" sz="2800"/>
              <a:t>                                                    </a:t>
            </a:r>
            <a:r>
              <a:rPr lang="ru-RU" altLang="ru-RU" sz="2800" i="1">
                <a:cs typeface="Arial" charset="0"/>
              </a:rPr>
              <a:t>Рене Декарт </a:t>
            </a:r>
            <a:r>
              <a:rPr lang="ru-RU" altLang="ru-RU" sz="2800"/>
              <a:t> </a:t>
            </a:r>
          </a:p>
        </p:txBody>
      </p:sp>
      <p:pic>
        <p:nvPicPr>
          <p:cNvPr id="3" name="Приложение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43888" y="60896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943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0967" grpId="0"/>
      <p:bldP spid="409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7561263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>
                <a:solidFill>
                  <a:srgbClr val="990000"/>
                </a:solidFill>
                <a:cs typeface="Arial" charset="0"/>
              </a:rPr>
              <a:t>Алгоритм</a:t>
            </a:r>
            <a:r>
              <a:rPr lang="en-US" altLang="ru-RU" sz="2800" b="1">
                <a:solidFill>
                  <a:srgbClr val="990000"/>
                </a:solidFill>
                <a:cs typeface="Arial" charset="0"/>
              </a:rPr>
              <a:t> </a:t>
            </a:r>
            <a:r>
              <a:rPr lang="ru-RU" altLang="ru-RU" sz="2800" b="1">
                <a:solidFill>
                  <a:srgbClr val="990000"/>
                </a:solidFill>
                <a:cs typeface="Arial" charset="0"/>
              </a:rPr>
              <a:t>решения</a:t>
            </a:r>
            <a:r>
              <a:rPr lang="en-US" altLang="ru-RU" sz="2800" b="1">
                <a:solidFill>
                  <a:srgbClr val="990000"/>
                </a:solidFill>
                <a:cs typeface="Arial" charset="0"/>
              </a:rPr>
              <a:t> </a:t>
            </a:r>
            <a:r>
              <a:rPr lang="ru-RU" altLang="ru-RU" sz="2800" b="1">
                <a:solidFill>
                  <a:srgbClr val="990000"/>
                </a:solidFill>
                <a:cs typeface="Arial" charset="0"/>
              </a:rPr>
              <a:t>системы</a:t>
            </a:r>
            <a:r>
              <a:rPr lang="en-US" altLang="ru-RU" sz="2800" b="1">
                <a:solidFill>
                  <a:srgbClr val="990000"/>
                </a:solidFill>
                <a:cs typeface="Arial" charset="0"/>
              </a:rPr>
              <a:t> </a:t>
            </a:r>
            <a:r>
              <a:rPr lang="ru-RU" altLang="ru-RU" sz="2800" b="1">
                <a:solidFill>
                  <a:srgbClr val="990000"/>
                </a:solidFill>
                <a:cs typeface="Arial" charset="0"/>
              </a:rPr>
              <a:t>неравенств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00113" y="1341438"/>
            <a:ext cx="78486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i="1">
                <a:cs typeface="Arial" charset="0"/>
              </a:rPr>
              <a:t>1. Улыбнись системе неравенств, и она поможет тебе ее решить!!!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08050" y="2349500"/>
            <a:ext cx="7848600" cy="1568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i="1">
                <a:cs typeface="Arial" charset="0"/>
              </a:rPr>
              <a:t>2. Решить каждое неравенство отдельно, используя свойства числовых неравенств (не забыть изменить знак неравенства, при делении на отрицательное число).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00113" y="4076700"/>
            <a:ext cx="7848600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i="1">
                <a:cs typeface="Arial" charset="0"/>
              </a:rPr>
              <a:t>3. Найти пересечение промежутков, соответствующих каждому простейшему неравенству.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900113" y="5516563"/>
            <a:ext cx="8064500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i="1">
                <a:cs typeface="Arial" charset="0"/>
              </a:rPr>
              <a:t>4. Написать ответ (не забыть сделать проверку)))!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9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graphicFrame>
        <p:nvGraphicFramePr>
          <p:cNvPr id="17411" name="Object 8"/>
          <p:cNvGraphicFramePr>
            <a:graphicFrameLocks noChangeAspect="1"/>
          </p:cNvGraphicFramePr>
          <p:nvPr/>
        </p:nvGraphicFramePr>
        <p:xfrm>
          <a:off x="908050" y="1125538"/>
          <a:ext cx="2349500" cy="1174750"/>
        </p:xfrm>
        <a:graphic>
          <a:graphicData uri="http://schemas.openxmlformats.org/presentationml/2006/ole">
            <p:oleObj spid="_x0000_s17411" name="Формула" r:id="rId3" imgW="914400" imgH="457200" progId="Equation.3">
              <p:embed/>
            </p:oleObj>
          </a:graphicData>
        </a:graphic>
      </p:graphicFrame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7840663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ru-RU" sz="2800"/>
              <a:t>№2. Решить систему неравенств</a:t>
            </a:r>
          </a:p>
        </p:txBody>
      </p:sp>
      <p:graphicFrame>
        <p:nvGraphicFramePr>
          <p:cNvPr id="15" name="Object 8"/>
          <p:cNvGraphicFramePr>
            <a:graphicFrameLocks noChangeAspect="1"/>
          </p:cNvGraphicFramePr>
          <p:nvPr/>
        </p:nvGraphicFramePr>
        <p:xfrm>
          <a:off x="908050" y="2409825"/>
          <a:ext cx="1109663" cy="1174750"/>
        </p:xfrm>
        <a:graphic>
          <a:graphicData uri="http://schemas.openxmlformats.org/presentationml/2006/ole">
            <p:oleObj spid="_x0000_s17413" name="Формула" r:id="rId4" imgW="431800" imgH="457200" progId="Equation.3">
              <p:embed/>
            </p:oleObj>
          </a:graphicData>
        </a:graphic>
      </p:graphicFrame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306388" y="5964238"/>
            <a:ext cx="2808287" cy="522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Ответ: </a:t>
            </a:r>
            <a:r>
              <a:rPr lang="en-US" altLang="ru-RU" sz="2800"/>
              <a:t>[1;2]</a:t>
            </a:r>
            <a:endParaRPr lang="ru-RU" altLang="ru-RU" sz="2800"/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>
            <a:off x="427038" y="443865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" name="Line 16"/>
          <p:cNvSpPr>
            <a:spLocks noChangeShapeType="1"/>
          </p:cNvSpPr>
          <p:nvPr/>
        </p:nvSpPr>
        <p:spPr bwMode="auto">
          <a:xfrm>
            <a:off x="427038" y="5157788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37"/>
          <p:cNvSpPr txBox="1">
            <a:spLocks noChangeArrowheads="1"/>
          </p:cNvSpPr>
          <p:nvPr/>
        </p:nvSpPr>
        <p:spPr bwMode="auto">
          <a:xfrm>
            <a:off x="1146175" y="4510088"/>
            <a:ext cx="5048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1</a:t>
            </a:r>
          </a:p>
        </p:txBody>
      </p:sp>
      <p:grpSp>
        <p:nvGrpSpPr>
          <p:cNvPr id="23" name="Group 86"/>
          <p:cNvGrpSpPr>
            <a:grpSpLocks/>
          </p:cNvGrpSpPr>
          <p:nvPr/>
        </p:nvGrpSpPr>
        <p:grpSpPr bwMode="auto">
          <a:xfrm>
            <a:off x="1420813" y="4192588"/>
            <a:ext cx="2373312" cy="222250"/>
            <a:chOff x="1437" y="255"/>
            <a:chExt cx="1495" cy="140"/>
          </a:xfrm>
        </p:grpSpPr>
        <p:sp>
          <p:nvSpPr>
            <p:cNvPr id="17464" name="Line 87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65" name="Line 88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66" name="Line 89"/>
            <p:cNvSpPr>
              <a:spLocks noChangeShapeType="1"/>
            </p:cNvSpPr>
            <p:nvPr/>
          </p:nvSpPr>
          <p:spPr bwMode="auto">
            <a:xfrm flipH="1">
              <a:off x="1709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67" name="Line 90"/>
            <p:cNvSpPr>
              <a:spLocks noChangeShapeType="1"/>
            </p:cNvSpPr>
            <p:nvPr/>
          </p:nvSpPr>
          <p:spPr bwMode="auto">
            <a:xfrm flipH="1">
              <a:off x="15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68" name="Line 91"/>
            <p:cNvSpPr>
              <a:spLocks noChangeShapeType="1"/>
            </p:cNvSpPr>
            <p:nvPr/>
          </p:nvSpPr>
          <p:spPr bwMode="auto">
            <a:xfrm flipH="1">
              <a:off x="148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69" name="Line 92"/>
            <p:cNvSpPr>
              <a:spLocks noChangeShapeType="1"/>
            </p:cNvSpPr>
            <p:nvPr/>
          </p:nvSpPr>
          <p:spPr bwMode="auto">
            <a:xfrm flipH="1">
              <a:off x="157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70" name="Line 93"/>
            <p:cNvSpPr>
              <a:spLocks noChangeShapeType="1"/>
            </p:cNvSpPr>
            <p:nvPr/>
          </p:nvSpPr>
          <p:spPr bwMode="auto">
            <a:xfrm flipH="1">
              <a:off x="1611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71" name="Line 94"/>
            <p:cNvSpPr>
              <a:spLocks noChangeShapeType="1"/>
            </p:cNvSpPr>
            <p:nvPr/>
          </p:nvSpPr>
          <p:spPr bwMode="auto">
            <a:xfrm flipH="1">
              <a:off x="1664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72" name="Line 95"/>
            <p:cNvSpPr>
              <a:spLocks noChangeShapeType="1"/>
            </p:cNvSpPr>
            <p:nvPr/>
          </p:nvSpPr>
          <p:spPr bwMode="auto">
            <a:xfrm flipH="1">
              <a:off x="175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73" name="Line 96"/>
            <p:cNvSpPr>
              <a:spLocks noChangeShapeType="1"/>
            </p:cNvSpPr>
            <p:nvPr/>
          </p:nvSpPr>
          <p:spPr bwMode="auto">
            <a:xfrm flipH="1">
              <a:off x="180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74" name="Line 97"/>
            <p:cNvSpPr>
              <a:spLocks noChangeShapeType="1"/>
            </p:cNvSpPr>
            <p:nvPr/>
          </p:nvSpPr>
          <p:spPr bwMode="auto">
            <a:xfrm flipH="1">
              <a:off x="1838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75" name="Line 98"/>
            <p:cNvSpPr>
              <a:spLocks noChangeShapeType="1"/>
            </p:cNvSpPr>
            <p:nvPr/>
          </p:nvSpPr>
          <p:spPr bwMode="auto">
            <a:xfrm flipH="1">
              <a:off x="189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76" name="Line 99"/>
            <p:cNvSpPr>
              <a:spLocks noChangeShapeType="1"/>
            </p:cNvSpPr>
            <p:nvPr/>
          </p:nvSpPr>
          <p:spPr bwMode="auto">
            <a:xfrm flipH="1">
              <a:off x="198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77" name="Line 100"/>
            <p:cNvSpPr>
              <a:spLocks noChangeShapeType="1"/>
            </p:cNvSpPr>
            <p:nvPr/>
          </p:nvSpPr>
          <p:spPr bwMode="auto">
            <a:xfrm flipH="1">
              <a:off x="20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78" name="Line 101"/>
            <p:cNvSpPr>
              <a:spLocks noChangeShapeType="1"/>
            </p:cNvSpPr>
            <p:nvPr/>
          </p:nvSpPr>
          <p:spPr bwMode="auto">
            <a:xfrm flipH="1">
              <a:off x="193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79" name="Line 102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80" name="Line 103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81" name="Line 104"/>
            <p:cNvSpPr>
              <a:spLocks noChangeShapeType="1"/>
            </p:cNvSpPr>
            <p:nvPr/>
          </p:nvSpPr>
          <p:spPr bwMode="auto">
            <a:xfrm flipH="1">
              <a:off x="229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82" name="Line 105"/>
            <p:cNvSpPr>
              <a:spLocks noChangeShapeType="1"/>
            </p:cNvSpPr>
            <p:nvPr/>
          </p:nvSpPr>
          <p:spPr bwMode="auto">
            <a:xfrm flipH="1">
              <a:off x="21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83" name="Line 106"/>
            <p:cNvSpPr>
              <a:spLocks noChangeShapeType="1"/>
            </p:cNvSpPr>
            <p:nvPr/>
          </p:nvSpPr>
          <p:spPr bwMode="auto">
            <a:xfrm flipH="1">
              <a:off x="207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84" name="Line 107"/>
            <p:cNvSpPr>
              <a:spLocks noChangeShapeType="1"/>
            </p:cNvSpPr>
            <p:nvPr/>
          </p:nvSpPr>
          <p:spPr bwMode="auto">
            <a:xfrm flipH="1">
              <a:off x="2163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85" name="Line 108"/>
            <p:cNvSpPr>
              <a:spLocks noChangeShapeType="1"/>
            </p:cNvSpPr>
            <p:nvPr/>
          </p:nvSpPr>
          <p:spPr bwMode="auto">
            <a:xfrm flipH="1">
              <a:off x="2200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86" name="Line 109"/>
            <p:cNvSpPr>
              <a:spLocks noChangeShapeType="1"/>
            </p:cNvSpPr>
            <p:nvPr/>
          </p:nvSpPr>
          <p:spPr bwMode="auto">
            <a:xfrm flipH="1">
              <a:off x="225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87" name="Line 110"/>
            <p:cNvSpPr>
              <a:spLocks noChangeShapeType="1"/>
            </p:cNvSpPr>
            <p:nvPr/>
          </p:nvSpPr>
          <p:spPr bwMode="auto">
            <a:xfrm flipH="1">
              <a:off x="234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88" name="Line 111"/>
            <p:cNvSpPr>
              <a:spLocks noChangeShapeType="1"/>
            </p:cNvSpPr>
            <p:nvPr/>
          </p:nvSpPr>
          <p:spPr bwMode="auto">
            <a:xfrm flipH="1">
              <a:off x="2390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89" name="Line 112"/>
            <p:cNvSpPr>
              <a:spLocks noChangeShapeType="1"/>
            </p:cNvSpPr>
            <p:nvPr/>
          </p:nvSpPr>
          <p:spPr bwMode="auto">
            <a:xfrm flipH="1">
              <a:off x="2427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90" name="Line 113"/>
            <p:cNvSpPr>
              <a:spLocks noChangeShapeType="1"/>
            </p:cNvSpPr>
            <p:nvPr/>
          </p:nvSpPr>
          <p:spPr bwMode="auto">
            <a:xfrm flipH="1">
              <a:off x="2480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91" name="Line 114"/>
            <p:cNvSpPr>
              <a:spLocks noChangeShapeType="1"/>
            </p:cNvSpPr>
            <p:nvPr/>
          </p:nvSpPr>
          <p:spPr bwMode="auto">
            <a:xfrm flipH="1">
              <a:off x="257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92" name="Line 115"/>
            <p:cNvSpPr>
              <a:spLocks noChangeShapeType="1"/>
            </p:cNvSpPr>
            <p:nvPr/>
          </p:nvSpPr>
          <p:spPr bwMode="auto">
            <a:xfrm flipH="1">
              <a:off x="26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93" name="Line 116"/>
            <p:cNvSpPr>
              <a:spLocks noChangeShapeType="1"/>
            </p:cNvSpPr>
            <p:nvPr/>
          </p:nvSpPr>
          <p:spPr bwMode="auto">
            <a:xfrm flipH="1">
              <a:off x="252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94" name="Line 117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95" name="Line 118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96" name="Line 119"/>
            <p:cNvSpPr>
              <a:spLocks noChangeShapeType="1"/>
            </p:cNvSpPr>
            <p:nvPr/>
          </p:nvSpPr>
          <p:spPr bwMode="auto">
            <a:xfrm flipH="1">
              <a:off x="270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97" name="Line 120"/>
            <p:cNvSpPr>
              <a:spLocks noChangeShapeType="1"/>
            </p:cNvSpPr>
            <p:nvPr/>
          </p:nvSpPr>
          <p:spPr bwMode="auto">
            <a:xfrm flipH="1">
              <a:off x="266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98" name="Line 121"/>
            <p:cNvSpPr>
              <a:spLocks noChangeShapeType="1"/>
            </p:cNvSpPr>
            <p:nvPr/>
          </p:nvSpPr>
          <p:spPr bwMode="auto">
            <a:xfrm flipH="1">
              <a:off x="275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99" name="Line 122"/>
            <p:cNvSpPr>
              <a:spLocks noChangeShapeType="1"/>
            </p:cNvSpPr>
            <p:nvPr/>
          </p:nvSpPr>
          <p:spPr bwMode="auto">
            <a:xfrm flipH="1">
              <a:off x="2789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500" name="Line 123"/>
            <p:cNvSpPr>
              <a:spLocks noChangeShapeType="1"/>
            </p:cNvSpPr>
            <p:nvPr/>
          </p:nvSpPr>
          <p:spPr bwMode="auto">
            <a:xfrm flipH="1">
              <a:off x="284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" name="Line 236"/>
          <p:cNvSpPr>
            <a:spLocks noChangeShapeType="1"/>
          </p:cNvSpPr>
          <p:nvPr/>
        </p:nvSpPr>
        <p:spPr bwMode="auto">
          <a:xfrm>
            <a:off x="1447800" y="4037013"/>
            <a:ext cx="0" cy="1728787"/>
          </a:xfrm>
          <a:prstGeom prst="line">
            <a:avLst/>
          </a:prstGeom>
          <a:noFill/>
          <a:ln w="38100">
            <a:solidFill>
              <a:srgbClr val="99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2" name="Line 237"/>
          <p:cNvSpPr>
            <a:spLocks noChangeShapeType="1"/>
          </p:cNvSpPr>
          <p:nvPr/>
        </p:nvSpPr>
        <p:spPr bwMode="auto">
          <a:xfrm>
            <a:off x="2935288" y="3986213"/>
            <a:ext cx="0" cy="1584325"/>
          </a:xfrm>
          <a:prstGeom prst="line">
            <a:avLst/>
          </a:prstGeom>
          <a:noFill/>
          <a:ln w="38100">
            <a:solidFill>
              <a:srgbClr val="99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3" name="Text Box 37"/>
          <p:cNvSpPr txBox="1">
            <a:spLocks noChangeArrowheads="1"/>
          </p:cNvSpPr>
          <p:nvPr/>
        </p:nvSpPr>
        <p:spPr bwMode="auto">
          <a:xfrm>
            <a:off x="2735263" y="5253038"/>
            <a:ext cx="5048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2</a:t>
            </a:r>
          </a:p>
        </p:txBody>
      </p:sp>
      <p:grpSp>
        <p:nvGrpSpPr>
          <p:cNvPr id="65" name="Group 86"/>
          <p:cNvGrpSpPr>
            <a:grpSpLocks/>
          </p:cNvGrpSpPr>
          <p:nvPr/>
        </p:nvGrpSpPr>
        <p:grpSpPr bwMode="auto">
          <a:xfrm>
            <a:off x="666750" y="4902200"/>
            <a:ext cx="2373313" cy="222250"/>
            <a:chOff x="1437" y="255"/>
            <a:chExt cx="1495" cy="140"/>
          </a:xfrm>
        </p:grpSpPr>
        <p:sp>
          <p:nvSpPr>
            <p:cNvPr id="17427" name="Line 87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8" name="Line 88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Line 89"/>
            <p:cNvSpPr>
              <a:spLocks noChangeShapeType="1"/>
            </p:cNvSpPr>
            <p:nvPr/>
          </p:nvSpPr>
          <p:spPr bwMode="auto">
            <a:xfrm flipH="1">
              <a:off x="1709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0" name="Line 90"/>
            <p:cNvSpPr>
              <a:spLocks noChangeShapeType="1"/>
            </p:cNvSpPr>
            <p:nvPr/>
          </p:nvSpPr>
          <p:spPr bwMode="auto">
            <a:xfrm flipH="1">
              <a:off x="15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1" name="Line 91"/>
            <p:cNvSpPr>
              <a:spLocks noChangeShapeType="1"/>
            </p:cNvSpPr>
            <p:nvPr/>
          </p:nvSpPr>
          <p:spPr bwMode="auto">
            <a:xfrm flipH="1">
              <a:off x="148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2" name="Line 92"/>
            <p:cNvSpPr>
              <a:spLocks noChangeShapeType="1"/>
            </p:cNvSpPr>
            <p:nvPr/>
          </p:nvSpPr>
          <p:spPr bwMode="auto">
            <a:xfrm flipH="1">
              <a:off x="157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3" name="Line 93"/>
            <p:cNvSpPr>
              <a:spLocks noChangeShapeType="1"/>
            </p:cNvSpPr>
            <p:nvPr/>
          </p:nvSpPr>
          <p:spPr bwMode="auto">
            <a:xfrm flipH="1">
              <a:off x="1611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4" name="Line 94"/>
            <p:cNvSpPr>
              <a:spLocks noChangeShapeType="1"/>
            </p:cNvSpPr>
            <p:nvPr/>
          </p:nvSpPr>
          <p:spPr bwMode="auto">
            <a:xfrm flipH="1">
              <a:off x="1664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5" name="Line 95"/>
            <p:cNvSpPr>
              <a:spLocks noChangeShapeType="1"/>
            </p:cNvSpPr>
            <p:nvPr/>
          </p:nvSpPr>
          <p:spPr bwMode="auto">
            <a:xfrm flipH="1">
              <a:off x="175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6" name="Line 96"/>
            <p:cNvSpPr>
              <a:spLocks noChangeShapeType="1"/>
            </p:cNvSpPr>
            <p:nvPr/>
          </p:nvSpPr>
          <p:spPr bwMode="auto">
            <a:xfrm flipH="1">
              <a:off x="180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7" name="Line 97"/>
            <p:cNvSpPr>
              <a:spLocks noChangeShapeType="1"/>
            </p:cNvSpPr>
            <p:nvPr/>
          </p:nvSpPr>
          <p:spPr bwMode="auto">
            <a:xfrm flipH="1">
              <a:off x="1838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8" name="Line 98"/>
            <p:cNvSpPr>
              <a:spLocks noChangeShapeType="1"/>
            </p:cNvSpPr>
            <p:nvPr/>
          </p:nvSpPr>
          <p:spPr bwMode="auto">
            <a:xfrm flipH="1">
              <a:off x="189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39" name="Line 99"/>
            <p:cNvSpPr>
              <a:spLocks noChangeShapeType="1"/>
            </p:cNvSpPr>
            <p:nvPr/>
          </p:nvSpPr>
          <p:spPr bwMode="auto">
            <a:xfrm flipH="1">
              <a:off x="198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0" name="Line 100"/>
            <p:cNvSpPr>
              <a:spLocks noChangeShapeType="1"/>
            </p:cNvSpPr>
            <p:nvPr/>
          </p:nvSpPr>
          <p:spPr bwMode="auto">
            <a:xfrm flipH="1">
              <a:off x="20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1" name="Line 101"/>
            <p:cNvSpPr>
              <a:spLocks noChangeShapeType="1"/>
            </p:cNvSpPr>
            <p:nvPr/>
          </p:nvSpPr>
          <p:spPr bwMode="auto">
            <a:xfrm flipH="1">
              <a:off x="193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2" name="Line 102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3" name="Line 103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4" name="Line 104"/>
            <p:cNvSpPr>
              <a:spLocks noChangeShapeType="1"/>
            </p:cNvSpPr>
            <p:nvPr/>
          </p:nvSpPr>
          <p:spPr bwMode="auto">
            <a:xfrm flipH="1">
              <a:off x="229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5" name="Line 105"/>
            <p:cNvSpPr>
              <a:spLocks noChangeShapeType="1"/>
            </p:cNvSpPr>
            <p:nvPr/>
          </p:nvSpPr>
          <p:spPr bwMode="auto">
            <a:xfrm flipH="1">
              <a:off x="21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6" name="Line 106"/>
            <p:cNvSpPr>
              <a:spLocks noChangeShapeType="1"/>
            </p:cNvSpPr>
            <p:nvPr/>
          </p:nvSpPr>
          <p:spPr bwMode="auto">
            <a:xfrm flipH="1">
              <a:off x="207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7" name="Line 107"/>
            <p:cNvSpPr>
              <a:spLocks noChangeShapeType="1"/>
            </p:cNvSpPr>
            <p:nvPr/>
          </p:nvSpPr>
          <p:spPr bwMode="auto">
            <a:xfrm flipH="1">
              <a:off x="2163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8" name="Line 108"/>
            <p:cNvSpPr>
              <a:spLocks noChangeShapeType="1"/>
            </p:cNvSpPr>
            <p:nvPr/>
          </p:nvSpPr>
          <p:spPr bwMode="auto">
            <a:xfrm flipH="1">
              <a:off x="2200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49" name="Line 109"/>
            <p:cNvSpPr>
              <a:spLocks noChangeShapeType="1"/>
            </p:cNvSpPr>
            <p:nvPr/>
          </p:nvSpPr>
          <p:spPr bwMode="auto">
            <a:xfrm flipH="1">
              <a:off x="225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50" name="Line 110"/>
            <p:cNvSpPr>
              <a:spLocks noChangeShapeType="1"/>
            </p:cNvSpPr>
            <p:nvPr/>
          </p:nvSpPr>
          <p:spPr bwMode="auto">
            <a:xfrm flipH="1">
              <a:off x="234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51" name="Line 111"/>
            <p:cNvSpPr>
              <a:spLocks noChangeShapeType="1"/>
            </p:cNvSpPr>
            <p:nvPr/>
          </p:nvSpPr>
          <p:spPr bwMode="auto">
            <a:xfrm flipH="1">
              <a:off x="2390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52" name="Line 112"/>
            <p:cNvSpPr>
              <a:spLocks noChangeShapeType="1"/>
            </p:cNvSpPr>
            <p:nvPr/>
          </p:nvSpPr>
          <p:spPr bwMode="auto">
            <a:xfrm flipH="1">
              <a:off x="2427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53" name="Line 113"/>
            <p:cNvSpPr>
              <a:spLocks noChangeShapeType="1"/>
            </p:cNvSpPr>
            <p:nvPr/>
          </p:nvSpPr>
          <p:spPr bwMode="auto">
            <a:xfrm flipH="1">
              <a:off x="2480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54" name="Line 114"/>
            <p:cNvSpPr>
              <a:spLocks noChangeShapeType="1"/>
            </p:cNvSpPr>
            <p:nvPr/>
          </p:nvSpPr>
          <p:spPr bwMode="auto">
            <a:xfrm flipH="1">
              <a:off x="257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55" name="Line 115"/>
            <p:cNvSpPr>
              <a:spLocks noChangeShapeType="1"/>
            </p:cNvSpPr>
            <p:nvPr/>
          </p:nvSpPr>
          <p:spPr bwMode="auto">
            <a:xfrm flipH="1">
              <a:off x="26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56" name="Line 116"/>
            <p:cNvSpPr>
              <a:spLocks noChangeShapeType="1"/>
            </p:cNvSpPr>
            <p:nvPr/>
          </p:nvSpPr>
          <p:spPr bwMode="auto">
            <a:xfrm flipH="1">
              <a:off x="252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57" name="Line 117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58" name="Line 118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59" name="Line 119"/>
            <p:cNvSpPr>
              <a:spLocks noChangeShapeType="1"/>
            </p:cNvSpPr>
            <p:nvPr/>
          </p:nvSpPr>
          <p:spPr bwMode="auto">
            <a:xfrm flipH="1">
              <a:off x="270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60" name="Line 120"/>
            <p:cNvSpPr>
              <a:spLocks noChangeShapeType="1"/>
            </p:cNvSpPr>
            <p:nvPr/>
          </p:nvSpPr>
          <p:spPr bwMode="auto">
            <a:xfrm flipH="1">
              <a:off x="266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61" name="Line 121"/>
            <p:cNvSpPr>
              <a:spLocks noChangeShapeType="1"/>
            </p:cNvSpPr>
            <p:nvPr/>
          </p:nvSpPr>
          <p:spPr bwMode="auto">
            <a:xfrm flipH="1">
              <a:off x="275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62" name="Line 122"/>
            <p:cNvSpPr>
              <a:spLocks noChangeShapeType="1"/>
            </p:cNvSpPr>
            <p:nvPr/>
          </p:nvSpPr>
          <p:spPr bwMode="auto">
            <a:xfrm flipH="1">
              <a:off x="2789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7463" name="Line 123"/>
            <p:cNvSpPr>
              <a:spLocks noChangeShapeType="1"/>
            </p:cNvSpPr>
            <p:nvPr/>
          </p:nvSpPr>
          <p:spPr bwMode="auto">
            <a:xfrm flipH="1">
              <a:off x="284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3" name="Text Box 37"/>
          <p:cNvSpPr txBox="1">
            <a:spLocks noChangeArrowheads="1"/>
          </p:cNvSpPr>
          <p:nvPr/>
        </p:nvSpPr>
        <p:spPr bwMode="auto">
          <a:xfrm>
            <a:off x="8223250" y="3873500"/>
            <a:ext cx="5048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х</a:t>
            </a:r>
          </a:p>
        </p:txBody>
      </p:sp>
      <p:sp>
        <p:nvSpPr>
          <p:cNvPr id="104" name="Text Box 37"/>
          <p:cNvSpPr txBox="1">
            <a:spLocks noChangeArrowheads="1"/>
          </p:cNvSpPr>
          <p:nvPr/>
        </p:nvSpPr>
        <p:spPr bwMode="auto">
          <a:xfrm>
            <a:off x="8202613" y="4605338"/>
            <a:ext cx="5048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х</a:t>
            </a:r>
          </a:p>
        </p:txBody>
      </p:sp>
      <p:sp>
        <p:nvSpPr>
          <p:cNvPr id="105" name="Oval 25"/>
          <p:cNvSpPr>
            <a:spLocks noChangeArrowheads="1"/>
          </p:cNvSpPr>
          <p:nvPr/>
        </p:nvSpPr>
        <p:spPr bwMode="auto">
          <a:xfrm>
            <a:off x="1363663" y="4367213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06" name="Oval 25"/>
          <p:cNvSpPr>
            <a:spLocks noChangeArrowheads="1"/>
          </p:cNvSpPr>
          <p:nvPr/>
        </p:nvSpPr>
        <p:spPr bwMode="auto">
          <a:xfrm>
            <a:off x="2859088" y="5086350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  <p:bldP spid="19" grpId="0" animBg="1"/>
      <p:bldP spid="21" grpId="0"/>
      <p:bldP spid="61" grpId="0" animBg="1"/>
      <p:bldP spid="62" grpId="0" animBg="1"/>
      <p:bldP spid="63" grpId="0"/>
      <p:bldP spid="103" grpId="0"/>
      <p:bldP spid="104" grpId="0"/>
      <p:bldP spid="105" grpId="0" animBg="1"/>
      <p:bldP spid="10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87" name="Group 23"/>
          <p:cNvGraphicFramePr>
            <a:graphicFrameLocks noGrp="1"/>
          </p:cNvGraphicFramePr>
          <p:nvPr/>
        </p:nvGraphicFramePr>
        <p:xfrm>
          <a:off x="1258888" y="1916113"/>
          <a:ext cx="6659562" cy="4176713"/>
        </p:xfrm>
        <a:graphic>
          <a:graphicData uri="http://schemas.openxmlformats.org/drawingml/2006/table">
            <a:tbl>
              <a:tblPr/>
              <a:tblGrid>
                <a:gridCol w="4033192"/>
                <a:gridCol w="2626370"/>
              </a:tblGrid>
              <a:tr h="1044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E7C06"/>
                          </a:solidFill>
                          <a:effectLst/>
                          <a:latin typeface="Arial" charset="0"/>
                        </a:rPr>
                        <a:t>Новые понятия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4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Полезно знать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Надо запомнить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4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2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Помощь в решении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51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7561263" cy="954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>
                <a:cs typeface="Arial" charset="0"/>
              </a:rPr>
              <a:t>Как бы Вы распределили информацию, полученную на уроке, в таблицу?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7840663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ru-RU" sz="2800"/>
              <a:t>Домашнее задание</a:t>
            </a:r>
          </a:p>
        </p:txBody>
      </p:sp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908050" y="1412875"/>
            <a:ext cx="8056563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•"/>
            </a:pPr>
            <a:r>
              <a:rPr lang="ru-RU" altLang="ru-RU" sz="2800"/>
              <a:t>п.35 стр. 184 – 187, выучить определения.</a:t>
            </a:r>
          </a:p>
          <a:p>
            <a:pPr marL="457200" indent="-457200">
              <a:lnSpc>
                <a:spcPct val="150000"/>
              </a:lnSpc>
              <a:buFontTx/>
              <a:buChar char="•"/>
            </a:pPr>
            <a:r>
              <a:rPr lang="ru-RU" altLang="ru-RU" sz="2800"/>
              <a:t>№ 878(а) – 883(а). </a:t>
            </a:r>
          </a:p>
          <a:p>
            <a:pPr marL="457200" indent="-457200">
              <a:lnSpc>
                <a:spcPct val="150000"/>
              </a:lnSpc>
              <a:buFontTx/>
              <a:buChar char="•"/>
            </a:pPr>
            <a:r>
              <a:rPr lang="ru-RU" altLang="ru-RU" sz="2800"/>
              <a:t>Найти информацию о различных значениях слов «система» и «неравенство».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7840663" cy="6124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ru-RU" sz="2800"/>
              <a:t>Умные,</a:t>
            </a:r>
            <a:br>
              <a:rPr lang="ru-RU" altLang="ru-RU" sz="2800"/>
            </a:br>
            <a:r>
              <a:rPr lang="ru-RU" altLang="ru-RU" sz="2800"/>
              <a:t>дорожите неравенством с глупцами. </a:t>
            </a:r>
          </a:p>
          <a:p>
            <a:r>
              <a:rPr lang="ru-RU" altLang="ru-RU" sz="2800"/>
              <a:t>Честные,</a:t>
            </a:r>
            <a:br>
              <a:rPr lang="ru-RU" altLang="ru-RU" sz="2800"/>
            </a:br>
            <a:r>
              <a:rPr lang="ru-RU" altLang="ru-RU" sz="2800"/>
              <a:t>гордитесь неравенством с подлецами.</a:t>
            </a:r>
            <a:br>
              <a:rPr lang="ru-RU" altLang="ru-RU" sz="2800"/>
            </a:br>
            <a:r>
              <a:rPr lang="ru-RU" altLang="ru-RU" sz="2800"/>
              <a:t>Города должны быть непохожи, как люди. </a:t>
            </a:r>
            <a:br>
              <a:rPr lang="ru-RU" altLang="ru-RU" sz="2800"/>
            </a:br>
            <a:r>
              <a:rPr lang="ru-RU" altLang="ru-RU" sz="2800"/>
              <a:t>Люди непохожи, как города. </a:t>
            </a:r>
            <a:br>
              <a:rPr lang="ru-RU" altLang="ru-RU" sz="2800"/>
            </a:br>
            <a:r>
              <a:rPr lang="ru-RU" altLang="ru-RU" sz="2800"/>
              <a:t>Свобода и братство.  Равенства не будет. </a:t>
            </a:r>
            <a:br>
              <a:rPr lang="ru-RU" altLang="ru-RU" sz="2800"/>
            </a:br>
            <a:r>
              <a:rPr lang="ru-RU" altLang="ru-RU" sz="2800"/>
              <a:t>Никто.  Никому.  Не равен.  Никогда. </a:t>
            </a:r>
          </a:p>
          <a:p>
            <a:r>
              <a:rPr lang="ru-RU" altLang="ru-RU" sz="2800"/>
              <a:t>                                    </a:t>
            </a:r>
          </a:p>
          <a:p>
            <a:r>
              <a:rPr lang="ru-RU" altLang="ru-RU" sz="2800"/>
              <a:t>                  </a:t>
            </a:r>
          </a:p>
          <a:p>
            <a:endParaRPr lang="ru-RU" altLang="ru-RU" sz="2800"/>
          </a:p>
          <a:p>
            <a:endParaRPr lang="ru-RU" altLang="ru-RU" sz="2800"/>
          </a:p>
          <a:p>
            <a:r>
              <a:rPr lang="ru-RU" altLang="ru-RU" sz="2800"/>
              <a:t> </a:t>
            </a:r>
            <a:r>
              <a:rPr lang="ru-RU" altLang="ru-RU" sz="2800" i="1"/>
              <a:t>Александр  Володин</a:t>
            </a:r>
          </a:p>
          <a:p>
            <a:r>
              <a:rPr lang="ru-RU" altLang="ru-RU" sz="2800" i="1"/>
              <a:t>(1919 </a:t>
            </a:r>
            <a:r>
              <a:rPr lang="ru-RU" altLang="ru-RU" sz="2800" i="1">
                <a:sym typeface="Symbol" pitchFamily="18" charset="2"/>
              </a:rPr>
              <a:t> </a:t>
            </a:r>
            <a:r>
              <a:rPr lang="ru-RU" altLang="ru-RU" sz="2800" i="1"/>
              <a:t>2001)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5600" y="4005263"/>
            <a:ext cx="3502025" cy="2625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395288" y="1304925"/>
            <a:ext cx="8280400" cy="44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marL="342900" indent="-342900">
              <a:buFont typeface="+mj-lt"/>
              <a:buAutoNum type="arabicPeriod"/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Алгебра: учебник для 8 класса общеобразовательных учреждений / [</a:t>
            </a:r>
            <a:r>
              <a:rPr lang="ru-RU" sz="1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Ю.Н.Макарычев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Н.Г.Миндюк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К.И.Нешков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С.Б.Суворова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]; под ред. </a:t>
            </a:r>
            <a:r>
              <a:rPr lang="ru-RU" sz="1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С.А.Теляковского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– М.: Просвещение, 2012.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Алгебра. 9 класс. В 2 ч. Ч. 1. Учебник для общеобразовательных учреждений / </a:t>
            </a:r>
            <a:r>
              <a:rPr lang="ru-RU" sz="1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А.Г.Мордкович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П.В.Семенов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– М.: Мнемозина, 2012.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http://ru.wikipedia.org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http://www.stihi.ru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http://www.aphorismy.ru</a:t>
            </a:r>
            <a:endParaRPr lang="ru-RU" altLang="ru-RU" sz="1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US" alt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http://www.koob.ru/images/decart2.jpeg</a:t>
            </a:r>
            <a:endParaRPr lang="ru-RU" altLang="ru-RU" sz="1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US" alt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http://upload.wikimedia.org/wikipedia/commons/thumb/1/1e/Wolfgang-amadeus-mozart_1.jpg/250px-Wolfgang-amadeus-mozart_1.jpg</a:t>
            </a:r>
            <a:endParaRPr lang="ru-RU" altLang="ru-RU" sz="1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US" alt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http://artofpiano.ru/group.php?c=mozart&amp;g=concerto_21_arubinstein</a:t>
            </a:r>
            <a:endParaRPr lang="ru-RU" altLang="ru-RU" sz="1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  <a:defRPr/>
            </a:pPr>
            <a:r>
              <a:rPr lang="en-US" alt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http://gdb.rferl.org/A4A1C3E8-B453-4721-A94F-2652A2519236_mw1024_n_s.jpg</a:t>
            </a:r>
            <a:endParaRPr lang="ru-RU" altLang="ru-RU" sz="1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1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7840663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altLang="ru-RU" sz="2800"/>
              <a:t>Литература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496888" y="1557338"/>
          <a:ext cx="2628900" cy="1284287"/>
        </p:xfrm>
        <a:graphic>
          <a:graphicData uri="http://schemas.openxmlformats.org/presentationml/2006/ole">
            <p:oleObj spid="_x0000_s5122" name="Формула" r:id="rId3" imgW="876300" imgH="431800" progId="Equation.3">
              <p:embed/>
            </p:oleObj>
          </a:graphicData>
        </a:graphic>
      </p:graphicFrame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512763" y="3068638"/>
            <a:ext cx="4464050" cy="1169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1. 7 </a:t>
            </a:r>
            <a:r>
              <a:rPr lang="ru-RU" altLang="ru-RU" sz="2800">
                <a:cs typeface="Arial" charset="0"/>
              </a:rPr>
              <a:t>–</a:t>
            </a:r>
            <a:r>
              <a:rPr lang="ru-RU" altLang="ru-RU" sz="2800"/>
              <a:t> 14х </a:t>
            </a:r>
            <a:r>
              <a:rPr lang="ru-RU" altLang="ru-RU" sz="2800">
                <a:cs typeface="Arial" charset="0"/>
              </a:rPr>
              <a:t>≥ 0</a:t>
            </a:r>
          </a:p>
          <a:p>
            <a:pPr>
              <a:spcBef>
                <a:spcPct val="50000"/>
              </a:spcBef>
            </a:pPr>
            <a:r>
              <a:rPr lang="ru-RU" altLang="ru-RU" sz="2800">
                <a:cs typeface="Arial" charset="0"/>
              </a:rPr>
              <a:t>2. х + 8 ≠ 0</a:t>
            </a:r>
          </a:p>
        </p:txBody>
      </p:sp>
      <p:grpSp>
        <p:nvGrpSpPr>
          <p:cNvPr id="28854" name="Group 182"/>
          <p:cNvGrpSpPr>
            <a:grpSpLocks/>
          </p:cNvGrpSpPr>
          <p:nvPr/>
        </p:nvGrpSpPr>
        <p:grpSpPr bwMode="auto">
          <a:xfrm>
            <a:off x="444500" y="4365625"/>
            <a:ext cx="6430963" cy="1095375"/>
            <a:chOff x="280" y="2750"/>
            <a:chExt cx="4051" cy="690"/>
          </a:xfrm>
        </p:grpSpPr>
        <p:sp>
          <p:nvSpPr>
            <p:cNvPr id="5133" name="Line 14"/>
            <p:cNvSpPr>
              <a:spLocks noChangeShapeType="1"/>
            </p:cNvSpPr>
            <p:nvPr/>
          </p:nvSpPr>
          <p:spPr bwMode="auto">
            <a:xfrm>
              <a:off x="295" y="3067"/>
              <a:ext cx="376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4" name="Text Box 16"/>
            <p:cNvSpPr txBox="1">
              <a:spLocks noChangeArrowheads="1"/>
            </p:cNvSpPr>
            <p:nvPr/>
          </p:nvSpPr>
          <p:spPr bwMode="auto">
            <a:xfrm>
              <a:off x="2154" y="3113"/>
              <a:ext cx="453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800" b="1"/>
                <a:t>0,5</a:t>
              </a:r>
            </a:p>
          </p:txBody>
        </p:sp>
        <p:grpSp>
          <p:nvGrpSpPr>
            <p:cNvPr id="5135" name="Group 17"/>
            <p:cNvGrpSpPr>
              <a:grpSpLocks/>
            </p:cNvGrpSpPr>
            <p:nvPr/>
          </p:nvGrpSpPr>
          <p:grpSpPr bwMode="auto">
            <a:xfrm>
              <a:off x="280" y="2915"/>
              <a:ext cx="2145" cy="141"/>
              <a:chOff x="2416" y="135"/>
              <a:chExt cx="2145" cy="141"/>
            </a:xfrm>
          </p:grpSpPr>
          <p:sp>
            <p:nvSpPr>
              <p:cNvPr id="5138" name="Line 18"/>
              <p:cNvSpPr>
                <a:spLocks noChangeShapeType="1"/>
              </p:cNvSpPr>
              <p:nvPr/>
            </p:nvSpPr>
            <p:spPr bwMode="auto">
              <a:xfrm flipH="1">
                <a:off x="2642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9" name="Line 19"/>
              <p:cNvSpPr>
                <a:spLocks noChangeShapeType="1"/>
              </p:cNvSpPr>
              <p:nvPr/>
            </p:nvSpPr>
            <p:spPr bwMode="auto">
              <a:xfrm flipH="1">
                <a:off x="2461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0" name="Line 20"/>
              <p:cNvSpPr>
                <a:spLocks noChangeShapeType="1"/>
              </p:cNvSpPr>
              <p:nvPr/>
            </p:nvSpPr>
            <p:spPr bwMode="auto">
              <a:xfrm flipH="1">
                <a:off x="2416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1" name="Line 21"/>
              <p:cNvSpPr>
                <a:spLocks noChangeShapeType="1"/>
              </p:cNvSpPr>
              <p:nvPr/>
            </p:nvSpPr>
            <p:spPr bwMode="auto">
              <a:xfrm flipH="1">
                <a:off x="2507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2" name="Line 22"/>
              <p:cNvSpPr>
                <a:spLocks noChangeShapeType="1"/>
              </p:cNvSpPr>
              <p:nvPr/>
            </p:nvSpPr>
            <p:spPr bwMode="auto">
              <a:xfrm flipH="1">
                <a:off x="2544" y="135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3" name="Line 23"/>
              <p:cNvSpPr>
                <a:spLocks noChangeShapeType="1"/>
              </p:cNvSpPr>
              <p:nvPr/>
            </p:nvSpPr>
            <p:spPr bwMode="auto">
              <a:xfrm flipH="1">
                <a:off x="2597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4" name="Line 24"/>
              <p:cNvSpPr>
                <a:spLocks noChangeShapeType="1"/>
              </p:cNvSpPr>
              <p:nvPr/>
            </p:nvSpPr>
            <p:spPr bwMode="auto">
              <a:xfrm flipH="1">
                <a:off x="2688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5" name="Line 25"/>
              <p:cNvSpPr>
                <a:spLocks noChangeShapeType="1"/>
              </p:cNvSpPr>
              <p:nvPr/>
            </p:nvSpPr>
            <p:spPr bwMode="auto">
              <a:xfrm flipH="1">
                <a:off x="2734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6" name="Line 26"/>
              <p:cNvSpPr>
                <a:spLocks noChangeShapeType="1"/>
              </p:cNvSpPr>
              <p:nvPr/>
            </p:nvSpPr>
            <p:spPr bwMode="auto">
              <a:xfrm flipH="1">
                <a:off x="2771" y="135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7" name="Line 27"/>
              <p:cNvSpPr>
                <a:spLocks noChangeShapeType="1"/>
              </p:cNvSpPr>
              <p:nvPr/>
            </p:nvSpPr>
            <p:spPr bwMode="auto">
              <a:xfrm flipH="1">
                <a:off x="2824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8" name="Line 28"/>
              <p:cNvSpPr>
                <a:spLocks noChangeShapeType="1"/>
              </p:cNvSpPr>
              <p:nvPr/>
            </p:nvSpPr>
            <p:spPr bwMode="auto">
              <a:xfrm flipH="1">
                <a:off x="2915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9" name="Line 29"/>
              <p:cNvSpPr>
                <a:spLocks noChangeShapeType="1"/>
              </p:cNvSpPr>
              <p:nvPr/>
            </p:nvSpPr>
            <p:spPr bwMode="auto">
              <a:xfrm flipH="1">
                <a:off x="2961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0" name="Line 30"/>
              <p:cNvSpPr>
                <a:spLocks noChangeShapeType="1"/>
              </p:cNvSpPr>
              <p:nvPr/>
            </p:nvSpPr>
            <p:spPr bwMode="auto">
              <a:xfrm flipH="1">
                <a:off x="2869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1" name="Line 31"/>
              <p:cNvSpPr>
                <a:spLocks noChangeShapeType="1"/>
              </p:cNvSpPr>
              <p:nvPr/>
            </p:nvSpPr>
            <p:spPr bwMode="auto">
              <a:xfrm flipH="1">
                <a:off x="2959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2" name="Line 32"/>
              <p:cNvSpPr>
                <a:spLocks noChangeShapeType="1"/>
              </p:cNvSpPr>
              <p:nvPr/>
            </p:nvSpPr>
            <p:spPr bwMode="auto">
              <a:xfrm flipH="1">
                <a:off x="2959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3" name="Line 33"/>
              <p:cNvSpPr>
                <a:spLocks noChangeShapeType="1"/>
              </p:cNvSpPr>
              <p:nvPr/>
            </p:nvSpPr>
            <p:spPr bwMode="auto">
              <a:xfrm flipH="1">
                <a:off x="3231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4" name="Line 34"/>
              <p:cNvSpPr>
                <a:spLocks noChangeShapeType="1"/>
              </p:cNvSpPr>
              <p:nvPr/>
            </p:nvSpPr>
            <p:spPr bwMode="auto">
              <a:xfrm flipH="1">
                <a:off x="3050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5" name="Line 35"/>
              <p:cNvSpPr>
                <a:spLocks noChangeShapeType="1"/>
              </p:cNvSpPr>
              <p:nvPr/>
            </p:nvSpPr>
            <p:spPr bwMode="auto">
              <a:xfrm flipH="1">
                <a:off x="3005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6" name="Line 36"/>
              <p:cNvSpPr>
                <a:spLocks noChangeShapeType="1"/>
              </p:cNvSpPr>
              <p:nvPr/>
            </p:nvSpPr>
            <p:spPr bwMode="auto">
              <a:xfrm flipH="1">
                <a:off x="3096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7" name="Line 37"/>
              <p:cNvSpPr>
                <a:spLocks noChangeShapeType="1"/>
              </p:cNvSpPr>
              <p:nvPr/>
            </p:nvSpPr>
            <p:spPr bwMode="auto">
              <a:xfrm flipH="1">
                <a:off x="3133" y="135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8" name="Line 38"/>
              <p:cNvSpPr>
                <a:spLocks noChangeShapeType="1"/>
              </p:cNvSpPr>
              <p:nvPr/>
            </p:nvSpPr>
            <p:spPr bwMode="auto">
              <a:xfrm flipH="1">
                <a:off x="3186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9" name="Line 39"/>
              <p:cNvSpPr>
                <a:spLocks noChangeShapeType="1"/>
              </p:cNvSpPr>
              <p:nvPr/>
            </p:nvSpPr>
            <p:spPr bwMode="auto">
              <a:xfrm flipH="1">
                <a:off x="3277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0" name="Line 40"/>
              <p:cNvSpPr>
                <a:spLocks noChangeShapeType="1"/>
              </p:cNvSpPr>
              <p:nvPr/>
            </p:nvSpPr>
            <p:spPr bwMode="auto">
              <a:xfrm flipH="1">
                <a:off x="3323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1" name="Line 41"/>
              <p:cNvSpPr>
                <a:spLocks noChangeShapeType="1"/>
              </p:cNvSpPr>
              <p:nvPr/>
            </p:nvSpPr>
            <p:spPr bwMode="auto">
              <a:xfrm flipH="1">
                <a:off x="3360" y="135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2" name="Line 42"/>
              <p:cNvSpPr>
                <a:spLocks noChangeShapeType="1"/>
              </p:cNvSpPr>
              <p:nvPr/>
            </p:nvSpPr>
            <p:spPr bwMode="auto">
              <a:xfrm flipH="1">
                <a:off x="3413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3" name="Line 43"/>
              <p:cNvSpPr>
                <a:spLocks noChangeShapeType="1"/>
              </p:cNvSpPr>
              <p:nvPr/>
            </p:nvSpPr>
            <p:spPr bwMode="auto">
              <a:xfrm flipH="1">
                <a:off x="3504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4" name="Line 44"/>
              <p:cNvSpPr>
                <a:spLocks noChangeShapeType="1"/>
              </p:cNvSpPr>
              <p:nvPr/>
            </p:nvSpPr>
            <p:spPr bwMode="auto">
              <a:xfrm flipH="1">
                <a:off x="3550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5" name="Line 45"/>
              <p:cNvSpPr>
                <a:spLocks noChangeShapeType="1"/>
              </p:cNvSpPr>
              <p:nvPr/>
            </p:nvSpPr>
            <p:spPr bwMode="auto">
              <a:xfrm flipH="1">
                <a:off x="3458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6" name="Line 46"/>
              <p:cNvSpPr>
                <a:spLocks noChangeShapeType="1"/>
              </p:cNvSpPr>
              <p:nvPr/>
            </p:nvSpPr>
            <p:spPr bwMode="auto">
              <a:xfrm flipH="1">
                <a:off x="3548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7" name="Line 47"/>
              <p:cNvSpPr>
                <a:spLocks noChangeShapeType="1"/>
              </p:cNvSpPr>
              <p:nvPr/>
            </p:nvSpPr>
            <p:spPr bwMode="auto">
              <a:xfrm flipH="1">
                <a:off x="3548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8" name="Line 48"/>
              <p:cNvSpPr>
                <a:spLocks noChangeShapeType="1"/>
              </p:cNvSpPr>
              <p:nvPr/>
            </p:nvSpPr>
            <p:spPr bwMode="auto">
              <a:xfrm flipH="1">
                <a:off x="3639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9" name="Line 49"/>
              <p:cNvSpPr>
                <a:spLocks noChangeShapeType="1"/>
              </p:cNvSpPr>
              <p:nvPr/>
            </p:nvSpPr>
            <p:spPr bwMode="auto">
              <a:xfrm flipH="1">
                <a:off x="3594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0" name="Line 50"/>
              <p:cNvSpPr>
                <a:spLocks noChangeShapeType="1"/>
              </p:cNvSpPr>
              <p:nvPr/>
            </p:nvSpPr>
            <p:spPr bwMode="auto">
              <a:xfrm flipH="1">
                <a:off x="3685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1" name="Line 51"/>
              <p:cNvSpPr>
                <a:spLocks noChangeShapeType="1"/>
              </p:cNvSpPr>
              <p:nvPr/>
            </p:nvSpPr>
            <p:spPr bwMode="auto">
              <a:xfrm flipH="1">
                <a:off x="3722" y="135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2" name="Line 52"/>
              <p:cNvSpPr>
                <a:spLocks noChangeShapeType="1"/>
              </p:cNvSpPr>
              <p:nvPr/>
            </p:nvSpPr>
            <p:spPr bwMode="auto">
              <a:xfrm flipH="1">
                <a:off x="3775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3" name="Line 53"/>
              <p:cNvSpPr>
                <a:spLocks noChangeShapeType="1"/>
              </p:cNvSpPr>
              <p:nvPr/>
            </p:nvSpPr>
            <p:spPr bwMode="auto">
              <a:xfrm flipH="1">
                <a:off x="3777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4" name="Line 54"/>
              <p:cNvSpPr>
                <a:spLocks noChangeShapeType="1"/>
              </p:cNvSpPr>
              <p:nvPr/>
            </p:nvSpPr>
            <p:spPr bwMode="auto">
              <a:xfrm flipH="1">
                <a:off x="3777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5" name="Line 55"/>
              <p:cNvSpPr>
                <a:spLocks noChangeShapeType="1"/>
              </p:cNvSpPr>
              <p:nvPr/>
            </p:nvSpPr>
            <p:spPr bwMode="auto">
              <a:xfrm flipH="1">
                <a:off x="4049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6" name="Line 56"/>
              <p:cNvSpPr>
                <a:spLocks noChangeShapeType="1"/>
              </p:cNvSpPr>
              <p:nvPr/>
            </p:nvSpPr>
            <p:spPr bwMode="auto">
              <a:xfrm flipH="1">
                <a:off x="3868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7" name="Line 57"/>
              <p:cNvSpPr>
                <a:spLocks noChangeShapeType="1"/>
              </p:cNvSpPr>
              <p:nvPr/>
            </p:nvSpPr>
            <p:spPr bwMode="auto">
              <a:xfrm flipH="1">
                <a:off x="3823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8" name="Line 58"/>
              <p:cNvSpPr>
                <a:spLocks noChangeShapeType="1"/>
              </p:cNvSpPr>
              <p:nvPr/>
            </p:nvSpPr>
            <p:spPr bwMode="auto">
              <a:xfrm flipH="1">
                <a:off x="3914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9" name="Line 59"/>
              <p:cNvSpPr>
                <a:spLocks noChangeShapeType="1"/>
              </p:cNvSpPr>
              <p:nvPr/>
            </p:nvSpPr>
            <p:spPr bwMode="auto">
              <a:xfrm flipH="1">
                <a:off x="3951" y="135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0" name="Line 60"/>
              <p:cNvSpPr>
                <a:spLocks noChangeShapeType="1"/>
              </p:cNvSpPr>
              <p:nvPr/>
            </p:nvSpPr>
            <p:spPr bwMode="auto">
              <a:xfrm flipH="1">
                <a:off x="4004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1" name="Line 61"/>
              <p:cNvSpPr>
                <a:spLocks noChangeShapeType="1"/>
              </p:cNvSpPr>
              <p:nvPr/>
            </p:nvSpPr>
            <p:spPr bwMode="auto">
              <a:xfrm flipH="1">
                <a:off x="4095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2" name="Line 62"/>
              <p:cNvSpPr>
                <a:spLocks noChangeShapeType="1"/>
              </p:cNvSpPr>
              <p:nvPr/>
            </p:nvSpPr>
            <p:spPr bwMode="auto">
              <a:xfrm flipH="1">
                <a:off x="4141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3" name="Line 63"/>
              <p:cNvSpPr>
                <a:spLocks noChangeShapeType="1"/>
              </p:cNvSpPr>
              <p:nvPr/>
            </p:nvSpPr>
            <p:spPr bwMode="auto">
              <a:xfrm flipH="1">
                <a:off x="4178" y="135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4" name="Line 64"/>
              <p:cNvSpPr>
                <a:spLocks noChangeShapeType="1"/>
              </p:cNvSpPr>
              <p:nvPr/>
            </p:nvSpPr>
            <p:spPr bwMode="auto">
              <a:xfrm flipH="1">
                <a:off x="4231" y="138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5" name="Line 65"/>
              <p:cNvSpPr>
                <a:spLocks noChangeShapeType="1"/>
              </p:cNvSpPr>
              <p:nvPr/>
            </p:nvSpPr>
            <p:spPr bwMode="auto">
              <a:xfrm flipH="1">
                <a:off x="4276" y="138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6" name="Line 66"/>
              <p:cNvSpPr>
                <a:spLocks noChangeShapeType="1"/>
              </p:cNvSpPr>
              <p:nvPr/>
            </p:nvSpPr>
            <p:spPr bwMode="auto">
              <a:xfrm flipH="1">
                <a:off x="4289" y="139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7" name="Line 67"/>
              <p:cNvSpPr>
                <a:spLocks noChangeShapeType="1"/>
              </p:cNvSpPr>
              <p:nvPr/>
            </p:nvSpPr>
            <p:spPr bwMode="auto">
              <a:xfrm flipH="1">
                <a:off x="4335" y="139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8" name="Line 68"/>
              <p:cNvSpPr>
                <a:spLocks noChangeShapeType="1"/>
              </p:cNvSpPr>
              <p:nvPr/>
            </p:nvSpPr>
            <p:spPr bwMode="auto">
              <a:xfrm flipH="1">
                <a:off x="4372" y="136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9" name="Line 69"/>
              <p:cNvSpPr>
                <a:spLocks noChangeShapeType="1"/>
              </p:cNvSpPr>
              <p:nvPr/>
            </p:nvSpPr>
            <p:spPr bwMode="auto">
              <a:xfrm flipH="1">
                <a:off x="4425" y="139"/>
                <a:ext cx="90" cy="137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90" name="Line 70"/>
              <p:cNvSpPr>
                <a:spLocks noChangeShapeType="1"/>
              </p:cNvSpPr>
              <p:nvPr/>
            </p:nvSpPr>
            <p:spPr bwMode="auto">
              <a:xfrm flipH="1">
                <a:off x="4470" y="139"/>
                <a:ext cx="91" cy="136"/>
              </a:xfrm>
              <a:prstGeom prst="line">
                <a:avLst/>
              </a:prstGeom>
              <a:noFill/>
              <a:ln w="57150">
                <a:solidFill>
                  <a:srgbClr val="E00C44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36" name="Oval 15"/>
            <p:cNvSpPr>
              <a:spLocks noChangeArrowheads="1"/>
            </p:cNvSpPr>
            <p:nvPr/>
          </p:nvSpPr>
          <p:spPr bwMode="auto">
            <a:xfrm>
              <a:off x="2309" y="3022"/>
              <a:ext cx="91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altLang="ru-RU"/>
            </a:p>
          </p:txBody>
        </p:sp>
        <p:sp>
          <p:nvSpPr>
            <p:cNvPr id="5137" name="Text Box 181"/>
            <p:cNvSpPr txBox="1">
              <a:spLocks noChangeArrowheads="1"/>
            </p:cNvSpPr>
            <p:nvPr/>
          </p:nvSpPr>
          <p:spPr bwMode="auto">
            <a:xfrm>
              <a:off x="3878" y="2750"/>
              <a:ext cx="453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800" b="1"/>
                <a:t>х</a:t>
              </a:r>
            </a:p>
          </p:txBody>
        </p:sp>
      </p:grpSp>
      <p:grpSp>
        <p:nvGrpSpPr>
          <p:cNvPr id="28855" name="Group 183"/>
          <p:cNvGrpSpPr>
            <a:grpSpLocks/>
          </p:cNvGrpSpPr>
          <p:nvPr/>
        </p:nvGrpSpPr>
        <p:grpSpPr bwMode="auto">
          <a:xfrm>
            <a:off x="1476375" y="4797425"/>
            <a:ext cx="719138" cy="658813"/>
            <a:chOff x="3282" y="3022"/>
            <a:chExt cx="453" cy="415"/>
          </a:xfrm>
        </p:grpSpPr>
        <p:sp>
          <p:nvSpPr>
            <p:cNvPr id="5131" name="Oval 179"/>
            <p:cNvSpPr>
              <a:spLocks noChangeArrowheads="1"/>
            </p:cNvSpPr>
            <p:nvPr/>
          </p:nvSpPr>
          <p:spPr bwMode="auto">
            <a:xfrm>
              <a:off x="3334" y="3022"/>
              <a:ext cx="103" cy="98"/>
            </a:xfrm>
            <a:prstGeom prst="ellipse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5132" name="Text Box 180"/>
            <p:cNvSpPr txBox="1">
              <a:spLocks noChangeArrowheads="1"/>
            </p:cNvSpPr>
            <p:nvPr/>
          </p:nvSpPr>
          <p:spPr bwMode="auto">
            <a:xfrm>
              <a:off x="3282" y="3110"/>
              <a:ext cx="453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800" b="1">
                  <a:cs typeface="Arial" charset="0"/>
                </a:rPr>
                <a:t>–</a:t>
              </a:r>
              <a:r>
                <a:rPr lang="ru-RU" altLang="ru-RU" sz="2800" b="1"/>
                <a:t>8</a:t>
              </a:r>
            </a:p>
          </p:txBody>
        </p:sp>
      </p:grpSp>
      <p:sp>
        <p:nvSpPr>
          <p:cNvPr id="5127" name="Rectangle 185"/>
          <p:cNvSpPr>
            <a:spLocks noChangeArrowheads="1"/>
          </p:cNvSpPr>
          <p:nvPr/>
        </p:nvSpPr>
        <p:spPr bwMode="auto">
          <a:xfrm>
            <a:off x="3348038" y="6237288"/>
            <a:ext cx="360362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5128" name="Rectangle 184"/>
          <p:cNvSpPr>
            <a:spLocks noChangeArrowheads="1"/>
          </p:cNvSpPr>
          <p:nvPr/>
        </p:nvSpPr>
        <p:spPr bwMode="auto">
          <a:xfrm>
            <a:off x="3348038" y="6165850"/>
            <a:ext cx="431800" cy="215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sp>
        <p:nvSpPr>
          <p:cNvPr id="28681" name="Text Box 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539750" y="5661025"/>
            <a:ext cx="5688013" cy="523875"/>
          </a:xfrm>
          <a:prstGeom prst="rect">
            <a:avLst/>
          </a:prstGeom>
          <a:blipFill rotWithShape="1">
            <a:blip r:embed="rId4" cstate="email"/>
            <a:stretch>
              <a:fillRect l="-2251" t="-11628" b="-31395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130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7561263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Найти область определения функции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graphicFrame>
        <p:nvGraphicFramePr>
          <p:cNvPr id="6147" name="Object 6"/>
          <p:cNvGraphicFramePr>
            <a:graphicFrameLocks noChangeAspect="1"/>
          </p:cNvGraphicFramePr>
          <p:nvPr/>
        </p:nvGraphicFramePr>
        <p:xfrm>
          <a:off x="481013" y="1798638"/>
          <a:ext cx="4084637" cy="790575"/>
        </p:xfrm>
        <a:graphic>
          <a:graphicData uri="http://schemas.openxmlformats.org/presentationml/2006/ole">
            <p:oleObj spid="_x0000_s6147" name="Формула" r:id="rId3" imgW="1231366" imgH="241195" progId="Equation.3">
              <p:embed/>
            </p:oleObj>
          </a:graphicData>
        </a:graphic>
      </p:graphicFrame>
      <p:sp>
        <p:nvSpPr>
          <p:cNvPr id="6148" name="Rectangle 10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graphicFrame>
        <p:nvGraphicFramePr>
          <p:cNvPr id="33801" name="Object 9"/>
          <p:cNvGraphicFramePr>
            <a:graphicFrameLocks noChangeAspect="1"/>
          </p:cNvGraphicFramePr>
          <p:nvPr/>
        </p:nvGraphicFramePr>
        <p:xfrm>
          <a:off x="3132138" y="3005138"/>
          <a:ext cx="1836737" cy="1296987"/>
        </p:xfrm>
        <a:graphic>
          <a:graphicData uri="http://schemas.openxmlformats.org/presentationml/2006/ole">
            <p:oleObj spid="_x0000_s6149" name="Формула" r:id="rId4" imgW="647700" imgH="457200" progId="Equation.3">
              <p:embed/>
            </p:oleObj>
          </a:graphicData>
        </a:graphic>
      </p:graphicFrame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666750" y="5373688"/>
            <a:ext cx="778510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altLang="ru-RU" sz="2000" i="1"/>
              <a:t>    Систе́ма</a:t>
            </a:r>
            <a:r>
              <a:rPr lang="ru-RU" altLang="ru-RU" sz="2000"/>
              <a:t> (от др.-греч. Σύστημα </a:t>
            </a:r>
            <a:r>
              <a:rPr lang="ru-RU" altLang="ru-RU" sz="2000" b="1">
                <a:sym typeface="Symbol" pitchFamily="18" charset="2"/>
              </a:rPr>
              <a:t></a:t>
            </a:r>
            <a:r>
              <a:rPr lang="ru-RU" altLang="ru-RU" sz="2000"/>
              <a:t> сочетание, образование, организм) </a:t>
            </a:r>
            <a:r>
              <a:rPr lang="ru-RU" altLang="ru-RU" sz="2000" b="1">
                <a:sym typeface="Symbol" pitchFamily="18" charset="2"/>
              </a:rPr>
              <a:t></a:t>
            </a:r>
            <a:r>
              <a:rPr lang="ru-RU" altLang="ru-RU" sz="2000"/>
              <a:t> некоторое множество взаимосвязанных объектов, организованных связями в некое единое целое.</a:t>
            </a:r>
          </a:p>
        </p:txBody>
      </p:sp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7561263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Найти область определения функции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512763" y="3068638"/>
            <a:ext cx="2619375" cy="1169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1. х – 4 ≥ 0</a:t>
            </a:r>
          </a:p>
          <a:p>
            <a:pPr>
              <a:spcBef>
                <a:spcPct val="50000"/>
              </a:spcBef>
            </a:pPr>
            <a:r>
              <a:rPr lang="ru-RU" altLang="ru-RU" sz="2800"/>
              <a:t>2. х + 5 ≥ 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3" grpId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04813" y="2997200"/>
            <a:ext cx="8208962" cy="954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altLang="ru-RU" sz="2800">
                <a:solidFill>
                  <a:srgbClr val="7F7F7F"/>
                </a:solidFill>
                <a:latin typeface="Century Gothic" pitchFamily="34" charset="0"/>
              </a:rPr>
              <a:t> </a:t>
            </a:r>
            <a:r>
              <a:rPr lang="ru-RU" altLang="ru-RU" sz="2800">
                <a:solidFill>
                  <a:srgbClr val="7F7F7F"/>
                </a:solidFill>
                <a:latin typeface="Century Gothic" pitchFamily="34" charset="0"/>
                <a:sym typeface="Symbol" pitchFamily="18" charset="2"/>
              </a:rPr>
              <a:t> </a:t>
            </a:r>
            <a:r>
              <a:rPr lang="ru-RU" altLang="ru-RU" sz="2800">
                <a:solidFill>
                  <a:srgbClr val="7F7F7F"/>
                </a:solidFill>
                <a:latin typeface="Century Gothic" pitchFamily="34" charset="0"/>
              </a:rPr>
              <a:t>изучение методов решения систем неравенств с одной переменной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04062" y="692696"/>
            <a:ext cx="829964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56250">
                      <a:schemeClr val="tx2">
                        <a:lumMod val="60000"/>
                        <a:lumOff val="40000"/>
                      </a:schemeClr>
                    </a:gs>
                    <a:gs pos="37500">
                      <a:schemeClr val="accent1">
                        <a:lumMod val="75000"/>
                      </a:schemeClr>
                    </a:gs>
                    <a:gs pos="0">
                      <a:srgbClr val="002060"/>
                    </a:gs>
                    <a:gs pos="75000">
                      <a:schemeClr val="tx2">
                        <a:lumMod val="40000"/>
                        <a:lumOff val="60000"/>
                      </a:schemeClr>
                    </a:gs>
                    <a:gs pos="100000">
                      <a:schemeClr val="tx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Системы неравенств</a:t>
            </a:r>
          </a:p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56250">
                      <a:schemeClr val="tx2">
                        <a:lumMod val="60000"/>
                        <a:lumOff val="40000"/>
                      </a:schemeClr>
                    </a:gs>
                    <a:gs pos="37500">
                      <a:schemeClr val="accent1">
                        <a:lumMod val="75000"/>
                      </a:schemeClr>
                    </a:gs>
                    <a:gs pos="0">
                      <a:srgbClr val="002060"/>
                    </a:gs>
                    <a:gs pos="75000">
                      <a:schemeClr val="tx2">
                        <a:lumMod val="40000"/>
                        <a:lumOff val="60000"/>
                      </a:schemeClr>
                    </a:gs>
                    <a:gs pos="100000">
                      <a:schemeClr val="tx2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одной переменной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908050" y="2492375"/>
            <a:ext cx="7704138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>
              <a:spcBef>
                <a:spcPct val="50000"/>
              </a:spcBef>
              <a:defRPr sz="2800"/>
            </a:lvl1pPr>
          </a:lstStyle>
          <a:p>
            <a:pPr>
              <a:defRPr/>
            </a:pPr>
            <a:r>
              <a:rPr lang="ru-RU" altLang="ru-RU" dirty="0" smtClean="0"/>
              <a:t>Например: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altLang="ru-RU" dirty="0" smtClean="0"/>
              <a:t> Учащиеся 8 «Е» класса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altLang="ru-RU" dirty="0" smtClean="0"/>
              <a:t> Множество натуральных чисел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altLang="ru-RU" dirty="0" smtClean="0"/>
              <a:t> Числовой промежуток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7561263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altLang="ru-RU" sz="2800" b="1" dirty="0">
                <a:latin typeface="+mn-lt"/>
              </a:rPr>
              <a:t>Множество</a:t>
            </a:r>
            <a:r>
              <a:rPr lang="ru-RU" altLang="ru-RU" sz="2800" dirty="0">
                <a:latin typeface="+mn-lt"/>
              </a:rPr>
              <a:t> </a:t>
            </a:r>
            <a:r>
              <a:rPr lang="en-US" altLang="ru-RU" sz="2800" dirty="0">
                <a:sym typeface="Symbol"/>
              </a:rPr>
              <a:t></a:t>
            </a:r>
            <a:r>
              <a:rPr lang="ru-RU" altLang="ru-RU" sz="2800" dirty="0">
                <a:latin typeface="+mn-lt"/>
              </a:rPr>
              <a:t> </a:t>
            </a:r>
            <a:r>
              <a:rPr lang="ru-RU" altLang="ru-RU" sz="2800" dirty="0">
                <a:latin typeface="+mn-lt"/>
              </a:rPr>
              <a:t>это совокупность объектов, рассматриваемая как одно целое.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5" name="Group 19"/>
          <p:cNvGrpSpPr>
            <a:grpSpLocks/>
          </p:cNvGrpSpPr>
          <p:nvPr/>
        </p:nvGrpSpPr>
        <p:grpSpPr bwMode="auto">
          <a:xfrm>
            <a:off x="3851275" y="2060575"/>
            <a:ext cx="3382963" cy="3384550"/>
            <a:chOff x="1927" y="346"/>
            <a:chExt cx="2131" cy="2132"/>
          </a:xfrm>
        </p:grpSpPr>
        <p:sp>
          <p:nvSpPr>
            <p:cNvPr id="9228" name="Oval 4"/>
            <p:cNvSpPr>
              <a:spLocks noChangeArrowheads="1"/>
            </p:cNvSpPr>
            <p:nvPr/>
          </p:nvSpPr>
          <p:spPr bwMode="auto">
            <a:xfrm>
              <a:off x="1927" y="346"/>
              <a:ext cx="2131" cy="2132"/>
            </a:xfrm>
            <a:prstGeom prst="ellipse">
              <a:avLst/>
            </a:prstGeom>
            <a:solidFill>
              <a:srgbClr val="ECEC1A">
                <a:alpha val="56078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9229" name="Text Box 10"/>
            <p:cNvSpPr txBox="1">
              <a:spLocks noChangeArrowheads="1"/>
            </p:cNvSpPr>
            <p:nvPr/>
          </p:nvSpPr>
          <p:spPr bwMode="auto">
            <a:xfrm>
              <a:off x="3152" y="935"/>
              <a:ext cx="499" cy="4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4400" b="1"/>
                <a:t>А</a:t>
              </a:r>
            </a:p>
          </p:txBody>
        </p:sp>
      </p:grpSp>
      <p:grpSp>
        <p:nvGrpSpPr>
          <p:cNvPr id="4114" name="Group 18"/>
          <p:cNvGrpSpPr>
            <a:grpSpLocks/>
          </p:cNvGrpSpPr>
          <p:nvPr/>
        </p:nvGrpSpPr>
        <p:grpSpPr bwMode="auto">
          <a:xfrm>
            <a:off x="1331913" y="1989138"/>
            <a:ext cx="3529012" cy="3529012"/>
            <a:chOff x="340" y="255"/>
            <a:chExt cx="2223" cy="2223"/>
          </a:xfrm>
        </p:grpSpPr>
        <p:sp>
          <p:nvSpPr>
            <p:cNvPr id="3" name="Oval 3"/>
            <p:cNvSpPr>
              <a:spLocks noChangeArrowheads="1"/>
            </p:cNvSpPr>
            <p:nvPr/>
          </p:nvSpPr>
          <p:spPr bwMode="auto">
            <a:xfrm>
              <a:off x="340" y="255"/>
              <a:ext cx="2223" cy="2223"/>
            </a:xfrm>
            <a:prstGeom prst="ellipse">
              <a:avLst/>
            </a:prstGeom>
            <a:solidFill>
              <a:srgbClr val="15AB05">
                <a:alpha val="4901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altLang="ru-RU"/>
            </a:p>
          </p:txBody>
        </p:sp>
        <p:sp>
          <p:nvSpPr>
            <p:cNvPr id="9227" name="Text Box 11"/>
            <p:cNvSpPr txBox="1">
              <a:spLocks noChangeArrowheads="1"/>
            </p:cNvSpPr>
            <p:nvPr/>
          </p:nvSpPr>
          <p:spPr bwMode="auto">
            <a:xfrm>
              <a:off x="703" y="1026"/>
              <a:ext cx="499" cy="4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ru-RU" altLang="ru-RU" sz="4400" b="1"/>
                <a:t>В</a:t>
              </a:r>
            </a:p>
          </p:txBody>
        </p:sp>
      </p:grp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5940425" y="484188"/>
            <a:ext cx="1079500" cy="64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>
                <a:cs typeface="Arial" charset="0"/>
              </a:rPr>
              <a:t>=С</a:t>
            </a:r>
          </a:p>
        </p:txBody>
      </p:sp>
      <p:sp>
        <p:nvSpPr>
          <p:cNvPr id="9221" name="Arc 26"/>
          <p:cNvSpPr>
            <a:spLocks/>
          </p:cNvSpPr>
          <p:nvPr/>
        </p:nvSpPr>
        <p:spPr bwMode="auto">
          <a:xfrm>
            <a:off x="4356100" y="2492375"/>
            <a:ext cx="71438" cy="2449513"/>
          </a:xfrm>
          <a:custGeom>
            <a:avLst/>
            <a:gdLst>
              <a:gd name="T0" fmla="*/ 0 w 21600"/>
              <a:gd name="T1" fmla="*/ 0 h 21600"/>
              <a:gd name="T2" fmla="*/ 8547355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3851275" y="2565400"/>
            <a:ext cx="1008063" cy="2305050"/>
            <a:chOff x="3851275" y="2565400"/>
            <a:chExt cx="1008063" cy="2305050"/>
          </a:xfrm>
        </p:grpSpPr>
        <p:sp>
          <p:nvSpPr>
            <p:cNvPr id="9224" name="Oval 27"/>
            <p:cNvSpPr>
              <a:spLocks noChangeArrowheads="1"/>
            </p:cNvSpPr>
            <p:nvPr/>
          </p:nvSpPr>
          <p:spPr bwMode="auto">
            <a:xfrm>
              <a:off x="3851275" y="2565400"/>
              <a:ext cx="1008063" cy="2305050"/>
            </a:xfrm>
            <a:prstGeom prst="ellipse">
              <a:avLst/>
            </a:prstGeom>
            <a:solidFill>
              <a:srgbClr val="FF66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ru-RU" altLang="ru-RU"/>
            </a:p>
          </p:txBody>
        </p:sp>
        <p:sp>
          <p:nvSpPr>
            <p:cNvPr id="9225" name="Text Box 17"/>
            <p:cNvSpPr txBox="1">
              <a:spLocks noChangeArrowheads="1"/>
            </p:cNvSpPr>
            <p:nvPr/>
          </p:nvSpPr>
          <p:spPr bwMode="auto">
            <a:xfrm>
              <a:off x="3995738" y="3213100"/>
              <a:ext cx="719137" cy="762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4400">
                  <a:cs typeface="Arial" charset="0"/>
                </a:rPr>
                <a:t>С</a:t>
              </a:r>
            </a:p>
          </p:txBody>
        </p:sp>
      </p:grpSp>
      <p:sp>
        <p:nvSpPr>
          <p:cNvPr id="9226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5140325" cy="1077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ru-RU" sz="2800"/>
              <a:t>Пересечение множеств </a:t>
            </a:r>
            <a:r>
              <a:rPr lang="ru-RU" altLang="ru-RU" sz="3600">
                <a:cs typeface="Arial" charset="0"/>
              </a:rPr>
              <a:t>А∩В</a:t>
            </a:r>
          </a:p>
          <a:p>
            <a:endParaRPr lang="ru-RU" altLang="ru-RU" sz="28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Line 11"/>
          <p:cNvSpPr>
            <a:spLocks noChangeShapeType="1"/>
          </p:cNvSpPr>
          <p:nvPr/>
        </p:nvSpPr>
        <p:spPr bwMode="auto">
          <a:xfrm>
            <a:off x="539750" y="90805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3" name="Text Box 12"/>
          <p:cNvSpPr txBox="1">
            <a:spLocks noChangeArrowheads="1"/>
          </p:cNvSpPr>
          <p:nvPr/>
        </p:nvSpPr>
        <p:spPr bwMode="auto">
          <a:xfrm>
            <a:off x="0" y="692150"/>
            <a:ext cx="468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400" b="1"/>
              <a:t>I</a:t>
            </a:r>
            <a:endParaRPr lang="ru-RU" altLang="ru-RU" sz="2400" b="1"/>
          </a:p>
        </p:txBody>
      </p:sp>
      <p:sp>
        <p:nvSpPr>
          <p:cNvPr id="10244" name="Text Box 13"/>
          <p:cNvSpPr txBox="1">
            <a:spLocks noChangeArrowheads="1"/>
          </p:cNvSpPr>
          <p:nvPr/>
        </p:nvSpPr>
        <p:spPr bwMode="auto">
          <a:xfrm>
            <a:off x="0" y="2205038"/>
            <a:ext cx="468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400" b="1"/>
              <a:t>II</a:t>
            </a:r>
            <a:endParaRPr lang="ru-RU" altLang="ru-RU" sz="2400" b="1"/>
          </a:p>
        </p:txBody>
      </p:sp>
      <p:sp>
        <p:nvSpPr>
          <p:cNvPr id="10245" name="Text Box 14"/>
          <p:cNvSpPr txBox="1">
            <a:spLocks noChangeArrowheads="1"/>
          </p:cNvSpPr>
          <p:nvPr/>
        </p:nvSpPr>
        <p:spPr bwMode="auto">
          <a:xfrm>
            <a:off x="0" y="3644900"/>
            <a:ext cx="468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400" b="1"/>
              <a:t>III</a:t>
            </a:r>
            <a:endParaRPr lang="ru-RU" altLang="ru-RU" sz="2400" b="1"/>
          </a:p>
        </p:txBody>
      </p:sp>
      <p:sp>
        <p:nvSpPr>
          <p:cNvPr id="2063" name="Line 15"/>
          <p:cNvSpPr>
            <a:spLocks noChangeShapeType="1"/>
          </p:cNvSpPr>
          <p:nvPr/>
        </p:nvSpPr>
        <p:spPr bwMode="auto">
          <a:xfrm>
            <a:off x="539750" y="2205038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64" name="Line 16"/>
          <p:cNvSpPr>
            <a:spLocks noChangeShapeType="1"/>
          </p:cNvSpPr>
          <p:nvPr/>
        </p:nvSpPr>
        <p:spPr bwMode="auto">
          <a:xfrm>
            <a:off x="539750" y="2924175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65" name="Line 17"/>
          <p:cNvSpPr>
            <a:spLocks noChangeShapeType="1"/>
          </p:cNvSpPr>
          <p:nvPr/>
        </p:nvSpPr>
        <p:spPr bwMode="auto">
          <a:xfrm>
            <a:off x="539750" y="3933825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Text Box 18"/>
          <p:cNvSpPr txBox="1">
            <a:spLocks noChangeArrowheads="1"/>
          </p:cNvSpPr>
          <p:nvPr/>
        </p:nvSpPr>
        <p:spPr bwMode="auto">
          <a:xfrm>
            <a:off x="396875" y="4916488"/>
            <a:ext cx="6913563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Найти пересечение множеств</a:t>
            </a:r>
          </a:p>
        </p:txBody>
      </p:sp>
      <p:sp>
        <p:nvSpPr>
          <p:cNvPr id="10250" name="Text Box 19"/>
          <p:cNvSpPr txBox="1">
            <a:spLocks noChangeArrowheads="1"/>
          </p:cNvSpPr>
          <p:nvPr/>
        </p:nvSpPr>
        <p:spPr bwMode="auto">
          <a:xfrm>
            <a:off x="392113" y="5445125"/>
            <a:ext cx="32400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3600">
                <a:cs typeface="Arial" charset="0"/>
              </a:rPr>
              <a:t>[</a:t>
            </a:r>
            <a:r>
              <a:rPr lang="ru-RU" altLang="ru-RU" sz="3600">
                <a:cs typeface="Arial" charset="0"/>
              </a:rPr>
              <a:t>-3; 2</a:t>
            </a:r>
            <a:r>
              <a:rPr lang="en-US" altLang="ru-RU" sz="3600">
                <a:cs typeface="Arial" charset="0"/>
              </a:rPr>
              <a:t>]∩</a:t>
            </a:r>
            <a:r>
              <a:rPr lang="ru-RU" altLang="ru-RU" sz="3600">
                <a:cs typeface="Arial" charset="0"/>
              </a:rPr>
              <a:t>(0; 7)</a:t>
            </a:r>
            <a:endParaRPr lang="en-US" altLang="ru-RU" sz="3600">
              <a:cs typeface="Arial" charset="0"/>
            </a:endParaRPr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3008313" y="5445125"/>
            <a:ext cx="2378075" cy="646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>
                <a:cs typeface="Arial" charset="0"/>
              </a:rPr>
              <a:t>= (0;2</a:t>
            </a:r>
            <a:r>
              <a:rPr lang="en-US" altLang="ru-RU" sz="3600">
                <a:cs typeface="Arial" charset="0"/>
              </a:rPr>
              <a:t>]</a:t>
            </a:r>
          </a:p>
        </p:txBody>
      </p:sp>
      <p:sp>
        <p:nvSpPr>
          <p:cNvPr id="2069" name="Oval 21"/>
          <p:cNvSpPr>
            <a:spLocks noChangeArrowheads="1"/>
          </p:cNvSpPr>
          <p:nvPr/>
        </p:nvSpPr>
        <p:spPr bwMode="auto">
          <a:xfrm>
            <a:off x="1476375" y="836613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71" name="Oval 23"/>
          <p:cNvSpPr>
            <a:spLocks noChangeArrowheads="1"/>
          </p:cNvSpPr>
          <p:nvPr/>
        </p:nvSpPr>
        <p:spPr bwMode="auto">
          <a:xfrm>
            <a:off x="3779838" y="836613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72" name="Oval 24"/>
          <p:cNvSpPr>
            <a:spLocks noChangeArrowheads="1"/>
          </p:cNvSpPr>
          <p:nvPr/>
        </p:nvSpPr>
        <p:spPr bwMode="auto">
          <a:xfrm>
            <a:off x="6227763" y="836613"/>
            <a:ext cx="144462" cy="14446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73" name="Oval 25"/>
          <p:cNvSpPr>
            <a:spLocks noChangeArrowheads="1"/>
          </p:cNvSpPr>
          <p:nvPr/>
        </p:nvSpPr>
        <p:spPr bwMode="auto">
          <a:xfrm>
            <a:off x="1476375" y="2133600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77" name="Oval 29"/>
          <p:cNvSpPr>
            <a:spLocks noChangeArrowheads="1"/>
          </p:cNvSpPr>
          <p:nvPr/>
        </p:nvSpPr>
        <p:spPr bwMode="auto">
          <a:xfrm>
            <a:off x="3779838" y="3860800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78" name="Oval 30"/>
          <p:cNvSpPr>
            <a:spLocks noChangeArrowheads="1"/>
          </p:cNvSpPr>
          <p:nvPr/>
        </p:nvSpPr>
        <p:spPr bwMode="auto">
          <a:xfrm>
            <a:off x="1547813" y="3860800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79" name="Oval 31"/>
          <p:cNvSpPr>
            <a:spLocks noChangeArrowheads="1"/>
          </p:cNvSpPr>
          <p:nvPr/>
        </p:nvSpPr>
        <p:spPr bwMode="auto">
          <a:xfrm>
            <a:off x="3779838" y="2133600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80" name="Oval 32"/>
          <p:cNvSpPr>
            <a:spLocks noChangeArrowheads="1"/>
          </p:cNvSpPr>
          <p:nvPr/>
        </p:nvSpPr>
        <p:spPr bwMode="auto">
          <a:xfrm>
            <a:off x="2987675" y="3860800"/>
            <a:ext cx="144463" cy="144463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81" name="Oval 33"/>
          <p:cNvSpPr>
            <a:spLocks noChangeArrowheads="1"/>
          </p:cNvSpPr>
          <p:nvPr/>
        </p:nvSpPr>
        <p:spPr bwMode="auto">
          <a:xfrm>
            <a:off x="2987675" y="2852738"/>
            <a:ext cx="144463" cy="14446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82" name="Oval 34"/>
          <p:cNvSpPr>
            <a:spLocks noChangeArrowheads="1"/>
          </p:cNvSpPr>
          <p:nvPr/>
        </p:nvSpPr>
        <p:spPr bwMode="auto">
          <a:xfrm>
            <a:off x="6300788" y="3860800"/>
            <a:ext cx="144462" cy="144463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83" name="Oval 35"/>
          <p:cNvSpPr>
            <a:spLocks noChangeArrowheads="1"/>
          </p:cNvSpPr>
          <p:nvPr/>
        </p:nvSpPr>
        <p:spPr bwMode="auto">
          <a:xfrm>
            <a:off x="6300788" y="2852738"/>
            <a:ext cx="144462" cy="144462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1331913" y="981075"/>
            <a:ext cx="5048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-3</a:t>
            </a:r>
          </a:p>
        </p:txBody>
      </p:sp>
      <p:sp>
        <p:nvSpPr>
          <p:cNvPr id="2085" name="Text Box 37"/>
          <p:cNvSpPr txBox="1">
            <a:spLocks noChangeArrowheads="1"/>
          </p:cNvSpPr>
          <p:nvPr/>
        </p:nvSpPr>
        <p:spPr bwMode="auto">
          <a:xfrm>
            <a:off x="1258888" y="2276475"/>
            <a:ext cx="5048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-3</a:t>
            </a:r>
          </a:p>
        </p:txBody>
      </p:sp>
      <p:sp>
        <p:nvSpPr>
          <p:cNvPr id="2086" name="Text Box 38"/>
          <p:cNvSpPr txBox="1">
            <a:spLocks noChangeArrowheads="1"/>
          </p:cNvSpPr>
          <p:nvPr/>
        </p:nvSpPr>
        <p:spPr bwMode="auto">
          <a:xfrm>
            <a:off x="1362075" y="3984625"/>
            <a:ext cx="5048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-3</a:t>
            </a:r>
          </a:p>
        </p:txBody>
      </p:sp>
      <p:sp>
        <p:nvSpPr>
          <p:cNvPr id="2088" name="Text Box 40"/>
          <p:cNvSpPr txBox="1">
            <a:spLocks noChangeArrowheads="1"/>
          </p:cNvSpPr>
          <p:nvPr/>
        </p:nvSpPr>
        <p:spPr bwMode="auto">
          <a:xfrm>
            <a:off x="2859088" y="2954338"/>
            <a:ext cx="5048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0</a:t>
            </a:r>
          </a:p>
        </p:txBody>
      </p:sp>
      <p:sp>
        <p:nvSpPr>
          <p:cNvPr id="2089" name="Text Box 41"/>
          <p:cNvSpPr txBox="1">
            <a:spLocks noChangeArrowheads="1"/>
          </p:cNvSpPr>
          <p:nvPr/>
        </p:nvSpPr>
        <p:spPr bwMode="auto">
          <a:xfrm>
            <a:off x="2873375" y="3976688"/>
            <a:ext cx="5048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0</a:t>
            </a:r>
          </a:p>
        </p:txBody>
      </p:sp>
      <p:sp>
        <p:nvSpPr>
          <p:cNvPr id="2091" name="Text Box 43"/>
          <p:cNvSpPr txBox="1">
            <a:spLocks noChangeArrowheads="1"/>
          </p:cNvSpPr>
          <p:nvPr/>
        </p:nvSpPr>
        <p:spPr bwMode="auto">
          <a:xfrm>
            <a:off x="3657600" y="2236788"/>
            <a:ext cx="57467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2</a:t>
            </a:r>
          </a:p>
        </p:txBody>
      </p:sp>
      <p:sp>
        <p:nvSpPr>
          <p:cNvPr id="2092" name="Text Box 44"/>
          <p:cNvSpPr txBox="1">
            <a:spLocks noChangeArrowheads="1"/>
          </p:cNvSpPr>
          <p:nvPr/>
        </p:nvSpPr>
        <p:spPr bwMode="auto">
          <a:xfrm>
            <a:off x="3662363" y="3959225"/>
            <a:ext cx="57467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2</a:t>
            </a:r>
          </a:p>
        </p:txBody>
      </p:sp>
      <p:sp>
        <p:nvSpPr>
          <p:cNvPr id="2093" name="Text Box 45"/>
          <p:cNvSpPr txBox="1">
            <a:spLocks noChangeArrowheads="1"/>
          </p:cNvSpPr>
          <p:nvPr/>
        </p:nvSpPr>
        <p:spPr bwMode="auto">
          <a:xfrm>
            <a:off x="6138863" y="973138"/>
            <a:ext cx="5048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7</a:t>
            </a:r>
          </a:p>
        </p:txBody>
      </p:sp>
      <p:sp>
        <p:nvSpPr>
          <p:cNvPr id="2094" name="Text Box 46"/>
          <p:cNvSpPr txBox="1">
            <a:spLocks noChangeArrowheads="1"/>
          </p:cNvSpPr>
          <p:nvPr/>
        </p:nvSpPr>
        <p:spPr bwMode="auto">
          <a:xfrm>
            <a:off x="6218238" y="2971800"/>
            <a:ext cx="5048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7</a:t>
            </a:r>
          </a:p>
        </p:txBody>
      </p:sp>
      <p:sp>
        <p:nvSpPr>
          <p:cNvPr id="2095" name="Text Box 47"/>
          <p:cNvSpPr txBox="1">
            <a:spLocks noChangeArrowheads="1"/>
          </p:cNvSpPr>
          <p:nvPr/>
        </p:nvSpPr>
        <p:spPr bwMode="auto">
          <a:xfrm>
            <a:off x="6175375" y="3979863"/>
            <a:ext cx="5048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7</a:t>
            </a:r>
          </a:p>
        </p:txBody>
      </p:sp>
      <p:grpSp>
        <p:nvGrpSpPr>
          <p:cNvPr id="2096" name="Group 48"/>
          <p:cNvGrpSpPr>
            <a:grpSpLocks/>
          </p:cNvGrpSpPr>
          <p:nvPr/>
        </p:nvGrpSpPr>
        <p:grpSpPr bwMode="auto">
          <a:xfrm>
            <a:off x="1506538" y="661988"/>
            <a:ext cx="2373312" cy="222250"/>
            <a:chOff x="1437" y="255"/>
            <a:chExt cx="1495" cy="140"/>
          </a:xfrm>
        </p:grpSpPr>
        <p:sp>
          <p:nvSpPr>
            <p:cNvPr id="10430" name="Line 49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31" name="Line 50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32" name="Line 51"/>
            <p:cNvSpPr>
              <a:spLocks noChangeShapeType="1"/>
            </p:cNvSpPr>
            <p:nvPr/>
          </p:nvSpPr>
          <p:spPr bwMode="auto">
            <a:xfrm flipH="1">
              <a:off x="1709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33" name="Line 52"/>
            <p:cNvSpPr>
              <a:spLocks noChangeShapeType="1"/>
            </p:cNvSpPr>
            <p:nvPr/>
          </p:nvSpPr>
          <p:spPr bwMode="auto">
            <a:xfrm flipH="1">
              <a:off x="15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34" name="Line 53"/>
            <p:cNvSpPr>
              <a:spLocks noChangeShapeType="1"/>
            </p:cNvSpPr>
            <p:nvPr/>
          </p:nvSpPr>
          <p:spPr bwMode="auto">
            <a:xfrm flipH="1">
              <a:off x="148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35" name="Line 54"/>
            <p:cNvSpPr>
              <a:spLocks noChangeShapeType="1"/>
            </p:cNvSpPr>
            <p:nvPr/>
          </p:nvSpPr>
          <p:spPr bwMode="auto">
            <a:xfrm flipH="1">
              <a:off x="157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36" name="Line 55"/>
            <p:cNvSpPr>
              <a:spLocks noChangeShapeType="1"/>
            </p:cNvSpPr>
            <p:nvPr/>
          </p:nvSpPr>
          <p:spPr bwMode="auto">
            <a:xfrm flipH="1">
              <a:off x="1611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37" name="Line 56"/>
            <p:cNvSpPr>
              <a:spLocks noChangeShapeType="1"/>
            </p:cNvSpPr>
            <p:nvPr/>
          </p:nvSpPr>
          <p:spPr bwMode="auto">
            <a:xfrm flipH="1">
              <a:off x="1664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38" name="Line 57"/>
            <p:cNvSpPr>
              <a:spLocks noChangeShapeType="1"/>
            </p:cNvSpPr>
            <p:nvPr/>
          </p:nvSpPr>
          <p:spPr bwMode="auto">
            <a:xfrm flipH="1">
              <a:off x="175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39" name="Line 58"/>
            <p:cNvSpPr>
              <a:spLocks noChangeShapeType="1"/>
            </p:cNvSpPr>
            <p:nvPr/>
          </p:nvSpPr>
          <p:spPr bwMode="auto">
            <a:xfrm flipH="1">
              <a:off x="180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40" name="Line 59"/>
            <p:cNvSpPr>
              <a:spLocks noChangeShapeType="1"/>
            </p:cNvSpPr>
            <p:nvPr/>
          </p:nvSpPr>
          <p:spPr bwMode="auto">
            <a:xfrm flipH="1">
              <a:off x="1838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41" name="Line 60"/>
            <p:cNvSpPr>
              <a:spLocks noChangeShapeType="1"/>
            </p:cNvSpPr>
            <p:nvPr/>
          </p:nvSpPr>
          <p:spPr bwMode="auto">
            <a:xfrm flipH="1">
              <a:off x="189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42" name="Line 61"/>
            <p:cNvSpPr>
              <a:spLocks noChangeShapeType="1"/>
            </p:cNvSpPr>
            <p:nvPr/>
          </p:nvSpPr>
          <p:spPr bwMode="auto">
            <a:xfrm flipH="1">
              <a:off x="198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43" name="Line 62"/>
            <p:cNvSpPr>
              <a:spLocks noChangeShapeType="1"/>
            </p:cNvSpPr>
            <p:nvPr/>
          </p:nvSpPr>
          <p:spPr bwMode="auto">
            <a:xfrm flipH="1">
              <a:off x="20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44" name="Line 63"/>
            <p:cNvSpPr>
              <a:spLocks noChangeShapeType="1"/>
            </p:cNvSpPr>
            <p:nvPr/>
          </p:nvSpPr>
          <p:spPr bwMode="auto">
            <a:xfrm flipH="1">
              <a:off x="193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45" name="Line 64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46" name="Line 65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47" name="Line 66"/>
            <p:cNvSpPr>
              <a:spLocks noChangeShapeType="1"/>
            </p:cNvSpPr>
            <p:nvPr/>
          </p:nvSpPr>
          <p:spPr bwMode="auto">
            <a:xfrm flipH="1">
              <a:off x="229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48" name="Line 67"/>
            <p:cNvSpPr>
              <a:spLocks noChangeShapeType="1"/>
            </p:cNvSpPr>
            <p:nvPr/>
          </p:nvSpPr>
          <p:spPr bwMode="auto">
            <a:xfrm flipH="1">
              <a:off x="21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49" name="Line 68"/>
            <p:cNvSpPr>
              <a:spLocks noChangeShapeType="1"/>
            </p:cNvSpPr>
            <p:nvPr/>
          </p:nvSpPr>
          <p:spPr bwMode="auto">
            <a:xfrm flipH="1">
              <a:off x="207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50" name="Line 69"/>
            <p:cNvSpPr>
              <a:spLocks noChangeShapeType="1"/>
            </p:cNvSpPr>
            <p:nvPr/>
          </p:nvSpPr>
          <p:spPr bwMode="auto">
            <a:xfrm flipH="1">
              <a:off x="2163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51" name="Line 70"/>
            <p:cNvSpPr>
              <a:spLocks noChangeShapeType="1"/>
            </p:cNvSpPr>
            <p:nvPr/>
          </p:nvSpPr>
          <p:spPr bwMode="auto">
            <a:xfrm flipH="1">
              <a:off x="2200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52" name="Line 71"/>
            <p:cNvSpPr>
              <a:spLocks noChangeShapeType="1"/>
            </p:cNvSpPr>
            <p:nvPr/>
          </p:nvSpPr>
          <p:spPr bwMode="auto">
            <a:xfrm flipH="1">
              <a:off x="225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53" name="Line 72"/>
            <p:cNvSpPr>
              <a:spLocks noChangeShapeType="1"/>
            </p:cNvSpPr>
            <p:nvPr/>
          </p:nvSpPr>
          <p:spPr bwMode="auto">
            <a:xfrm flipH="1">
              <a:off x="234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54" name="Line 73"/>
            <p:cNvSpPr>
              <a:spLocks noChangeShapeType="1"/>
            </p:cNvSpPr>
            <p:nvPr/>
          </p:nvSpPr>
          <p:spPr bwMode="auto">
            <a:xfrm flipH="1">
              <a:off x="2390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55" name="Line 74"/>
            <p:cNvSpPr>
              <a:spLocks noChangeShapeType="1"/>
            </p:cNvSpPr>
            <p:nvPr/>
          </p:nvSpPr>
          <p:spPr bwMode="auto">
            <a:xfrm flipH="1">
              <a:off x="2427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56" name="Line 75"/>
            <p:cNvSpPr>
              <a:spLocks noChangeShapeType="1"/>
            </p:cNvSpPr>
            <p:nvPr/>
          </p:nvSpPr>
          <p:spPr bwMode="auto">
            <a:xfrm flipH="1">
              <a:off x="2480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57" name="Line 76"/>
            <p:cNvSpPr>
              <a:spLocks noChangeShapeType="1"/>
            </p:cNvSpPr>
            <p:nvPr/>
          </p:nvSpPr>
          <p:spPr bwMode="auto">
            <a:xfrm flipH="1">
              <a:off x="257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58" name="Line 77"/>
            <p:cNvSpPr>
              <a:spLocks noChangeShapeType="1"/>
            </p:cNvSpPr>
            <p:nvPr/>
          </p:nvSpPr>
          <p:spPr bwMode="auto">
            <a:xfrm flipH="1">
              <a:off x="26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59" name="Line 78"/>
            <p:cNvSpPr>
              <a:spLocks noChangeShapeType="1"/>
            </p:cNvSpPr>
            <p:nvPr/>
          </p:nvSpPr>
          <p:spPr bwMode="auto">
            <a:xfrm flipH="1">
              <a:off x="252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60" name="Line 79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61" name="Line 80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62" name="Line 81"/>
            <p:cNvSpPr>
              <a:spLocks noChangeShapeType="1"/>
            </p:cNvSpPr>
            <p:nvPr/>
          </p:nvSpPr>
          <p:spPr bwMode="auto">
            <a:xfrm flipH="1">
              <a:off x="270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63" name="Line 82"/>
            <p:cNvSpPr>
              <a:spLocks noChangeShapeType="1"/>
            </p:cNvSpPr>
            <p:nvPr/>
          </p:nvSpPr>
          <p:spPr bwMode="auto">
            <a:xfrm flipH="1">
              <a:off x="266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64" name="Line 83"/>
            <p:cNvSpPr>
              <a:spLocks noChangeShapeType="1"/>
            </p:cNvSpPr>
            <p:nvPr/>
          </p:nvSpPr>
          <p:spPr bwMode="auto">
            <a:xfrm flipH="1">
              <a:off x="275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65" name="Line 84"/>
            <p:cNvSpPr>
              <a:spLocks noChangeShapeType="1"/>
            </p:cNvSpPr>
            <p:nvPr/>
          </p:nvSpPr>
          <p:spPr bwMode="auto">
            <a:xfrm flipH="1">
              <a:off x="2789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66" name="Line 85"/>
            <p:cNvSpPr>
              <a:spLocks noChangeShapeType="1"/>
            </p:cNvSpPr>
            <p:nvPr/>
          </p:nvSpPr>
          <p:spPr bwMode="auto">
            <a:xfrm flipH="1">
              <a:off x="284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34" name="Group 86"/>
          <p:cNvGrpSpPr>
            <a:grpSpLocks/>
          </p:cNvGrpSpPr>
          <p:nvPr/>
        </p:nvGrpSpPr>
        <p:grpSpPr bwMode="auto">
          <a:xfrm>
            <a:off x="1533525" y="1958975"/>
            <a:ext cx="2373313" cy="222250"/>
            <a:chOff x="1437" y="255"/>
            <a:chExt cx="1495" cy="140"/>
          </a:xfrm>
        </p:grpSpPr>
        <p:sp>
          <p:nvSpPr>
            <p:cNvPr id="10393" name="Line 87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94" name="Line 88"/>
            <p:cNvSpPr>
              <a:spLocks noChangeShapeType="1"/>
            </p:cNvSpPr>
            <p:nvPr/>
          </p:nvSpPr>
          <p:spPr bwMode="auto">
            <a:xfrm flipH="1">
              <a:off x="1437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95" name="Line 89"/>
            <p:cNvSpPr>
              <a:spLocks noChangeShapeType="1"/>
            </p:cNvSpPr>
            <p:nvPr/>
          </p:nvSpPr>
          <p:spPr bwMode="auto">
            <a:xfrm flipH="1">
              <a:off x="1709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96" name="Line 90"/>
            <p:cNvSpPr>
              <a:spLocks noChangeShapeType="1"/>
            </p:cNvSpPr>
            <p:nvPr/>
          </p:nvSpPr>
          <p:spPr bwMode="auto">
            <a:xfrm flipH="1">
              <a:off x="15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97" name="Line 91"/>
            <p:cNvSpPr>
              <a:spLocks noChangeShapeType="1"/>
            </p:cNvSpPr>
            <p:nvPr/>
          </p:nvSpPr>
          <p:spPr bwMode="auto">
            <a:xfrm flipH="1">
              <a:off x="148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98" name="Line 92"/>
            <p:cNvSpPr>
              <a:spLocks noChangeShapeType="1"/>
            </p:cNvSpPr>
            <p:nvPr/>
          </p:nvSpPr>
          <p:spPr bwMode="auto">
            <a:xfrm flipH="1">
              <a:off x="157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99" name="Line 93"/>
            <p:cNvSpPr>
              <a:spLocks noChangeShapeType="1"/>
            </p:cNvSpPr>
            <p:nvPr/>
          </p:nvSpPr>
          <p:spPr bwMode="auto">
            <a:xfrm flipH="1">
              <a:off x="1611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00" name="Line 94"/>
            <p:cNvSpPr>
              <a:spLocks noChangeShapeType="1"/>
            </p:cNvSpPr>
            <p:nvPr/>
          </p:nvSpPr>
          <p:spPr bwMode="auto">
            <a:xfrm flipH="1">
              <a:off x="1664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01" name="Line 95"/>
            <p:cNvSpPr>
              <a:spLocks noChangeShapeType="1"/>
            </p:cNvSpPr>
            <p:nvPr/>
          </p:nvSpPr>
          <p:spPr bwMode="auto">
            <a:xfrm flipH="1">
              <a:off x="175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02" name="Line 96"/>
            <p:cNvSpPr>
              <a:spLocks noChangeShapeType="1"/>
            </p:cNvSpPr>
            <p:nvPr/>
          </p:nvSpPr>
          <p:spPr bwMode="auto">
            <a:xfrm flipH="1">
              <a:off x="180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03" name="Line 97"/>
            <p:cNvSpPr>
              <a:spLocks noChangeShapeType="1"/>
            </p:cNvSpPr>
            <p:nvPr/>
          </p:nvSpPr>
          <p:spPr bwMode="auto">
            <a:xfrm flipH="1">
              <a:off x="1838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04" name="Line 98"/>
            <p:cNvSpPr>
              <a:spLocks noChangeShapeType="1"/>
            </p:cNvSpPr>
            <p:nvPr/>
          </p:nvSpPr>
          <p:spPr bwMode="auto">
            <a:xfrm flipH="1">
              <a:off x="189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05" name="Line 99"/>
            <p:cNvSpPr>
              <a:spLocks noChangeShapeType="1"/>
            </p:cNvSpPr>
            <p:nvPr/>
          </p:nvSpPr>
          <p:spPr bwMode="auto">
            <a:xfrm flipH="1">
              <a:off x="198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06" name="Line 100"/>
            <p:cNvSpPr>
              <a:spLocks noChangeShapeType="1"/>
            </p:cNvSpPr>
            <p:nvPr/>
          </p:nvSpPr>
          <p:spPr bwMode="auto">
            <a:xfrm flipH="1">
              <a:off x="202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07" name="Line 101"/>
            <p:cNvSpPr>
              <a:spLocks noChangeShapeType="1"/>
            </p:cNvSpPr>
            <p:nvPr/>
          </p:nvSpPr>
          <p:spPr bwMode="auto">
            <a:xfrm flipH="1">
              <a:off x="193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08" name="Line 102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09" name="Line 103"/>
            <p:cNvSpPr>
              <a:spLocks noChangeShapeType="1"/>
            </p:cNvSpPr>
            <p:nvPr/>
          </p:nvSpPr>
          <p:spPr bwMode="auto">
            <a:xfrm flipH="1">
              <a:off x="2026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10" name="Line 104"/>
            <p:cNvSpPr>
              <a:spLocks noChangeShapeType="1"/>
            </p:cNvSpPr>
            <p:nvPr/>
          </p:nvSpPr>
          <p:spPr bwMode="auto">
            <a:xfrm flipH="1">
              <a:off x="2298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11" name="Line 105"/>
            <p:cNvSpPr>
              <a:spLocks noChangeShapeType="1"/>
            </p:cNvSpPr>
            <p:nvPr/>
          </p:nvSpPr>
          <p:spPr bwMode="auto">
            <a:xfrm flipH="1">
              <a:off x="21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12" name="Line 106"/>
            <p:cNvSpPr>
              <a:spLocks noChangeShapeType="1"/>
            </p:cNvSpPr>
            <p:nvPr/>
          </p:nvSpPr>
          <p:spPr bwMode="auto">
            <a:xfrm flipH="1">
              <a:off x="207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13" name="Line 107"/>
            <p:cNvSpPr>
              <a:spLocks noChangeShapeType="1"/>
            </p:cNvSpPr>
            <p:nvPr/>
          </p:nvSpPr>
          <p:spPr bwMode="auto">
            <a:xfrm flipH="1">
              <a:off x="2163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14" name="Line 108"/>
            <p:cNvSpPr>
              <a:spLocks noChangeShapeType="1"/>
            </p:cNvSpPr>
            <p:nvPr/>
          </p:nvSpPr>
          <p:spPr bwMode="auto">
            <a:xfrm flipH="1">
              <a:off x="2200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15" name="Line 109"/>
            <p:cNvSpPr>
              <a:spLocks noChangeShapeType="1"/>
            </p:cNvSpPr>
            <p:nvPr/>
          </p:nvSpPr>
          <p:spPr bwMode="auto">
            <a:xfrm flipH="1">
              <a:off x="2253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16" name="Line 110"/>
            <p:cNvSpPr>
              <a:spLocks noChangeShapeType="1"/>
            </p:cNvSpPr>
            <p:nvPr/>
          </p:nvSpPr>
          <p:spPr bwMode="auto">
            <a:xfrm flipH="1">
              <a:off x="2344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17" name="Line 111"/>
            <p:cNvSpPr>
              <a:spLocks noChangeShapeType="1"/>
            </p:cNvSpPr>
            <p:nvPr/>
          </p:nvSpPr>
          <p:spPr bwMode="auto">
            <a:xfrm flipH="1">
              <a:off x="2390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18" name="Line 112"/>
            <p:cNvSpPr>
              <a:spLocks noChangeShapeType="1"/>
            </p:cNvSpPr>
            <p:nvPr/>
          </p:nvSpPr>
          <p:spPr bwMode="auto">
            <a:xfrm flipH="1">
              <a:off x="2427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19" name="Line 113"/>
            <p:cNvSpPr>
              <a:spLocks noChangeShapeType="1"/>
            </p:cNvSpPr>
            <p:nvPr/>
          </p:nvSpPr>
          <p:spPr bwMode="auto">
            <a:xfrm flipH="1">
              <a:off x="2480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20" name="Line 114"/>
            <p:cNvSpPr>
              <a:spLocks noChangeShapeType="1"/>
            </p:cNvSpPr>
            <p:nvPr/>
          </p:nvSpPr>
          <p:spPr bwMode="auto">
            <a:xfrm flipH="1">
              <a:off x="2571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21" name="Line 115"/>
            <p:cNvSpPr>
              <a:spLocks noChangeShapeType="1"/>
            </p:cNvSpPr>
            <p:nvPr/>
          </p:nvSpPr>
          <p:spPr bwMode="auto">
            <a:xfrm flipH="1">
              <a:off x="2617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22" name="Line 116"/>
            <p:cNvSpPr>
              <a:spLocks noChangeShapeType="1"/>
            </p:cNvSpPr>
            <p:nvPr/>
          </p:nvSpPr>
          <p:spPr bwMode="auto">
            <a:xfrm flipH="1">
              <a:off x="2525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23" name="Line 117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24" name="Line 118"/>
            <p:cNvSpPr>
              <a:spLocks noChangeShapeType="1"/>
            </p:cNvSpPr>
            <p:nvPr/>
          </p:nvSpPr>
          <p:spPr bwMode="auto">
            <a:xfrm flipH="1">
              <a:off x="2615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25" name="Line 119"/>
            <p:cNvSpPr>
              <a:spLocks noChangeShapeType="1"/>
            </p:cNvSpPr>
            <p:nvPr/>
          </p:nvSpPr>
          <p:spPr bwMode="auto">
            <a:xfrm flipH="1">
              <a:off x="2706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26" name="Line 120"/>
            <p:cNvSpPr>
              <a:spLocks noChangeShapeType="1"/>
            </p:cNvSpPr>
            <p:nvPr/>
          </p:nvSpPr>
          <p:spPr bwMode="auto">
            <a:xfrm flipH="1">
              <a:off x="2661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27" name="Line 121"/>
            <p:cNvSpPr>
              <a:spLocks noChangeShapeType="1"/>
            </p:cNvSpPr>
            <p:nvPr/>
          </p:nvSpPr>
          <p:spPr bwMode="auto">
            <a:xfrm flipH="1">
              <a:off x="2752" y="25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28" name="Line 122"/>
            <p:cNvSpPr>
              <a:spLocks noChangeShapeType="1"/>
            </p:cNvSpPr>
            <p:nvPr/>
          </p:nvSpPr>
          <p:spPr bwMode="auto">
            <a:xfrm flipH="1">
              <a:off x="2789" y="25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429" name="Line 123"/>
            <p:cNvSpPr>
              <a:spLocks noChangeShapeType="1"/>
            </p:cNvSpPr>
            <p:nvPr/>
          </p:nvSpPr>
          <p:spPr bwMode="auto">
            <a:xfrm flipH="1">
              <a:off x="2842" y="25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26" name="Group 178"/>
          <p:cNvGrpSpPr>
            <a:grpSpLocks/>
          </p:cNvGrpSpPr>
          <p:nvPr/>
        </p:nvGrpSpPr>
        <p:grpSpPr bwMode="auto">
          <a:xfrm>
            <a:off x="2935288" y="935038"/>
            <a:ext cx="3405187" cy="223837"/>
            <a:chOff x="2416" y="135"/>
            <a:chExt cx="2145" cy="141"/>
          </a:xfrm>
        </p:grpSpPr>
        <p:sp>
          <p:nvSpPr>
            <p:cNvPr id="10340" name="Line 125"/>
            <p:cNvSpPr>
              <a:spLocks noChangeShapeType="1"/>
            </p:cNvSpPr>
            <p:nvPr/>
          </p:nvSpPr>
          <p:spPr bwMode="auto">
            <a:xfrm flipH="1">
              <a:off x="2642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1" name="Line 126"/>
            <p:cNvSpPr>
              <a:spLocks noChangeShapeType="1"/>
            </p:cNvSpPr>
            <p:nvPr/>
          </p:nvSpPr>
          <p:spPr bwMode="auto">
            <a:xfrm flipH="1">
              <a:off x="2461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2" name="Line 127"/>
            <p:cNvSpPr>
              <a:spLocks noChangeShapeType="1"/>
            </p:cNvSpPr>
            <p:nvPr/>
          </p:nvSpPr>
          <p:spPr bwMode="auto">
            <a:xfrm flipH="1">
              <a:off x="2416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3" name="Line 128"/>
            <p:cNvSpPr>
              <a:spLocks noChangeShapeType="1"/>
            </p:cNvSpPr>
            <p:nvPr/>
          </p:nvSpPr>
          <p:spPr bwMode="auto">
            <a:xfrm flipH="1">
              <a:off x="2507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4" name="Line 129"/>
            <p:cNvSpPr>
              <a:spLocks noChangeShapeType="1"/>
            </p:cNvSpPr>
            <p:nvPr/>
          </p:nvSpPr>
          <p:spPr bwMode="auto">
            <a:xfrm flipH="1">
              <a:off x="2544" y="135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5" name="Line 130"/>
            <p:cNvSpPr>
              <a:spLocks noChangeShapeType="1"/>
            </p:cNvSpPr>
            <p:nvPr/>
          </p:nvSpPr>
          <p:spPr bwMode="auto">
            <a:xfrm flipH="1">
              <a:off x="2597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6" name="Line 131"/>
            <p:cNvSpPr>
              <a:spLocks noChangeShapeType="1"/>
            </p:cNvSpPr>
            <p:nvPr/>
          </p:nvSpPr>
          <p:spPr bwMode="auto">
            <a:xfrm flipH="1">
              <a:off x="2688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7" name="Line 132"/>
            <p:cNvSpPr>
              <a:spLocks noChangeShapeType="1"/>
            </p:cNvSpPr>
            <p:nvPr/>
          </p:nvSpPr>
          <p:spPr bwMode="auto">
            <a:xfrm flipH="1">
              <a:off x="2734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8" name="Line 133"/>
            <p:cNvSpPr>
              <a:spLocks noChangeShapeType="1"/>
            </p:cNvSpPr>
            <p:nvPr/>
          </p:nvSpPr>
          <p:spPr bwMode="auto">
            <a:xfrm flipH="1">
              <a:off x="2771" y="135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49" name="Line 134"/>
            <p:cNvSpPr>
              <a:spLocks noChangeShapeType="1"/>
            </p:cNvSpPr>
            <p:nvPr/>
          </p:nvSpPr>
          <p:spPr bwMode="auto">
            <a:xfrm flipH="1">
              <a:off x="2824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0" name="Line 135"/>
            <p:cNvSpPr>
              <a:spLocks noChangeShapeType="1"/>
            </p:cNvSpPr>
            <p:nvPr/>
          </p:nvSpPr>
          <p:spPr bwMode="auto">
            <a:xfrm flipH="1">
              <a:off x="2915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1" name="Line 136"/>
            <p:cNvSpPr>
              <a:spLocks noChangeShapeType="1"/>
            </p:cNvSpPr>
            <p:nvPr/>
          </p:nvSpPr>
          <p:spPr bwMode="auto">
            <a:xfrm flipH="1">
              <a:off x="2961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2" name="Line 137"/>
            <p:cNvSpPr>
              <a:spLocks noChangeShapeType="1"/>
            </p:cNvSpPr>
            <p:nvPr/>
          </p:nvSpPr>
          <p:spPr bwMode="auto">
            <a:xfrm flipH="1">
              <a:off x="2869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3" name="Line 138"/>
            <p:cNvSpPr>
              <a:spLocks noChangeShapeType="1"/>
            </p:cNvSpPr>
            <p:nvPr/>
          </p:nvSpPr>
          <p:spPr bwMode="auto">
            <a:xfrm flipH="1">
              <a:off x="2959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4" name="Line 139"/>
            <p:cNvSpPr>
              <a:spLocks noChangeShapeType="1"/>
            </p:cNvSpPr>
            <p:nvPr/>
          </p:nvSpPr>
          <p:spPr bwMode="auto">
            <a:xfrm flipH="1">
              <a:off x="2959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5" name="Line 140"/>
            <p:cNvSpPr>
              <a:spLocks noChangeShapeType="1"/>
            </p:cNvSpPr>
            <p:nvPr/>
          </p:nvSpPr>
          <p:spPr bwMode="auto">
            <a:xfrm flipH="1">
              <a:off x="3231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6" name="Line 141"/>
            <p:cNvSpPr>
              <a:spLocks noChangeShapeType="1"/>
            </p:cNvSpPr>
            <p:nvPr/>
          </p:nvSpPr>
          <p:spPr bwMode="auto">
            <a:xfrm flipH="1">
              <a:off x="3050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7" name="Line 142"/>
            <p:cNvSpPr>
              <a:spLocks noChangeShapeType="1"/>
            </p:cNvSpPr>
            <p:nvPr/>
          </p:nvSpPr>
          <p:spPr bwMode="auto">
            <a:xfrm flipH="1">
              <a:off x="3005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8" name="Line 143"/>
            <p:cNvSpPr>
              <a:spLocks noChangeShapeType="1"/>
            </p:cNvSpPr>
            <p:nvPr/>
          </p:nvSpPr>
          <p:spPr bwMode="auto">
            <a:xfrm flipH="1">
              <a:off x="3096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59" name="Line 144"/>
            <p:cNvSpPr>
              <a:spLocks noChangeShapeType="1"/>
            </p:cNvSpPr>
            <p:nvPr/>
          </p:nvSpPr>
          <p:spPr bwMode="auto">
            <a:xfrm flipH="1">
              <a:off x="3133" y="135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60" name="Line 145"/>
            <p:cNvSpPr>
              <a:spLocks noChangeShapeType="1"/>
            </p:cNvSpPr>
            <p:nvPr/>
          </p:nvSpPr>
          <p:spPr bwMode="auto">
            <a:xfrm flipH="1">
              <a:off x="3186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61" name="Line 146"/>
            <p:cNvSpPr>
              <a:spLocks noChangeShapeType="1"/>
            </p:cNvSpPr>
            <p:nvPr/>
          </p:nvSpPr>
          <p:spPr bwMode="auto">
            <a:xfrm flipH="1">
              <a:off x="3277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62" name="Line 147"/>
            <p:cNvSpPr>
              <a:spLocks noChangeShapeType="1"/>
            </p:cNvSpPr>
            <p:nvPr/>
          </p:nvSpPr>
          <p:spPr bwMode="auto">
            <a:xfrm flipH="1">
              <a:off x="3323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63" name="Line 148"/>
            <p:cNvSpPr>
              <a:spLocks noChangeShapeType="1"/>
            </p:cNvSpPr>
            <p:nvPr/>
          </p:nvSpPr>
          <p:spPr bwMode="auto">
            <a:xfrm flipH="1">
              <a:off x="3360" y="135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64" name="Line 149"/>
            <p:cNvSpPr>
              <a:spLocks noChangeShapeType="1"/>
            </p:cNvSpPr>
            <p:nvPr/>
          </p:nvSpPr>
          <p:spPr bwMode="auto">
            <a:xfrm flipH="1">
              <a:off x="3413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65" name="Line 150"/>
            <p:cNvSpPr>
              <a:spLocks noChangeShapeType="1"/>
            </p:cNvSpPr>
            <p:nvPr/>
          </p:nvSpPr>
          <p:spPr bwMode="auto">
            <a:xfrm flipH="1">
              <a:off x="3504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66" name="Line 151"/>
            <p:cNvSpPr>
              <a:spLocks noChangeShapeType="1"/>
            </p:cNvSpPr>
            <p:nvPr/>
          </p:nvSpPr>
          <p:spPr bwMode="auto">
            <a:xfrm flipH="1">
              <a:off x="3550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67" name="Line 152"/>
            <p:cNvSpPr>
              <a:spLocks noChangeShapeType="1"/>
            </p:cNvSpPr>
            <p:nvPr/>
          </p:nvSpPr>
          <p:spPr bwMode="auto">
            <a:xfrm flipH="1">
              <a:off x="3458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68" name="Line 153"/>
            <p:cNvSpPr>
              <a:spLocks noChangeShapeType="1"/>
            </p:cNvSpPr>
            <p:nvPr/>
          </p:nvSpPr>
          <p:spPr bwMode="auto">
            <a:xfrm flipH="1">
              <a:off x="3548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69" name="Line 154"/>
            <p:cNvSpPr>
              <a:spLocks noChangeShapeType="1"/>
            </p:cNvSpPr>
            <p:nvPr/>
          </p:nvSpPr>
          <p:spPr bwMode="auto">
            <a:xfrm flipH="1">
              <a:off x="3548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70" name="Line 155"/>
            <p:cNvSpPr>
              <a:spLocks noChangeShapeType="1"/>
            </p:cNvSpPr>
            <p:nvPr/>
          </p:nvSpPr>
          <p:spPr bwMode="auto">
            <a:xfrm flipH="1">
              <a:off x="3639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71" name="Line 156"/>
            <p:cNvSpPr>
              <a:spLocks noChangeShapeType="1"/>
            </p:cNvSpPr>
            <p:nvPr/>
          </p:nvSpPr>
          <p:spPr bwMode="auto">
            <a:xfrm flipH="1">
              <a:off x="3594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72" name="Line 157"/>
            <p:cNvSpPr>
              <a:spLocks noChangeShapeType="1"/>
            </p:cNvSpPr>
            <p:nvPr/>
          </p:nvSpPr>
          <p:spPr bwMode="auto">
            <a:xfrm flipH="1">
              <a:off x="3685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73" name="Line 158"/>
            <p:cNvSpPr>
              <a:spLocks noChangeShapeType="1"/>
            </p:cNvSpPr>
            <p:nvPr/>
          </p:nvSpPr>
          <p:spPr bwMode="auto">
            <a:xfrm flipH="1">
              <a:off x="3722" y="135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74" name="Line 159"/>
            <p:cNvSpPr>
              <a:spLocks noChangeShapeType="1"/>
            </p:cNvSpPr>
            <p:nvPr/>
          </p:nvSpPr>
          <p:spPr bwMode="auto">
            <a:xfrm flipH="1">
              <a:off x="3775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75" name="Line 160"/>
            <p:cNvSpPr>
              <a:spLocks noChangeShapeType="1"/>
            </p:cNvSpPr>
            <p:nvPr/>
          </p:nvSpPr>
          <p:spPr bwMode="auto">
            <a:xfrm flipH="1">
              <a:off x="3777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76" name="Line 161"/>
            <p:cNvSpPr>
              <a:spLocks noChangeShapeType="1"/>
            </p:cNvSpPr>
            <p:nvPr/>
          </p:nvSpPr>
          <p:spPr bwMode="auto">
            <a:xfrm flipH="1">
              <a:off x="3777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77" name="Line 162"/>
            <p:cNvSpPr>
              <a:spLocks noChangeShapeType="1"/>
            </p:cNvSpPr>
            <p:nvPr/>
          </p:nvSpPr>
          <p:spPr bwMode="auto">
            <a:xfrm flipH="1">
              <a:off x="4049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78" name="Line 163"/>
            <p:cNvSpPr>
              <a:spLocks noChangeShapeType="1"/>
            </p:cNvSpPr>
            <p:nvPr/>
          </p:nvSpPr>
          <p:spPr bwMode="auto">
            <a:xfrm flipH="1">
              <a:off x="3868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79" name="Line 164"/>
            <p:cNvSpPr>
              <a:spLocks noChangeShapeType="1"/>
            </p:cNvSpPr>
            <p:nvPr/>
          </p:nvSpPr>
          <p:spPr bwMode="auto">
            <a:xfrm flipH="1">
              <a:off x="3823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80" name="Line 165"/>
            <p:cNvSpPr>
              <a:spLocks noChangeShapeType="1"/>
            </p:cNvSpPr>
            <p:nvPr/>
          </p:nvSpPr>
          <p:spPr bwMode="auto">
            <a:xfrm flipH="1">
              <a:off x="3914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81" name="Line 166"/>
            <p:cNvSpPr>
              <a:spLocks noChangeShapeType="1"/>
            </p:cNvSpPr>
            <p:nvPr/>
          </p:nvSpPr>
          <p:spPr bwMode="auto">
            <a:xfrm flipH="1">
              <a:off x="3951" y="135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82" name="Line 167"/>
            <p:cNvSpPr>
              <a:spLocks noChangeShapeType="1"/>
            </p:cNvSpPr>
            <p:nvPr/>
          </p:nvSpPr>
          <p:spPr bwMode="auto">
            <a:xfrm flipH="1">
              <a:off x="4004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83" name="Line 168"/>
            <p:cNvSpPr>
              <a:spLocks noChangeShapeType="1"/>
            </p:cNvSpPr>
            <p:nvPr/>
          </p:nvSpPr>
          <p:spPr bwMode="auto">
            <a:xfrm flipH="1">
              <a:off x="4095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84" name="Line 169"/>
            <p:cNvSpPr>
              <a:spLocks noChangeShapeType="1"/>
            </p:cNvSpPr>
            <p:nvPr/>
          </p:nvSpPr>
          <p:spPr bwMode="auto">
            <a:xfrm flipH="1">
              <a:off x="4141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85" name="Line 170"/>
            <p:cNvSpPr>
              <a:spLocks noChangeShapeType="1"/>
            </p:cNvSpPr>
            <p:nvPr/>
          </p:nvSpPr>
          <p:spPr bwMode="auto">
            <a:xfrm flipH="1">
              <a:off x="4178" y="135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86" name="Line 171"/>
            <p:cNvSpPr>
              <a:spLocks noChangeShapeType="1"/>
            </p:cNvSpPr>
            <p:nvPr/>
          </p:nvSpPr>
          <p:spPr bwMode="auto">
            <a:xfrm flipH="1">
              <a:off x="4231" y="138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87" name="Line 172"/>
            <p:cNvSpPr>
              <a:spLocks noChangeShapeType="1"/>
            </p:cNvSpPr>
            <p:nvPr/>
          </p:nvSpPr>
          <p:spPr bwMode="auto">
            <a:xfrm flipH="1">
              <a:off x="4276" y="138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88" name="Line 173"/>
            <p:cNvSpPr>
              <a:spLocks noChangeShapeType="1"/>
            </p:cNvSpPr>
            <p:nvPr/>
          </p:nvSpPr>
          <p:spPr bwMode="auto">
            <a:xfrm flipH="1">
              <a:off x="4289" y="139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89" name="Line 174"/>
            <p:cNvSpPr>
              <a:spLocks noChangeShapeType="1"/>
            </p:cNvSpPr>
            <p:nvPr/>
          </p:nvSpPr>
          <p:spPr bwMode="auto">
            <a:xfrm flipH="1">
              <a:off x="4335" y="139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90" name="Line 175"/>
            <p:cNvSpPr>
              <a:spLocks noChangeShapeType="1"/>
            </p:cNvSpPr>
            <p:nvPr/>
          </p:nvSpPr>
          <p:spPr bwMode="auto">
            <a:xfrm flipH="1">
              <a:off x="4372" y="136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91" name="Line 176"/>
            <p:cNvSpPr>
              <a:spLocks noChangeShapeType="1"/>
            </p:cNvSpPr>
            <p:nvPr/>
          </p:nvSpPr>
          <p:spPr bwMode="auto">
            <a:xfrm flipH="1">
              <a:off x="4425" y="139"/>
              <a:ext cx="90" cy="137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92" name="Line 177"/>
            <p:cNvSpPr>
              <a:spLocks noChangeShapeType="1"/>
            </p:cNvSpPr>
            <p:nvPr/>
          </p:nvSpPr>
          <p:spPr bwMode="auto">
            <a:xfrm flipH="1">
              <a:off x="4470" y="139"/>
              <a:ext cx="91" cy="136"/>
            </a:xfrm>
            <a:prstGeom prst="line">
              <a:avLst/>
            </a:prstGeom>
            <a:noFill/>
            <a:ln w="57150">
              <a:solidFill>
                <a:srgbClr val="E00C44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27" name="Group 179"/>
          <p:cNvGrpSpPr>
            <a:grpSpLocks/>
          </p:cNvGrpSpPr>
          <p:nvPr/>
        </p:nvGrpSpPr>
        <p:grpSpPr bwMode="auto">
          <a:xfrm>
            <a:off x="3132138" y="2665413"/>
            <a:ext cx="3405187" cy="223837"/>
            <a:chOff x="2416" y="135"/>
            <a:chExt cx="2145" cy="141"/>
          </a:xfrm>
        </p:grpSpPr>
        <p:sp>
          <p:nvSpPr>
            <p:cNvPr id="10287" name="Line 180"/>
            <p:cNvSpPr>
              <a:spLocks noChangeShapeType="1"/>
            </p:cNvSpPr>
            <p:nvPr/>
          </p:nvSpPr>
          <p:spPr bwMode="auto">
            <a:xfrm flipH="1">
              <a:off x="2642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88" name="Line 181"/>
            <p:cNvSpPr>
              <a:spLocks noChangeShapeType="1"/>
            </p:cNvSpPr>
            <p:nvPr/>
          </p:nvSpPr>
          <p:spPr bwMode="auto">
            <a:xfrm flipH="1">
              <a:off x="2461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89" name="Line 182"/>
            <p:cNvSpPr>
              <a:spLocks noChangeShapeType="1"/>
            </p:cNvSpPr>
            <p:nvPr/>
          </p:nvSpPr>
          <p:spPr bwMode="auto">
            <a:xfrm flipH="1">
              <a:off x="2416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90" name="Line 183"/>
            <p:cNvSpPr>
              <a:spLocks noChangeShapeType="1"/>
            </p:cNvSpPr>
            <p:nvPr/>
          </p:nvSpPr>
          <p:spPr bwMode="auto">
            <a:xfrm flipH="1">
              <a:off x="2507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91" name="Line 184"/>
            <p:cNvSpPr>
              <a:spLocks noChangeShapeType="1"/>
            </p:cNvSpPr>
            <p:nvPr/>
          </p:nvSpPr>
          <p:spPr bwMode="auto">
            <a:xfrm flipH="1">
              <a:off x="2544" y="13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92" name="Line 185"/>
            <p:cNvSpPr>
              <a:spLocks noChangeShapeType="1"/>
            </p:cNvSpPr>
            <p:nvPr/>
          </p:nvSpPr>
          <p:spPr bwMode="auto">
            <a:xfrm flipH="1">
              <a:off x="2597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93" name="Line 186"/>
            <p:cNvSpPr>
              <a:spLocks noChangeShapeType="1"/>
            </p:cNvSpPr>
            <p:nvPr/>
          </p:nvSpPr>
          <p:spPr bwMode="auto">
            <a:xfrm flipH="1">
              <a:off x="2688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94" name="Line 187"/>
            <p:cNvSpPr>
              <a:spLocks noChangeShapeType="1"/>
            </p:cNvSpPr>
            <p:nvPr/>
          </p:nvSpPr>
          <p:spPr bwMode="auto">
            <a:xfrm flipH="1">
              <a:off x="2734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95" name="Line 188"/>
            <p:cNvSpPr>
              <a:spLocks noChangeShapeType="1"/>
            </p:cNvSpPr>
            <p:nvPr/>
          </p:nvSpPr>
          <p:spPr bwMode="auto">
            <a:xfrm flipH="1">
              <a:off x="2771" y="13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96" name="Line 189"/>
            <p:cNvSpPr>
              <a:spLocks noChangeShapeType="1"/>
            </p:cNvSpPr>
            <p:nvPr/>
          </p:nvSpPr>
          <p:spPr bwMode="auto">
            <a:xfrm flipH="1">
              <a:off x="2824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97" name="Line 190"/>
            <p:cNvSpPr>
              <a:spLocks noChangeShapeType="1"/>
            </p:cNvSpPr>
            <p:nvPr/>
          </p:nvSpPr>
          <p:spPr bwMode="auto">
            <a:xfrm flipH="1">
              <a:off x="2915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98" name="Line 191"/>
            <p:cNvSpPr>
              <a:spLocks noChangeShapeType="1"/>
            </p:cNvSpPr>
            <p:nvPr/>
          </p:nvSpPr>
          <p:spPr bwMode="auto">
            <a:xfrm flipH="1">
              <a:off x="2961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99" name="Line 192"/>
            <p:cNvSpPr>
              <a:spLocks noChangeShapeType="1"/>
            </p:cNvSpPr>
            <p:nvPr/>
          </p:nvSpPr>
          <p:spPr bwMode="auto">
            <a:xfrm flipH="1">
              <a:off x="2869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00" name="Line 193"/>
            <p:cNvSpPr>
              <a:spLocks noChangeShapeType="1"/>
            </p:cNvSpPr>
            <p:nvPr/>
          </p:nvSpPr>
          <p:spPr bwMode="auto">
            <a:xfrm flipH="1">
              <a:off x="2959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01" name="Line 194"/>
            <p:cNvSpPr>
              <a:spLocks noChangeShapeType="1"/>
            </p:cNvSpPr>
            <p:nvPr/>
          </p:nvSpPr>
          <p:spPr bwMode="auto">
            <a:xfrm flipH="1">
              <a:off x="2959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02" name="Line 195"/>
            <p:cNvSpPr>
              <a:spLocks noChangeShapeType="1"/>
            </p:cNvSpPr>
            <p:nvPr/>
          </p:nvSpPr>
          <p:spPr bwMode="auto">
            <a:xfrm flipH="1">
              <a:off x="3231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03" name="Line 196"/>
            <p:cNvSpPr>
              <a:spLocks noChangeShapeType="1"/>
            </p:cNvSpPr>
            <p:nvPr/>
          </p:nvSpPr>
          <p:spPr bwMode="auto">
            <a:xfrm flipH="1">
              <a:off x="3050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04" name="Line 197"/>
            <p:cNvSpPr>
              <a:spLocks noChangeShapeType="1"/>
            </p:cNvSpPr>
            <p:nvPr/>
          </p:nvSpPr>
          <p:spPr bwMode="auto">
            <a:xfrm flipH="1">
              <a:off x="3005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05" name="Line 198"/>
            <p:cNvSpPr>
              <a:spLocks noChangeShapeType="1"/>
            </p:cNvSpPr>
            <p:nvPr/>
          </p:nvSpPr>
          <p:spPr bwMode="auto">
            <a:xfrm flipH="1">
              <a:off x="3096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06" name="Line 199"/>
            <p:cNvSpPr>
              <a:spLocks noChangeShapeType="1"/>
            </p:cNvSpPr>
            <p:nvPr/>
          </p:nvSpPr>
          <p:spPr bwMode="auto">
            <a:xfrm flipH="1">
              <a:off x="3133" y="13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07" name="Line 200"/>
            <p:cNvSpPr>
              <a:spLocks noChangeShapeType="1"/>
            </p:cNvSpPr>
            <p:nvPr/>
          </p:nvSpPr>
          <p:spPr bwMode="auto">
            <a:xfrm flipH="1">
              <a:off x="3186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08" name="Line 201"/>
            <p:cNvSpPr>
              <a:spLocks noChangeShapeType="1"/>
            </p:cNvSpPr>
            <p:nvPr/>
          </p:nvSpPr>
          <p:spPr bwMode="auto">
            <a:xfrm flipH="1">
              <a:off x="3277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09" name="Line 202"/>
            <p:cNvSpPr>
              <a:spLocks noChangeShapeType="1"/>
            </p:cNvSpPr>
            <p:nvPr/>
          </p:nvSpPr>
          <p:spPr bwMode="auto">
            <a:xfrm flipH="1">
              <a:off x="3323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10" name="Line 203"/>
            <p:cNvSpPr>
              <a:spLocks noChangeShapeType="1"/>
            </p:cNvSpPr>
            <p:nvPr/>
          </p:nvSpPr>
          <p:spPr bwMode="auto">
            <a:xfrm flipH="1">
              <a:off x="3360" y="13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11" name="Line 204"/>
            <p:cNvSpPr>
              <a:spLocks noChangeShapeType="1"/>
            </p:cNvSpPr>
            <p:nvPr/>
          </p:nvSpPr>
          <p:spPr bwMode="auto">
            <a:xfrm flipH="1">
              <a:off x="3413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12" name="Line 205"/>
            <p:cNvSpPr>
              <a:spLocks noChangeShapeType="1"/>
            </p:cNvSpPr>
            <p:nvPr/>
          </p:nvSpPr>
          <p:spPr bwMode="auto">
            <a:xfrm flipH="1">
              <a:off x="3504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13" name="Line 206"/>
            <p:cNvSpPr>
              <a:spLocks noChangeShapeType="1"/>
            </p:cNvSpPr>
            <p:nvPr/>
          </p:nvSpPr>
          <p:spPr bwMode="auto">
            <a:xfrm flipH="1">
              <a:off x="3550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14" name="Line 207"/>
            <p:cNvSpPr>
              <a:spLocks noChangeShapeType="1"/>
            </p:cNvSpPr>
            <p:nvPr/>
          </p:nvSpPr>
          <p:spPr bwMode="auto">
            <a:xfrm flipH="1">
              <a:off x="3458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15" name="Line 208"/>
            <p:cNvSpPr>
              <a:spLocks noChangeShapeType="1"/>
            </p:cNvSpPr>
            <p:nvPr/>
          </p:nvSpPr>
          <p:spPr bwMode="auto">
            <a:xfrm flipH="1">
              <a:off x="3548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16" name="Line 209"/>
            <p:cNvSpPr>
              <a:spLocks noChangeShapeType="1"/>
            </p:cNvSpPr>
            <p:nvPr/>
          </p:nvSpPr>
          <p:spPr bwMode="auto">
            <a:xfrm flipH="1">
              <a:off x="3548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17" name="Line 210"/>
            <p:cNvSpPr>
              <a:spLocks noChangeShapeType="1"/>
            </p:cNvSpPr>
            <p:nvPr/>
          </p:nvSpPr>
          <p:spPr bwMode="auto">
            <a:xfrm flipH="1">
              <a:off x="3639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18" name="Line 211"/>
            <p:cNvSpPr>
              <a:spLocks noChangeShapeType="1"/>
            </p:cNvSpPr>
            <p:nvPr/>
          </p:nvSpPr>
          <p:spPr bwMode="auto">
            <a:xfrm flipH="1">
              <a:off x="3594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19" name="Line 212"/>
            <p:cNvSpPr>
              <a:spLocks noChangeShapeType="1"/>
            </p:cNvSpPr>
            <p:nvPr/>
          </p:nvSpPr>
          <p:spPr bwMode="auto">
            <a:xfrm flipH="1">
              <a:off x="3685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20" name="Line 213"/>
            <p:cNvSpPr>
              <a:spLocks noChangeShapeType="1"/>
            </p:cNvSpPr>
            <p:nvPr/>
          </p:nvSpPr>
          <p:spPr bwMode="auto">
            <a:xfrm flipH="1">
              <a:off x="3722" y="13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21" name="Line 214"/>
            <p:cNvSpPr>
              <a:spLocks noChangeShapeType="1"/>
            </p:cNvSpPr>
            <p:nvPr/>
          </p:nvSpPr>
          <p:spPr bwMode="auto">
            <a:xfrm flipH="1">
              <a:off x="3775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22" name="Line 215"/>
            <p:cNvSpPr>
              <a:spLocks noChangeShapeType="1"/>
            </p:cNvSpPr>
            <p:nvPr/>
          </p:nvSpPr>
          <p:spPr bwMode="auto">
            <a:xfrm flipH="1">
              <a:off x="3777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23" name="Line 216"/>
            <p:cNvSpPr>
              <a:spLocks noChangeShapeType="1"/>
            </p:cNvSpPr>
            <p:nvPr/>
          </p:nvSpPr>
          <p:spPr bwMode="auto">
            <a:xfrm flipH="1">
              <a:off x="3777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24" name="Line 217"/>
            <p:cNvSpPr>
              <a:spLocks noChangeShapeType="1"/>
            </p:cNvSpPr>
            <p:nvPr/>
          </p:nvSpPr>
          <p:spPr bwMode="auto">
            <a:xfrm flipH="1">
              <a:off x="4049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25" name="Line 218"/>
            <p:cNvSpPr>
              <a:spLocks noChangeShapeType="1"/>
            </p:cNvSpPr>
            <p:nvPr/>
          </p:nvSpPr>
          <p:spPr bwMode="auto">
            <a:xfrm flipH="1">
              <a:off x="3868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26" name="Line 219"/>
            <p:cNvSpPr>
              <a:spLocks noChangeShapeType="1"/>
            </p:cNvSpPr>
            <p:nvPr/>
          </p:nvSpPr>
          <p:spPr bwMode="auto">
            <a:xfrm flipH="1">
              <a:off x="3823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27" name="Line 220"/>
            <p:cNvSpPr>
              <a:spLocks noChangeShapeType="1"/>
            </p:cNvSpPr>
            <p:nvPr/>
          </p:nvSpPr>
          <p:spPr bwMode="auto">
            <a:xfrm flipH="1">
              <a:off x="3914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28" name="Line 221"/>
            <p:cNvSpPr>
              <a:spLocks noChangeShapeType="1"/>
            </p:cNvSpPr>
            <p:nvPr/>
          </p:nvSpPr>
          <p:spPr bwMode="auto">
            <a:xfrm flipH="1">
              <a:off x="3951" y="13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29" name="Line 222"/>
            <p:cNvSpPr>
              <a:spLocks noChangeShapeType="1"/>
            </p:cNvSpPr>
            <p:nvPr/>
          </p:nvSpPr>
          <p:spPr bwMode="auto">
            <a:xfrm flipH="1">
              <a:off x="4004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30" name="Line 223"/>
            <p:cNvSpPr>
              <a:spLocks noChangeShapeType="1"/>
            </p:cNvSpPr>
            <p:nvPr/>
          </p:nvSpPr>
          <p:spPr bwMode="auto">
            <a:xfrm flipH="1">
              <a:off x="4095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31" name="Line 224"/>
            <p:cNvSpPr>
              <a:spLocks noChangeShapeType="1"/>
            </p:cNvSpPr>
            <p:nvPr/>
          </p:nvSpPr>
          <p:spPr bwMode="auto">
            <a:xfrm flipH="1">
              <a:off x="4141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32" name="Line 225"/>
            <p:cNvSpPr>
              <a:spLocks noChangeShapeType="1"/>
            </p:cNvSpPr>
            <p:nvPr/>
          </p:nvSpPr>
          <p:spPr bwMode="auto">
            <a:xfrm flipH="1">
              <a:off x="4178" y="135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33" name="Line 226"/>
            <p:cNvSpPr>
              <a:spLocks noChangeShapeType="1"/>
            </p:cNvSpPr>
            <p:nvPr/>
          </p:nvSpPr>
          <p:spPr bwMode="auto">
            <a:xfrm flipH="1">
              <a:off x="4231" y="138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34" name="Line 227"/>
            <p:cNvSpPr>
              <a:spLocks noChangeShapeType="1"/>
            </p:cNvSpPr>
            <p:nvPr/>
          </p:nvSpPr>
          <p:spPr bwMode="auto">
            <a:xfrm flipH="1">
              <a:off x="4276" y="138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35" name="Line 228"/>
            <p:cNvSpPr>
              <a:spLocks noChangeShapeType="1"/>
            </p:cNvSpPr>
            <p:nvPr/>
          </p:nvSpPr>
          <p:spPr bwMode="auto">
            <a:xfrm flipH="1">
              <a:off x="4289" y="139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36" name="Line 229"/>
            <p:cNvSpPr>
              <a:spLocks noChangeShapeType="1"/>
            </p:cNvSpPr>
            <p:nvPr/>
          </p:nvSpPr>
          <p:spPr bwMode="auto">
            <a:xfrm flipH="1">
              <a:off x="4335" y="139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37" name="Line 230"/>
            <p:cNvSpPr>
              <a:spLocks noChangeShapeType="1"/>
            </p:cNvSpPr>
            <p:nvPr/>
          </p:nvSpPr>
          <p:spPr bwMode="auto">
            <a:xfrm flipH="1">
              <a:off x="4372" y="136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38" name="Line 231"/>
            <p:cNvSpPr>
              <a:spLocks noChangeShapeType="1"/>
            </p:cNvSpPr>
            <p:nvPr/>
          </p:nvSpPr>
          <p:spPr bwMode="auto">
            <a:xfrm flipH="1">
              <a:off x="4425" y="139"/>
              <a:ext cx="90" cy="137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339" name="Line 232"/>
            <p:cNvSpPr>
              <a:spLocks noChangeShapeType="1"/>
            </p:cNvSpPr>
            <p:nvPr/>
          </p:nvSpPr>
          <p:spPr bwMode="auto">
            <a:xfrm flipH="1">
              <a:off x="4470" y="139"/>
              <a:ext cx="91" cy="136"/>
            </a:xfrm>
            <a:prstGeom prst="line">
              <a:avLst/>
            </a:prstGeom>
            <a:noFill/>
            <a:ln w="5715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281" name="AutoShape 233"/>
          <p:cNvSpPr>
            <a:spLocks noChangeArrowheads="1"/>
          </p:cNvSpPr>
          <p:nvPr/>
        </p:nvSpPr>
        <p:spPr bwMode="auto">
          <a:xfrm rot="5400000">
            <a:off x="2627313" y="2636837"/>
            <a:ext cx="215900" cy="2232025"/>
          </a:xfrm>
          <a:prstGeom prst="moon">
            <a:avLst>
              <a:gd name="adj" fmla="val 33042"/>
            </a:avLst>
          </a:prstGeom>
          <a:solidFill>
            <a:schemeClr val="accent2">
              <a:alpha val="7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282" name="AutoShape 234"/>
          <p:cNvSpPr>
            <a:spLocks noChangeArrowheads="1"/>
          </p:cNvSpPr>
          <p:nvPr/>
        </p:nvSpPr>
        <p:spPr bwMode="auto">
          <a:xfrm rot="5400000">
            <a:off x="4572000" y="2060576"/>
            <a:ext cx="287337" cy="3313112"/>
          </a:xfrm>
          <a:prstGeom prst="moon">
            <a:avLst>
              <a:gd name="adj" fmla="val 33042"/>
            </a:avLst>
          </a:prstGeom>
          <a:solidFill>
            <a:srgbClr val="2B891B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283" name="AutoShape 235"/>
          <p:cNvSpPr>
            <a:spLocks noChangeArrowheads="1"/>
          </p:cNvSpPr>
          <p:nvPr/>
        </p:nvSpPr>
        <p:spPr bwMode="auto">
          <a:xfrm rot="5400000">
            <a:off x="3346450" y="3427413"/>
            <a:ext cx="217488" cy="792162"/>
          </a:xfrm>
          <a:prstGeom prst="moon">
            <a:avLst>
              <a:gd name="adj" fmla="val 8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284" name="Line 236"/>
          <p:cNvSpPr>
            <a:spLocks noChangeShapeType="1"/>
          </p:cNvSpPr>
          <p:nvPr/>
        </p:nvSpPr>
        <p:spPr bwMode="auto">
          <a:xfrm>
            <a:off x="3054350" y="1566863"/>
            <a:ext cx="0" cy="1728787"/>
          </a:xfrm>
          <a:prstGeom prst="line">
            <a:avLst/>
          </a:prstGeom>
          <a:noFill/>
          <a:ln w="38100">
            <a:solidFill>
              <a:srgbClr val="99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85" name="Line 237"/>
          <p:cNvSpPr>
            <a:spLocks noChangeShapeType="1"/>
          </p:cNvSpPr>
          <p:nvPr/>
        </p:nvSpPr>
        <p:spPr bwMode="auto">
          <a:xfrm>
            <a:off x="3851275" y="1693863"/>
            <a:ext cx="0" cy="1584325"/>
          </a:xfrm>
          <a:prstGeom prst="line">
            <a:avLst/>
          </a:prstGeom>
          <a:noFill/>
          <a:ln w="38100">
            <a:solidFill>
              <a:srgbClr val="99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86" name="Line 238"/>
          <p:cNvSpPr>
            <a:spLocks noChangeShapeType="1"/>
          </p:cNvSpPr>
          <p:nvPr/>
        </p:nvSpPr>
        <p:spPr bwMode="auto">
          <a:xfrm flipH="1">
            <a:off x="3059113" y="404813"/>
            <a:ext cx="0" cy="1079500"/>
          </a:xfrm>
          <a:prstGeom prst="line">
            <a:avLst/>
          </a:prstGeom>
          <a:noFill/>
          <a:ln w="38100">
            <a:solidFill>
              <a:srgbClr val="99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87" name="Line 239"/>
          <p:cNvSpPr>
            <a:spLocks noChangeShapeType="1"/>
          </p:cNvSpPr>
          <p:nvPr/>
        </p:nvSpPr>
        <p:spPr bwMode="auto">
          <a:xfrm>
            <a:off x="3851275" y="404813"/>
            <a:ext cx="1588" cy="1296987"/>
          </a:xfrm>
          <a:prstGeom prst="line">
            <a:avLst/>
          </a:prstGeom>
          <a:noFill/>
          <a:ln w="38100">
            <a:solidFill>
              <a:srgbClr val="99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2832100" y="920750"/>
            <a:ext cx="50482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0</a:t>
            </a:r>
          </a:p>
        </p:txBody>
      </p:sp>
      <p:sp>
        <p:nvSpPr>
          <p:cNvPr id="2070" name="Oval 22"/>
          <p:cNvSpPr>
            <a:spLocks noChangeArrowheads="1"/>
          </p:cNvSpPr>
          <p:nvPr/>
        </p:nvSpPr>
        <p:spPr bwMode="auto">
          <a:xfrm>
            <a:off x="2987675" y="836613"/>
            <a:ext cx="144463" cy="144462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90" name="Text Box 42"/>
          <p:cNvSpPr txBox="1">
            <a:spLocks noChangeArrowheads="1"/>
          </p:cNvSpPr>
          <p:nvPr/>
        </p:nvSpPr>
        <p:spPr bwMode="auto">
          <a:xfrm>
            <a:off x="3684588" y="936625"/>
            <a:ext cx="574675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2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2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 nodeType="clickPar">
                      <p:stCondLst>
                        <p:cond delay="indefinite"/>
                      </p:stCondLst>
                      <p:childTnLst>
                        <p:par>
                          <p:cTn id="2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2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 nodeType="clickPar">
                      <p:stCondLst>
                        <p:cond delay="indefinite"/>
                      </p:stCondLst>
                      <p:childTnLst>
                        <p:par>
                          <p:cTn id="2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2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2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2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 animBg="1"/>
      <p:bldP spid="2063" grpId="0" animBg="1"/>
      <p:bldP spid="2064" grpId="0" animBg="1"/>
      <p:bldP spid="2065" grpId="0" animBg="1"/>
      <p:bldP spid="2068" grpId="0"/>
      <p:bldP spid="2069" grpId="0" animBg="1"/>
      <p:bldP spid="2071" grpId="0" animBg="1"/>
      <p:bldP spid="2072" grpId="0" animBg="1"/>
      <p:bldP spid="2073" grpId="0" animBg="1"/>
      <p:bldP spid="2077" grpId="0" animBg="1"/>
      <p:bldP spid="2078" grpId="0" animBg="1"/>
      <p:bldP spid="2079" grpId="0" animBg="1"/>
      <p:bldP spid="2080" grpId="0" animBg="1"/>
      <p:bldP spid="2081" grpId="0" animBg="1"/>
      <p:bldP spid="2082" grpId="0" animBg="1"/>
      <p:bldP spid="2083" grpId="0" animBg="1"/>
      <p:bldP spid="2084" grpId="0"/>
      <p:bldP spid="2085" grpId="0"/>
      <p:bldP spid="2086" grpId="0"/>
      <p:bldP spid="2088" grpId="0"/>
      <p:bldP spid="2089" grpId="0"/>
      <p:bldP spid="2091" grpId="0"/>
      <p:bldP spid="2092" grpId="0"/>
      <p:bldP spid="2093" grpId="0"/>
      <p:bldP spid="2094" grpId="0"/>
      <p:bldP spid="2095" grpId="0"/>
      <p:bldP spid="2281" grpId="0" animBg="1"/>
      <p:bldP spid="2282" grpId="0" animBg="1"/>
      <p:bldP spid="2283" grpId="0" animBg="1"/>
      <p:bldP spid="2284" grpId="0" animBg="1"/>
      <p:bldP spid="2285" grpId="0" animBg="1"/>
      <p:bldP spid="2286" grpId="0" animBg="1"/>
      <p:bldP spid="2287" grpId="0" animBg="1"/>
      <p:bldP spid="2087" grpId="0"/>
      <p:bldP spid="2070" grpId="0" animBg="1"/>
      <p:bldP spid="20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/>
          <p:cNvSpPr txBox="1">
            <a:spLocks noChangeArrowheads="1"/>
          </p:cNvSpPr>
          <p:nvPr/>
        </p:nvSpPr>
        <p:spPr bwMode="auto">
          <a:xfrm>
            <a:off x="5010150" y="476250"/>
            <a:ext cx="32400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800">
                <a:cs typeface="Arial" charset="0"/>
              </a:rPr>
              <a:t>[</a:t>
            </a:r>
            <a:r>
              <a:rPr lang="ru-RU" altLang="ru-RU" sz="2800">
                <a:cs typeface="Arial" charset="0"/>
                <a:sym typeface="Symbol" pitchFamily="18" charset="2"/>
              </a:rPr>
              <a:t>-</a:t>
            </a:r>
            <a:r>
              <a:rPr lang="ru-RU" altLang="ru-RU" sz="2800">
                <a:cs typeface="Arial" charset="0"/>
              </a:rPr>
              <a:t>3; 2</a:t>
            </a:r>
            <a:r>
              <a:rPr lang="en-US" altLang="ru-RU" sz="2800">
                <a:cs typeface="Arial" charset="0"/>
              </a:rPr>
              <a:t>]∩</a:t>
            </a:r>
            <a:r>
              <a:rPr lang="ru-RU" altLang="ru-RU" sz="2800">
                <a:cs typeface="Arial" charset="0"/>
              </a:rPr>
              <a:t>(0; 7)</a:t>
            </a:r>
            <a:endParaRPr lang="en-US" altLang="ru-RU" sz="2800">
              <a:cs typeface="Arial" charset="0"/>
            </a:endParaRPr>
          </a:p>
        </p:txBody>
      </p: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909638" y="1590675"/>
            <a:ext cx="511175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/>
              <a:t>может быть задано</a:t>
            </a:r>
            <a:br>
              <a:rPr lang="ru-RU" altLang="ru-RU" sz="2800"/>
            </a:br>
            <a:r>
              <a:rPr lang="ru-RU" altLang="ru-RU" sz="2800"/>
              <a:t>аналитически:</a:t>
            </a:r>
          </a:p>
        </p:txBody>
      </p:sp>
      <p:sp>
        <p:nvSpPr>
          <p:cNvPr id="11268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 altLang="ru-RU"/>
          </a:p>
        </p:txBody>
      </p:sp>
      <p:graphicFrame>
        <p:nvGraphicFramePr>
          <p:cNvPr id="11269" name="Object 7"/>
          <p:cNvGraphicFramePr>
            <a:graphicFrameLocks noChangeAspect="1"/>
          </p:cNvGraphicFramePr>
          <p:nvPr/>
        </p:nvGraphicFramePr>
        <p:xfrm>
          <a:off x="4443413" y="1458913"/>
          <a:ext cx="1985962" cy="1209675"/>
        </p:xfrm>
        <a:graphic>
          <a:graphicData uri="http://schemas.openxmlformats.org/presentationml/2006/ole">
            <p:oleObj spid="_x0000_s11269" name="Формула" r:id="rId3" imgW="749300" imgH="457200" progId="Equation.3">
              <p:embed/>
            </p:oleObj>
          </a:graphicData>
        </a:graphic>
      </p:graphicFrame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898525" y="3789363"/>
            <a:ext cx="8245475" cy="1816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>
                <a:solidFill>
                  <a:srgbClr val="006600"/>
                </a:solidFill>
              </a:rPr>
              <a:t>Несколько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неравенств</a:t>
            </a:r>
            <a:r>
              <a:rPr lang="ru-RU" altLang="ru-RU" sz="2800"/>
              <a:t> с одной переменной образуют </a:t>
            </a:r>
            <a:r>
              <a:rPr lang="ru-RU" altLang="ru-RU" sz="2800">
                <a:solidFill>
                  <a:srgbClr val="006600"/>
                </a:solidFill>
              </a:rPr>
              <a:t>систему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неравенств</a:t>
            </a:r>
            <a:r>
              <a:rPr lang="ru-RU" altLang="ru-RU" sz="2800"/>
              <a:t>, </a:t>
            </a:r>
            <a:r>
              <a:rPr lang="ru-RU" altLang="ru-RU" sz="2800">
                <a:solidFill>
                  <a:srgbClr val="006600"/>
                </a:solidFill>
              </a:rPr>
              <a:t>если</a:t>
            </a:r>
            <a:r>
              <a:rPr lang="ru-RU" altLang="ru-RU" sz="2800"/>
              <a:t> ставится задача </a:t>
            </a:r>
            <a:r>
              <a:rPr lang="ru-RU" altLang="ru-RU" sz="2800">
                <a:solidFill>
                  <a:srgbClr val="006600"/>
                </a:solidFill>
              </a:rPr>
              <a:t>найти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все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общие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решения</a:t>
            </a:r>
            <a:r>
              <a:rPr lang="ru-RU" altLang="ru-RU" sz="2800"/>
              <a:t> заданных неравенств. 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755650" y="3213100"/>
            <a:ext cx="360045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000" b="1">
                <a:solidFill>
                  <a:srgbClr val="990000"/>
                </a:solidFill>
                <a:cs typeface="Arial" charset="0"/>
              </a:rPr>
              <a:t>!Запомнить!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900113" y="3213100"/>
            <a:ext cx="3671887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000" b="1">
                <a:solidFill>
                  <a:srgbClr val="990000"/>
                </a:solidFill>
                <a:cs typeface="Arial" charset="0"/>
              </a:rPr>
              <a:t>Определение:</a:t>
            </a:r>
          </a:p>
        </p:txBody>
      </p:sp>
      <p:sp>
        <p:nvSpPr>
          <p:cNvPr id="11273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4527550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ru-RU" sz="2800"/>
              <a:t>Пересечение множеств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/>
      <p:bldP spid="7179" grpId="0"/>
      <p:bldP spid="7180" grpId="0"/>
      <p:bldP spid="718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957263" y="1000125"/>
            <a:ext cx="7921625" cy="22463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>
                <a:solidFill>
                  <a:srgbClr val="006600"/>
                </a:solidFill>
              </a:rPr>
              <a:t>Значение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переменной</a:t>
            </a:r>
            <a:r>
              <a:rPr lang="ru-RU" altLang="ru-RU" sz="2800"/>
              <a:t>, при котором </a:t>
            </a:r>
            <a:r>
              <a:rPr lang="ru-RU" altLang="ru-RU" sz="2800">
                <a:solidFill>
                  <a:srgbClr val="006600"/>
                </a:solidFill>
              </a:rPr>
              <a:t>каждое</a:t>
            </a:r>
            <a:r>
              <a:rPr lang="ru-RU" altLang="ru-RU" sz="2800"/>
              <a:t> из </a:t>
            </a:r>
            <a:r>
              <a:rPr lang="ru-RU" altLang="ru-RU" sz="2800">
                <a:solidFill>
                  <a:srgbClr val="006600"/>
                </a:solidFill>
              </a:rPr>
              <a:t>неравенств</a:t>
            </a:r>
            <a:r>
              <a:rPr lang="ru-RU" altLang="ru-RU" sz="2800"/>
              <a:t> системы </a:t>
            </a:r>
            <a:r>
              <a:rPr lang="ru-RU" altLang="ru-RU" sz="2800">
                <a:solidFill>
                  <a:srgbClr val="006600"/>
                </a:solidFill>
              </a:rPr>
              <a:t>обращается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в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верное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числовое</a:t>
            </a:r>
            <a:r>
              <a:rPr lang="ru-RU" altLang="ru-RU" sz="2800"/>
              <a:t> неравенство, </a:t>
            </a:r>
            <a:r>
              <a:rPr lang="ru-RU" altLang="ru-RU" sz="2800">
                <a:solidFill>
                  <a:srgbClr val="006600"/>
                </a:solidFill>
              </a:rPr>
              <a:t>называют</a:t>
            </a:r>
            <a:r>
              <a:rPr lang="ru-RU" altLang="ru-RU" sz="2800"/>
              <a:t> </a:t>
            </a:r>
            <a:r>
              <a:rPr lang="ru-RU" altLang="ru-RU" sz="2800">
                <a:solidFill>
                  <a:srgbClr val="006600"/>
                </a:solidFill>
              </a:rPr>
              <a:t>решением</a:t>
            </a:r>
            <a:r>
              <a:rPr lang="ru-RU" altLang="ru-RU" sz="2800"/>
              <a:t> (или частным решением) </a:t>
            </a:r>
            <a:r>
              <a:rPr lang="ru-RU" altLang="ru-RU" sz="2800">
                <a:solidFill>
                  <a:srgbClr val="006600"/>
                </a:solidFill>
              </a:rPr>
              <a:t>системы</a:t>
            </a:r>
            <a:r>
              <a:rPr lang="ru-RU" altLang="ru-RU" sz="2800"/>
              <a:t> неравенств.</a:t>
            </a:r>
          </a:p>
        </p:txBody>
      </p:sp>
      <p:grpSp>
        <p:nvGrpSpPr>
          <p:cNvPr id="12296" name="Group 8"/>
          <p:cNvGrpSpPr>
            <a:grpSpLocks/>
          </p:cNvGrpSpPr>
          <p:nvPr/>
        </p:nvGrpSpPr>
        <p:grpSpPr bwMode="auto">
          <a:xfrm>
            <a:off x="908050" y="3605213"/>
            <a:ext cx="8235950" cy="2511425"/>
            <a:chOff x="572" y="2271"/>
            <a:chExt cx="5188" cy="1582"/>
          </a:xfrm>
        </p:grpSpPr>
        <p:sp>
          <p:nvSpPr>
            <p:cNvPr id="8195" name="Text Box 3"/>
            <p:cNvSpPr txBox="1">
              <a:spLocks noChangeArrowheads="1"/>
            </p:cNvSpPr>
            <p:nvPr/>
          </p:nvSpPr>
          <p:spPr bwMode="auto">
            <a:xfrm>
              <a:off x="603" y="2271"/>
              <a:ext cx="515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800"/>
                <a:t>Если </a:t>
              </a:r>
              <a:r>
                <a:rPr lang="en-US" altLang="ru-RU" sz="2800">
                  <a:cs typeface="Arial" charset="0"/>
                </a:rPr>
                <a:t>[</a:t>
              </a:r>
              <a:r>
                <a:rPr lang="ru-RU" altLang="ru-RU" sz="2800">
                  <a:cs typeface="Arial" charset="0"/>
                  <a:sym typeface="Symbol" pitchFamily="18" charset="2"/>
                </a:rPr>
                <a:t>-</a:t>
              </a:r>
              <a:r>
                <a:rPr lang="ru-RU" altLang="ru-RU" sz="2800">
                  <a:cs typeface="Arial" charset="0"/>
                </a:rPr>
                <a:t>3; 2</a:t>
              </a:r>
              <a:r>
                <a:rPr lang="en-US" altLang="ru-RU" sz="2800">
                  <a:cs typeface="Arial" charset="0"/>
                </a:rPr>
                <a:t>]∩</a:t>
              </a:r>
              <a:r>
                <a:rPr lang="ru-RU" altLang="ru-RU" sz="2800">
                  <a:cs typeface="Arial" charset="0"/>
                </a:rPr>
                <a:t>(0; 7) </a:t>
              </a:r>
              <a:r>
                <a:rPr lang="ru-RU" altLang="ru-RU" sz="2800"/>
                <a:t>= (0;2</a:t>
              </a:r>
              <a:r>
                <a:rPr lang="en-US" altLang="ru-RU" sz="2800"/>
                <a:t>]</a:t>
              </a:r>
              <a:r>
                <a:rPr lang="ru-RU" altLang="ru-RU" sz="2800"/>
                <a:t>, то решением системы</a:t>
              </a:r>
              <a:endParaRPr lang="en-US" altLang="ru-RU" sz="2800">
                <a:cs typeface="Arial" charset="0"/>
              </a:endParaRPr>
            </a:p>
          </p:txBody>
        </p:sp>
        <p:graphicFrame>
          <p:nvGraphicFramePr>
            <p:cNvPr id="8197" name="Object 5"/>
            <p:cNvGraphicFramePr>
              <a:graphicFrameLocks noChangeAspect="1"/>
            </p:cNvGraphicFramePr>
            <p:nvPr/>
          </p:nvGraphicFramePr>
          <p:xfrm>
            <a:off x="585" y="2718"/>
            <a:ext cx="1271" cy="773"/>
          </p:xfrm>
          <a:graphic>
            <a:graphicData uri="http://schemas.openxmlformats.org/presentationml/2006/ole">
              <p:oleObj spid="_x0000_s12292" name="Формула" r:id="rId5" imgW="749300" imgH="457200" progId="Equation.3">
                <p:embed/>
              </p:oleObj>
            </a:graphicData>
          </a:graphic>
        </p:graphicFrame>
        <p:sp>
          <p:nvSpPr>
            <p:cNvPr id="8198" name="Text Box 6"/>
            <p:cNvSpPr txBox="1">
              <a:spLocks noChangeArrowheads="1"/>
            </p:cNvSpPr>
            <p:nvPr/>
          </p:nvSpPr>
          <p:spPr bwMode="auto">
            <a:xfrm>
              <a:off x="572" y="3523"/>
              <a:ext cx="5021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800"/>
                <a:t>является любое число из промежутка (0;2</a:t>
              </a:r>
              <a:r>
                <a:rPr lang="en-US" altLang="ru-RU" sz="2800"/>
                <a:t>]</a:t>
              </a:r>
              <a:r>
                <a:rPr lang="ru-RU" altLang="ru-RU" sz="2800"/>
                <a:t>.</a:t>
              </a:r>
            </a:p>
          </p:txBody>
        </p:sp>
      </p:grp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958850" y="476250"/>
            <a:ext cx="4483100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>
                <a:solidFill>
                  <a:srgbClr val="990000"/>
                </a:solidFill>
                <a:cs typeface="Arial" charset="0"/>
              </a:rPr>
              <a:t>!Запомнить!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908050" y="476250"/>
            <a:ext cx="2727325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>
                <a:solidFill>
                  <a:srgbClr val="990000"/>
                </a:solidFill>
                <a:cs typeface="Arial" charset="0"/>
              </a:rPr>
              <a:t>Определение: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9" grpId="0"/>
      <p:bldP spid="11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1_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1_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1_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</TotalTime>
  <Words>587</Words>
  <Application>Microsoft Office PowerPoint</Application>
  <PresentationFormat>Экран (4:3)</PresentationFormat>
  <Paragraphs>114</Paragraphs>
  <Slides>18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Calibri</vt:lpstr>
      <vt:lpstr>Palatino Linotype</vt:lpstr>
      <vt:lpstr>Century Gothic</vt:lpstr>
      <vt:lpstr>Courier New</vt:lpstr>
      <vt:lpstr>Symbol</vt:lpstr>
      <vt:lpstr>1_Оформление по умолчанию</vt:lpstr>
      <vt:lpstr>Исполнительная</vt:lpstr>
      <vt:lpstr>Microsoft Equation 3.0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</dc:creator>
  <cp:lastModifiedBy>re</cp:lastModifiedBy>
  <cp:revision>58</cp:revision>
  <dcterms:created xsi:type="dcterms:W3CDTF">2012-03-25T18:59:00Z</dcterms:created>
  <dcterms:modified xsi:type="dcterms:W3CDTF">2014-04-02T13:05:56Z</dcterms:modified>
</cp:coreProperties>
</file>