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61" r:id="rId4"/>
    <p:sldId id="258" r:id="rId5"/>
    <p:sldId id="259" r:id="rId6"/>
    <p:sldId id="260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728" autoAdjust="0"/>
  </p:normalViewPr>
  <p:slideViewPr>
    <p:cSldViewPr>
      <p:cViewPr>
        <p:scale>
          <a:sx n="69" d="100"/>
          <a:sy n="69" d="100"/>
        </p:scale>
        <p:origin x="-396" y="6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9C97E1-4A39-4E29-89C8-910CE1F39116}" type="datetimeFigureOut">
              <a:rPr lang="ru-RU" smtClean="0"/>
              <a:pPr/>
              <a:t>07.04.2014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4E853A-A241-4CCA-8FD0-48941863F05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4E853A-A241-4CCA-8FD0-48941863F058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dissolv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9.xml"/><Relationship Id="rId1" Type="http://schemas.openxmlformats.org/officeDocument/2006/relationships/audio" Target="file:///C:\Users\Tatyana\Desktop\&#1054;&#1090;&#1082;&#1088;&#1099;&#1090;&#1099;&#1081;%20&#1091;&#1088;&#1086;&#1082;%20&#1087;&#1086;%20&#1072;&#1085;&#1075;&#1083;&#1080;&#1081;&#1089;&#1082;&#1086;&#1084;&#1091;%20&#1103;&#1079;&#1099;&#1082;&#1091;%20Talent%20Show%20&#1076;&#1083;&#1103;%203%20&#1082;&#1083;\Track%20145.mp3" TargetMode="Externa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7200" b="1" dirty="0" smtClean="0">
                <a:solidFill>
                  <a:srgbClr val="7030A0"/>
                </a:solidFill>
              </a:rPr>
              <a:t>Talent Show</a:t>
            </a:r>
            <a:endParaRPr lang="ru-RU" sz="7200" b="1" dirty="0">
              <a:solidFill>
                <a:srgbClr val="7030A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14942" y="5357826"/>
            <a:ext cx="3771904" cy="1285884"/>
          </a:xfrm>
        </p:spPr>
        <p:txBody>
          <a:bodyPr>
            <a:normAutofit/>
          </a:bodyPr>
          <a:lstStyle/>
          <a:p>
            <a:pPr algn="r"/>
            <a:r>
              <a:rPr lang="ru-RU" sz="2000" dirty="0" smtClean="0">
                <a:solidFill>
                  <a:srgbClr val="7030A0"/>
                </a:solidFill>
              </a:rPr>
              <a:t>Урок составлен: </a:t>
            </a:r>
            <a:r>
              <a:rPr lang="ru-RU" sz="2000" dirty="0" err="1" smtClean="0">
                <a:solidFill>
                  <a:srgbClr val="7030A0"/>
                </a:solidFill>
              </a:rPr>
              <a:t>Жиляковой</a:t>
            </a:r>
            <a:r>
              <a:rPr lang="ru-RU" sz="2000" dirty="0" smtClean="0">
                <a:solidFill>
                  <a:srgbClr val="7030A0"/>
                </a:solidFill>
              </a:rPr>
              <a:t> Т.А</a:t>
            </a:r>
          </a:p>
          <a:p>
            <a:pPr algn="r"/>
            <a:r>
              <a:rPr lang="ru-RU" sz="2000" dirty="0" smtClean="0">
                <a:solidFill>
                  <a:srgbClr val="7030A0"/>
                </a:solidFill>
              </a:rPr>
              <a:t>Учителем английского языка</a:t>
            </a:r>
          </a:p>
          <a:p>
            <a:pPr algn="r"/>
            <a:r>
              <a:rPr lang="ru-RU" sz="2000" dirty="0" smtClean="0">
                <a:solidFill>
                  <a:srgbClr val="7030A0"/>
                </a:solidFill>
              </a:rPr>
              <a:t>МБОУ «Гимназия №1»</a:t>
            </a:r>
          </a:p>
          <a:p>
            <a:pPr algn="r"/>
            <a:endParaRPr lang="ru-RU" sz="2000" dirty="0" smtClean="0"/>
          </a:p>
          <a:p>
            <a:pPr algn="r"/>
            <a:endParaRPr lang="ru-RU" sz="2000" dirty="0" smtClean="0"/>
          </a:p>
          <a:p>
            <a:pPr algn="r"/>
            <a:endParaRPr lang="ru-RU" sz="2000" dirty="0" smtClean="0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85723" y="1428736"/>
          <a:ext cx="8643994" cy="5072096"/>
        </p:xfrm>
        <a:graphic>
          <a:graphicData uri="http://schemas.openxmlformats.org/drawingml/2006/table">
            <a:tbl>
              <a:tblPr/>
              <a:tblGrid>
                <a:gridCol w="616847"/>
                <a:gridCol w="616847"/>
                <a:gridCol w="616847"/>
                <a:gridCol w="616847"/>
                <a:gridCol w="616847"/>
                <a:gridCol w="617751"/>
                <a:gridCol w="617751"/>
                <a:gridCol w="617751"/>
                <a:gridCol w="617751"/>
                <a:gridCol w="617751"/>
                <a:gridCol w="617751"/>
                <a:gridCol w="617751"/>
                <a:gridCol w="617751"/>
                <a:gridCol w="617751"/>
              </a:tblGrid>
              <a:tr h="63401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905250" algn="l"/>
                        </a:tabLst>
                      </a:pPr>
                      <a:r>
                        <a:rPr lang="en-US" sz="3200" b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905250" algn="l"/>
                        </a:tabLst>
                      </a:pPr>
                      <a:r>
                        <a:rPr lang="en-US" sz="3200" b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O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905250" algn="l"/>
                        </a:tabLst>
                      </a:pPr>
                      <a:r>
                        <a:rPr lang="en-US" sz="3200" b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Y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905250" algn="l"/>
                        </a:tabLst>
                      </a:pPr>
                      <a:r>
                        <a:rPr lang="en-US" sz="32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D</a:t>
                      </a:r>
                      <a:endParaRPr lang="ru-RU" sz="3200" b="1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905250" algn="l"/>
                        </a:tabLst>
                      </a:pPr>
                      <a:r>
                        <a:rPr lang="en-US" sz="32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R</a:t>
                      </a:r>
                      <a:endParaRPr lang="ru-RU" sz="3200" b="1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905250" algn="l"/>
                        </a:tabLst>
                      </a:pPr>
                      <a:r>
                        <a:rPr lang="en-US" sz="32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O</a:t>
                      </a:r>
                      <a:endParaRPr lang="ru-RU" sz="3200" b="1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905250" algn="l"/>
                        </a:tabLst>
                      </a:pPr>
                      <a:r>
                        <a:rPr lang="en-US" sz="32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B</a:t>
                      </a:r>
                      <a:endParaRPr lang="ru-RU" sz="3200" b="1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905250" algn="l"/>
                        </a:tabLst>
                      </a:pPr>
                      <a:r>
                        <a:rPr lang="en-US" sz="32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O</a:t>
                      </a:r>
                      <a:endParaRPr lang="ru-RU" sz="3200" b="1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905250" algn="l"/>
                        </a:tabLst>
                      </a:pPr>
                      <a:r>
                        <a:rPr lang="en-US" sz="32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</a:t>
                      </a:r>
                      <a:endParaRPr lang="ru-RU" sz="3200" b="1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905250" algn="l"/>
                        </a:tabLst>
                      </a:pPr>
                      <a:r>
                        <a:rPr lang="en-US" sz="32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V</a:t>
                      </a:r>
                      <a:endParaRPr lang="ru-RU" sz="3200" b="1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905250" algn="l"/>
                        </a:tabLst>
                      </a:pPr>
                      <a:r>
                        <a:rPr lang="en-US" sz="32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D</a:t>
                      </a:r>
                      <a:endParaRPr lang="ru-RU" sz="3200" b="1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905250" algn="l"/>
                        </a:tabLst>
                      </a:pPr>
                      <a:r>
                        <a:rPr lang="en-US" sz="32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F</a:t>
                      </a:r>
                      <a:endParaRPr lang="ru-RU" sz="3200" b="1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905250" algn="l"/>
                        </a:tabLst>
                      </a:pPr>
                      <a:r>
                        <a:rPr lang="en-US" sz="32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D</a:t>
                      </a:r>
                      <a:endParaRPr lang="ru-RU" sz="3200" b="1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905250" algn="l"/>
                        </a:tabLst>
                      </a:pPr>
                      <a:r>
                        <a:rPr lang="en-US" sz="32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K</a:t>
                      </a:r>
                      <a:endParaRPr lang="ru-RU" sz="3200" b="1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401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905250" algn="l"/>
                        </a:tabLst>
                      </a:pPr>
                      <a:r>
                        <a:rPr lang="en-US" sz="32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Z</a:t>
                      </a:r>
                      <a:endParaRPr lang="ru-RU" sz="3200" b="1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905250" algn="l"/>
                        </a:tabLst>
                      </a:pPr>
                      <a:r>
                        <a:rPr lang="en-US" sz="3200" b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905250" algn="l"/>
                        </a:tabLst>
                      </a:pPr>
                      <a:r>
                        <a:rPr lang="en-US" sz="3200" b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V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905250" algn="l"/>
                        </a:tabLst>
                      </a:pPr>
                      <a:r>
                        <a:rPr lang="en-US" sz="3200" b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F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905250" algn="l"/>
                        </a:tabLst>
                      </a:pPr>
                      <a:r>
                        <a:rPr lang="en-US" sz="3200" b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N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905250" algn="l"/>
                        </a:tabLst>
                      </a:pPr>
                      <a:r>
                        <a:rPr lang="en-US" sz="32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C</a:t>
                      </a:r>
                      <a:endParaRPr lang="ru-RU" sz="3200" b="1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905250" algn="l"/>
                        </a:tabLst>
                      </a:pPr>
                      <a:r>
                        <a:rPr lang="en-US" sz="32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</a:t>
                      </a:r>
                      <a:endParaRPr lang="ru-RU" sz="3200" b="1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905250" algn="l"/>
                        </a:tabLst>
                      </a:pPr>
                      <a:r>
                        <a:rPr lang="en-US" sz="32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B</a:t>
                      </a:r>
                      <a:endParaRPr lang="ru-RU" sz="3200" b="1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905250" algn="l"/>
                        </a:tabLst>
                      </a:pPr>
                      <a:r>
                        <a:rPr lang="en-US" sz="32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I</a:t>
                      </a:r>
                      <a:endParaRPr lang="ru-RU" sz="3200" b="1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905250" algn="l"/>
                        </a:tabLst>
                      </a:pPr>
                      <a:r>
                        <a:rPr lang="en-US" sz="32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K</a:t>
                      </a:r>
                      <a:endParaRPr lang="ru-RU" sz="3200" b="1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905250" algn="l"/>
                        </a:tabLst>
                      </a:pPr>
                      <a:r>
                        <a:rPr lang="en-US" sz="32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E</a:t>
                      </a:r>
                      <a:endParaRPr lang="ru-RU" sz="3200" b="1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905250" algn="l"/>
                        </a:tabLst>
                      </a:pPr>
                      <a:r>
                        <a:rPr lang="en-US" sz="32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V</a:t>
                      </a:r>
                      <a:endParaRPr lang="ru-RU" sz="3200" b="1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905250" algn="l"/>
                        </a:tabLst>
                      </a:pPr>
                      <a:r>
                        <a:rPr lang="en-US" sz="32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O</a:t>
                      </a:r>
                      <a:endParaRPr lang="ru-RU" sz="3200" b="1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905250" algn="l"/>
                        </a:tabLst>
                      </a:pPr>
                      <a:r>
                        <a:rPr lang="en-US" sz="32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O</a:t>
                      </a:r>
                      <a:endParaRPr lang="ru-RU" sz="3200" b="1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401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905250" algn="l"/>
                        </a:tabLst>
                      </a:pPr>
                      <a:r>
                        <a:rPr lang="en-US" sz="32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U</a:t>
                      </a:r>
                      <a:endParaRPr lang="ru-RU" sz="3200" b="1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905250" algn="l"/>
                        </a:tabLst>
                      </a:pPr>
                      <a:r>
                        <a:rPr lang="en-US" sz="32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G</a:t>
                      </a:r>
                      <a:endParaRPr lang="ru-RU" sz="3200" b="1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905250" algn="l"/>
                        </a:tabLst>
                      </a:pPr>
                      <a:r>
                        <a:rPr lang="en-US" sz="32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C</a:t>
                      </a:r>
                      <a:endParaRPr lang="ru-RU" sz="3200" b="1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905250" algn="l"/>
                        </a:tabLst>
                      </a:pPr>
                      <a:r>
                        <a:rPr lang="en-US" sz="32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N</a:t>
                      </a:r>
                      <a:endParaRPr lang="ru-RU" sz="3200" b="1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905250" algn="l"/>
                        </a:tabLst>
                      </a:pPr>
                      <a:r>
                        <a:rPr lang="en-US" sz="3200" b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A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905250" algn="l"/>
                        </a:tabLst>
                      </a:pPr>
                      <a:r>
                        <a:rPr lang="en-US" sz="3200" b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A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905250" algn="l"/>
                        </a:tabLst>
                      </a:pPr>
                      <a:r>
                        <a:rPr lang="en-US" sz="3200" b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Q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905250" algn="l"/>
                        </a:tabLst>
                      </a:pPr>
                      <a:r>
                        <a:rPr lang="en-US" sz="32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A</a:t>
                      </a:r>
                      <a:endParaRPr lang="ru-RU" sz="3200" b="1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905250" algn="l"/>
                        </a:tabLst>
                      </a:pPr>
                      <a:r>
                        <a:rPr lang="en-US" sz="32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Z</a:t>
                      </a:r>
                      <a:endParaRPr lang="ru-RU" sz="3200" b="1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905250" algn="l"/>
                        </a:tabLst>
                      </a:pPr>
                      <a:r>
                        <a:rPr lang="en-US" sz="32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V</a:t>
                      </a:r>
                      <a:endParaRPr lang="ru-RU" sz="3200" b="1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905250" algn="l"/>
                        </a:tabLst>
                      </a:pPr>
                      <a:r>
                        <a:rPr lang="en-US" sz="32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R</a:t>
                      </a:r>
                      <a:endParaRPr lang="ru-RU" sz="3200" b="1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905250" algn="l"/>
                        </a:tabLst>
                      </a:pPr>
                      <a:r>
                        <a:rPr lang="en-US" sz="32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I</a:t>
                      </a:r>
                      <a:endParaRPr lang="ru-RU" sz="3200" b="1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905250" algn="l"/>
                        </a:tabLst>
                      </a:pPr>
                      <a:r>
                        <a:rPr lang="en-US" sz="32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L</a:t>
                      </a:r>
                      <a:endParaRPr lang="ru-RU" sz="3200" b="1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905250" algn="l"/>
                        </a:tabLst>
                      </a:pPr>
                      <a:r>
                        <a:rPr lang="en-US" sz="32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A</a:t>
                      </a:r>
                      <a:endParaRPr lang="ru-RU" sz="3200" b="1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401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905250" algn="l"/>
                        </a:tabLst>
                      </a:pPr>
                      <a:r>
                        <a:rPr lang="en-US" sz="32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</a:t>
                      </a:r>
                      <a:endParaRPr lang="ru-RU" sz="3200" b="1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905250" algn="l"/>
                        </a:tabLst>
                      </a:pPr>
                      <a:r>
                        <a:rPr lang="en-US" sz="32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K</a:t>
                      </a:r>
                      <a:endParaRPr lang="ru-RU" sz="3200" b="1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905250" algn="l"/>
                        </a:tabLst>
                      </a:pPr>
                      <a:r>
                        <a:rPr lang="en-US" sz="32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A</a:t>
                      </a:r>
                      <a:endParaRPr lang="ru-RU" sz="3200" b="1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905250" algn="l"/>
                        </a:tabLst>
                      </a:pPr>
                      <a:r>
                        <a:rPr lang="en-US" sz="32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H</a:t>
                      </a:r>
                      <a:endParaRPr lang="ru-RU" sz="3200" b="1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905250" algn="l"/>
                        </a:tabLst>
                      </a:pPr>
                      <a:r>
                        <a:rPr lang="en-US" sz="32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P</a:t>
                      </a:r>
                      <a:endParaRPr lang="ru-RU" sz="3200" b="1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905250" algn="l"/>
                        </a:tabLst>
                      </a:pPr>
                      <a:r>
                        <a:rPr lang="en-US" sz="32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R</a:t>
                      </a:r>
                      <a:endParaRPr lang="ru-RU" sz="3200" b="1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905250" algn="l"/>
                        </a:tabLst>
                      </a:pPr>
                      <a:r>
                        <a:rPr lang="en-US" sz="3200" b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E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905250" algn="l"/>
                        </a:tabLst>
                      </a:pPr>
                      <a:r>
                        <a:rPr lang="en-US" sz="3200" b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S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905250" algn="l"/>
                        </a:tabLst>
                      </a:pPr>
                      <a:r>
                        <a:rPr lang="en-US" sz="3200" b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E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905250" algn="l"/>
                        </a:tabLst>
                      </a:pPr>
                      <a:r>
                        <a:rPr lang="en-US" sz="32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N</a:t>
                      </a:r>
                      <a:endParaRPr lang="ru-RU" sz="3200" b="1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905250" algn="l"/>
                        </a:tabLst>
                      </a:pPr>
                      <a:r>
                        <a:rPr lang="en-US" sz="32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</a:t>
                      </a:r>
                      <a:endParaRPr lang="ru-RU" sz="3200" b="1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905250" algn="l"/>
                        </a:tabLst>
                      </a:pPr>
                      <a:r>
                        <a:rPr lang="en-US" sz="32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K</a:t>
                      </a:r>
                      <a:endParaRPr lang="ru-RU" sz="3200" b="1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905250" algn="l"/>
                        </a:tabLst>
                      </a:pPr>
                      <a:r>
                        <a:rPr lang="en-US" sz="32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L</a:t>
                      </a:r>
                      <a:endParaRPr lang="ru-RU" sz="3200" b="1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905250" algn="l"/>
                        </a:tabLst>
                      </a:pPr>
                      <a:r>
                        <a:rPr lang="en-US" sz="32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</a:t>
                      </a:r>
                      <a:endParaRPr lang="ru-RU" sz="3200" b="1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401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905250" algn="l"/>
                        </a:tabLst>
                      </a:pPr>
                      <a:r>
                        <a:rPr lang="en-US" sz="32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E</a:t>
                      </a:r>
                      <a:endParaRPr lang="ru-RU" sz="3200" b="1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905250" algn="l"/>
                        </a:tabLst>
                      </a:pPr>
                      <a:r>
                        <a:rPr lang="en-US" sz="32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O</a:t>
                      </a:r>
                      <a:endParaRPr lang="ru-RU" sz="3200" b="1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905250" algn="l"/>
                        </a:tabLst>
                      </a:pPr>
                      <a:r>
                        <a:rPr lang="en-US" sz="32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M</a:t>
                      </a:r>
                      <a:endParaRPr lang="ru-RU" sz="3200" b="1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905250" algn="l"/>
                        </a:tabLst>
                      </a:pPr>
                      <a:r>
                        <a:rPr lang="en-US" sz="32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L</a:t>
                      </a:r>
                      <a:endParaRPr lang="ru-RU" sz="3200" b="1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905250" algn="l"/>
                        </a:tabLst>
                      </a:pPr>
                      <a:r>
                        <a:rPr lang="en-US" sz="32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</a:t>
                      </a:r>
                      <a:endParaRPr lang="ru-RU" sz="3200" b="1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905250" algn="l"/>
                        </a:tabLst>
                      </a:pPr>
                      <a:r>
                        <a:rPr lang="en-US" sz="32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M</a:t>
                      </a:r>
                      <a:endParaRPr lang="ru-RU" sz="3200" b="1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905250" algn="l"/>
                        </a:tabLst>
                      </a:pPr>
                      <a:r>
                        <a:rPr lang="en-US" sz="32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H</a:t>
                      </a:r>
                      <a:endParaRPr lang="ru-RU" sz="3200" b="1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905250" algn="l"/>
                        </a:tabLst>
                      </a:pPr>
                      <a:r>
                        <a:rPr lang="en-US" sz="32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</a:t>
                      </a:r>
                      <a:endParaRPr lang="ru-RU" sz="3200" b="1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905250" algn="l"/>
                        </a:tabLst>
                      </a:pPr>
                      <a:r>
                        <a:rPr lang="en-US" sz="3200" b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E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905250" algn="l"/>
                        </a:tabLst>
                      </a:pPr>
                      <a:r>
                        <a:rPr lang="en-US" sz="3200" b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Q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905250" algn="l"/>
                        </a:tabLst>
                      </a:pPr>
                      <a:r>
                        <a:rPr lang="en-US" sz="32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P</a:t>
                      </a:r>
                      <a:endParaRPr lang="ru-RU" sz="3200" b="1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905250" algn="l"/>
                        </a:tabLst>
                      </a:pPr>
                      <a:r>
                        <a:rPr lang="en-US" sz="32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Z</a:t>
                      </a:r>
                      <a:endParaRPr lang="ru-RU" sz="3200" b="1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905250" algn="l"/>
                        </a:tabLst>
                      </a:pPr>
                      <a:r>
                        <a:rPr lang="en-US" sz="32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B</a:t>
                      </a:r>
                      <a:endParaRPr lang="ru-RU" sz="3200" b="1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905250" algn="l"/>
                        </a:tabLst>
                      </a:pPr>
                      <a:r>
                        <a:rPr lang="en-US" sz="32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Y</a:t>
                      </a:r>
                      <a:endParaRPr lang="ru-RU" sz="3200" b="1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401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905250" algn="l"/>
                        </a:tabLst>
                      </a:pPr>
                      <a:r>
                        <a:rPr lang="en-US" sz="32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F</a:t>
                      </a:r>
                      <a:endParaRPr lang="ru-RU" sz="3200" b="1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905250" algn="l"/>
                        </a:tabLst>
                      </a:pPr>
                      <a:r>
                        <a:rPr lang="en-US" sz="32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I</a:t>
                      </a:r>
                      <a:endParaRPr lang="ru-RU" sz="3200" b="1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905250" algn="l"/>
                        </a:tabLst>
                      </a:pPr>
                      <a:r>
                        <a:rPr lang="en-US" sz="32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E</a:t>
                      </a:r>
                      <a:endParaRPr lang="ru-RU" sz="3200" b="1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905250" algn="l"/>
                        </a:tabLst>
                      </a:pPr>
                      <a:r>
                        <a:rPr lang="en-US" sz="32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O</a:t>
                      </a:r>
                      <a:endParaRPr lang="ru-RU" sz="3200" b="1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905250" algn="l"/>
                        </a:tabLst>
                      </a:pPr>
                      <a:r>
                        <a:rPr lang="en-US" sz="32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B</a:t>
                      </a:r>
                      <a:endParaRPr lang="ru-RU" sz="3200" b="1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905250" algn="l"/>
                        </a:tabLst>
                      </a:pPr>
                      <a:r>
                        <a:rPr lang="en-US" sz="32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L</a:t>
                      </a:r>
                      <a:endParaRPr lang="ru-RU" sz="3200" b="1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905250" algn="l"/>
                        </a:tabLst>
                      </a:pPr>
                      <a:r>
                        <a:rPr lang="en-US" sz="32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O</a:t>
                      </a:r>
                      <a:endParaRPr lang="ru-RU" sz="3200" b="1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905250" algn="l"/>
                        </a:tabLst>
                      </a:pPr>
                      <a:r>
                        <a:rPr lang="en-US" sz="32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R</a:t>
                      </a:r>
                      <a:endParaRPr lang="ru-RU" sz="3200" b="1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905250" algn="l"/>
                        </a:tabLst>
                      </a:pPr>
                      <a:r>
                        <a:rPr lang="en-US" sz="32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R</a:t>
                      </a:r>
                      <a:endParaRPr lang="ru-RU" sz="3200" b="1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905250" algn="l"/>
                        </a:tabLst>
                      </a:pPr>
                      <a:r>
                        <a:rPr lang="en-US" sz="32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Y</a:t>
                      </a:r>
                      <a:endParaRPr lang="ru-RU" sz="3200" b="1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905250" algn="l"/>
                        </a:tabLst>
                      </a:pPr>
                      <a:r>
                        <a:rPr lang="en-US" sz="3200" b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C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905250" algn="l"/>
                        </a:tabLst>
                      </a:pPr>
                      <a:r>
                        <a:rPr lang="en-US" sz="3200" b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W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905250" algn="l"/>
                        </a:tabLst>
                      </a:pPr>
                      <a:r>
                        <a:rPr lang="en-US" sz="32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B</a:t>
                      </a:r>
                      <a:endParaRPr lang="ru-RU" sz="3200" b="1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905250" algn="l"/>
                        </a:tabLst>
                      </a:pPr>
                      <a:r>
                        <a:rPr lang="en-US" sz="32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D</a:t>
                      </a:r>
                      <a:endParaRPr lang="ru-RU" sz="3200" b="1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401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905250" algn="l"/>
                        </a:tabLst>
                      </a:pPr>
                      <a:r>
                        <a:rPr lang="en-US" sz="32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</a:t>
                      </a:r>
                      <a:endParaRPr lang="ru-RU" sz="3200" b="1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905250" algn="l"/>
                        </a:tabLst>
                      </a:pPr>
                      <a:r>
                        <a:rPr lang="en-US" sz="32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R</a:t>
                      </a:r>
                      <a:endParaRPr lang="ru-RU" sz="3200" b="1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905250" algn="l"/>
                        </a:tabLst>
                      </a:pPr>
                      <a:r>
                        <a:rPr lang="en-US" sz="32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R</a:t>
                      </a:r>
                      <a:endParaRPr lang="ru-RU" sz="3200" b="1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905250" algn="l"/>
                        </a:tabLst>
                      </a:pPr>
                      <a:r>
                        <a:rPr lang="en-US" sz="32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W</a:t>
                      </a:r>
                      <a:endParaRPr lang="ru-RU" sz="3200" b="1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905250" algn="l"/>
                        </a:tabLst>
                      </a:pPr>
                      <a:r>
                        <a:rPr lang="en-US" sz="32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C</a:t>
                      </a:r>
                      <a:endParaRPr lang="ru-RU" sz="3200" b="1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905250" algn="l"/>
                        </a:tabLst>
                      </a:pPr>
                      <a:r>
                        <a:rPr lang="en-US" sz="32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W</a:t>
                      </a:r>
                      <a:endParaRPr lang="ru-RU" sz="3200" b="1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905250" algn="l"/>
                        </a:tabLst>
                      </a:pPr>
                      <a:r>
                        <a:rPr lang="en-US" sz="32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E</a:t>
                      </a:r>
                      <a:endParaRPr lang="ru-RU" sz="3200" b="1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905250" algn="l"/>
                        </a:tabLst>
                      </a:pPr>
                      <a:r>
                        <a:rPr lang="en-US" sz="32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R</a:t>
                      </a:r>
                      <a:endParaRPr lang="ru-RU" sz="3200" b="1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905250" algn="l"/>
                        </a:tabLst>
                      </a:pPr>
                      <a:r>
                        <a:rPr lang="en-US" sz="32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E</a:t>
                      </a:r>
                      <a:endParaRPr lang="ru-RU" sz="3200" b="1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905250" algn="l"/>
                        </a:tabLst>
                      </a:pPr>
                      <a:r>
                        <a:rPr lang="en-US" sz="32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K</a:t>
                      </a:r>
                      <a:endParaRPr lang="ru-RU" sz="3200" b="1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905250" algn="l"/>
                        </a:tabLst>
                      </a:pPr>
                      <a:r>
                        <a:rPr lang="en-US" sz="32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A</a:t>
                      </a:r>
                      <a:endParaRPr lang="ru-RU" sz="3200" b="1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905250" algn="l"/>
                        </a:tabLst>
                      </a:pPr>
                      <a:r>
                        <a:rPr lang="en-US" sz="3200" b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Z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905250" algn="l"/>
                        </a:tabLst>
                      </a:pPr>
                      <a:r>
                        <a:rPr lang="en-US" sz="3200" b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U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905250" algn="l"/>
                        </a:tabLst>
                      </a:pPr>
                      <a:r>
                        <a:rPr lang="en-US" sz="32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R</a:t>
                      </a:r>
                      <a:endParaRPr lang="ru-RU" sz="3200" b="1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401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905250" algn="l"/>
                        </a:tabLst>
                      </a:pPr>
                      <a:r>
                        <a:rPr lang="en-US" sz="32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Y</a:t>
                      </a:r>
                      <a:endParaRPr lang="ru-RU" sz="3200" b="1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905250" algn="l"/>
                        </a:tabLst>
                      </a:pPr>
                      <a:r>
                        <a:rPr lang="en-US" sz="32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H</a:t>
                      </a:r>
                      <a:endParaRPr lang="ru-RU" sz="3200" b="1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905250" algn="l"/>
                        </a:tabLst>
                      </a:pPr>
                      <a:r>
                        <a:rPr lang="en-US" sz="32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A</a:t>
                      </a:r>
                      <a:endParaRPr lang="ru-RU" sz="3200" b="1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905250" algn="l"/>
                        </a:tabLst>
                      </a:pPr>
                      <a:r>
                        <a:rPr lang="en-US" sz="32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Z</a:t>
                      </a:r>
                      <a:endParaRPr lang="ru-RU" sz="3200" b="1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905250" algn="l"/>
                        </a:tabLst>
                      </a:pPr>
                      <a:r>
                        <a:rPr lang="en-US" sz="32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B</a:t>
                      </a:r>
                      <a:endParaRPr lang="ru-RU" sz="3200" b="1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905250" algn="l"/>
                        </a:tabLst>
                      </a:pPr>
                      <a:r>
                        <a:rPr lang="en-US" sz="32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A</a:t>
                      </a:r>
                      <a:endParaRPr lang="ru-RU" sz="3200" b="1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905250" algn="l"/>
                        </a:tabLst>
                      </a:pPr>
                      <a:r>
                        <a:rPr lang="en-US" sz="32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L</a:t>
                      </a:r>
                      <a:endParaRPr lang="ru-RU" sz="3200" b="1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905250" algn="l"/>
                        </a:tabLst>
                      </a:pPr>
                      <a:r>
                        <a:rPr lang="en-US" sz="32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L</a:t>
                      </a:r>
                      <a:endParaRPr lang="ru-RU" sz="3200" b="1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905250" algn="l"/>
                        </a:tabLst>
                      </a:pPr>
                      <a:r>
                        <a:rPr lang="en-US" sz="32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K</a:t>
                      </a:r>
                      <a:endParaRPr lang="ru-RU" sz="3200" b="1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905250" algn="l"/>
                        </a:tabLst>
                      </a:pPr>
                      <a:r>
                        <a:rPr lang="en-US" sz="32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O</a:t>
                      </a:r>
                      <a:endParaRPr lang="ru-RU" sz="3200" b="1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905250" algn="l"/>
                        </a:tabLst>
                      </a:pPr>
                      <a:r>
                        <a:rPr lang="en-US" sz="32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S</a:t>
                      </a:r>
                      <a:endParaRPr lang="ru-RU" sz="3200" b="1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905250" algn="l"/>
                        </a:tabLst>
                      </a:pPr>
                      <a:r>
                        <a:rPr lang="en-US" sz="3200" b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N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905250" algn="l"/>
                        </a:tabLst>
                      </a:pPr>
                      <a:r>
                        <a:rPr lang="en-US" sz="3200" b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S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905250" algn="l"/>
                        </a:tabLst>
                      </a:pPr>
                      <a:r>
                        <a:rPr lang="en-US" sz="3200" b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E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14282" y="1857364"/>
          <a:ext cx="8715436" cy="4714907"/>
        </p:xfrm>
        <a:graphic>
          <a:graphicData uri="http://schemas.openxmlformats.org/drawingml/2006/table">
            <a:tbl>
              <a:tblPr/>
              <a:tblGrid>
                <a:gridCol w="2178859"/>
                <a:gridCol w="2178859"/>
                <a:gridCol w="2178859"/>
                <a:gridCol w="2178859"/>
              </a:tblGrid>
              <a:tr h="1047756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7030A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Affirmative</a:t>
                      </a:r>
                      <a:endParaRPr lang="ru-RU" sz="2000" dirty="0">
                        <a:solidFill>
                          <a:srgbClr val="7030A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7030A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(утвердительная форма)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7030A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Negative</a:t>
                      </a:r>
                      <a:endParaRPr lang="ru-RU" sz="2000" dirty="0">
                        <a:solidFill>
                          <a:srgbClr val="7030A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7030A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(отрицательная форма)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7030A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Interrogative </a:t>
                      </a:r>
                      <a:endParaRPr lang="ru-RU" sz="2000">
                        <a:solidFill>
                          <a:srgbClr val="7030A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7030A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(вопросительная форма)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775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7030A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Long form</a:t>
                      </a:r>
                      <a:r>
                        <a:rPr lang="ru-RU" sz="2000" dirty="0">
                          <a:solidFill>
                            <a:srgbClr val="7030A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 (полная форма)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7030A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Short form</a:t>
                      </a:r>
                      <a:r>
                        <a:rPr lang="ru-RU" sz="2000" dirty="0">
                          <a:solidFill>
                            <a:srgbClr val="7030A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 (краткая форма)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387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7030A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I  </a:t>
                      </a:r>
                      <a:r>
                        <a:rPr lang="en-US" sz="2000" b="1">
                          <a:solidFill>
                            <a:srgbClr val="7030A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can</a:t>
                      </a:r>
                      <a:endParaRPr lang="ru-RU" sz="2000">
                        <a:solidFill>
                          <a:srgbClr val="7030A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7030A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I </a:t>
                      </a:r>
                      <a:r>
                        <a:rPr lang="en-US" sz="2000" b="1" dirty="0">
                          <a:solidFill>
                            <a:srgbClr val="7030A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cannot</a:t>
                      </a:r>
                      <a:endParaRPr lang="ru-RU" sz="2000" dirty="0">
                        <a:solidFill>
                          <a:srgbClr val="7030A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7030A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I </a:t>
                      </a:r>
                      <a:r>
                        <a:rPr lang="en-US" sz="2000" b="1" dirty="0">
                          <a:solidFill>
                            <a:srgbClr val="7030A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can’t</a:t>
                      </a:r>
                      <a:endParaRPr lang="ru-RU" sz="2000" dirty="0">
                        <a:solidFill>
                          <a:srgbClr val="7030A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7030A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Can</a:t>
                      </a:r>
                      <a:r>
                        <a:rPr lang="en-US" sz="2000" dirty="0">
                          <a:solidFill>
                            <a:srgbClr val="7030A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 I?</a:t>
                      </a:r>
                      <a:endParaRPr lang="ru-RU" sz="2000" dirty="0">
                        <a:solidFill>
                          <a:srgbClr val="7030A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387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7030A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You </a:t>
                      </a:r>
                      <a:r>
                        <a:rPr lang="en-US" sz="2000" b="1">
                          <a:solidFill>
                            <a:srgbClr val="7030A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can</a:t>
                      </a:r>
                      <a:endParaRPr lang="ru-RU" sz="2000">
                        <a:solidFill>
                          <a:srgbClr val="7030A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7030A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You </a:t>
                      </a:r>
                      <a:r>
                        <a:rPr lang="en-US" sz="2000" b="1">
                          <a:solidFill>
                            <a:srgbClr val="7030A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cannot</a:t>
                      </a:r>
                      <a:endParaRPr lang="ru-RU" sz="2000">
                        <a:solidFill>
                          <a:srgbClr val="7030A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7030A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You </a:t>
                      </a:r>
                      <a:r>
                        <a:rPr lang="en-US" sz="2000" b="1" dirty="0">
                          <a:solidFill>
                            <a:srgbClr val="7030A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can’t</a:t>
                      </a:r>
                      <a:endParaRPr lang="ru-RU" sz="2000" dirty="0">
                        <a:solidFill>
                          <a:srgbClr val="7030A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7030A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Can</a:t>
                      </a:r>
                      <a:r>
                        <a:rPr lang="en-US" sz="2000" dirty="0">
                          <a:solidFill>
                            <a:srgbClr val="7030A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 you?</a:t>
                      </a:r>
                      <a:endParaRPr lang="ru-RU" sz="2000" dirty="0">
                        <a:solidFill>
                          <a:srgbClr val="7030A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387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7030A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He, She, It </a:t>
                      </a:r>
                      <a:r>
                        <a:rPr lang="en-US" sz="2000" b="1">
                          <a:solidFill>
                            <a:srgbClr val="7030A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can</a:t>
                      </a:r>
                      <a:endParaRPr lang="ru-RU" sz="2000">
                        <a:solidFill>
                          <a:srgbClr val="7030A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7030A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He, She, It </a:t>
                      </a:r>
                      <a:r>
                        <a:rPr lang="en-US" sz="2000" b="1">
                          <a:solidFill>
                            <a:srgbClr val="7030A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cannot</a:t>
                      </a:r>
                      <a:endParaRPr lang="ru-RU" sz="2000">
                        <a:solidFill>
                          <a:srgbClr val="7030A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7030A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He, She, It </a:t>
                      </a:r>
                      <a:r>
                        <a:rPr lang="en-US" sz="2000" b="1" dirty="0">
                          <a:solidFill>
                            <a:srgbClr val="7030A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can’t</a:t>
                      </a:r>
                      <a:endParaRPr lang="ru-RU" sz="2000" dirty="0">
                        <a:solidFill>
                          <a:srgbClr val="7030A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7030A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Can</a:t>
                      </a:r>
                      <a:r>
                        <a:rPr lang="en-US" sz="2000" dirty="0">
                          <a:solidFill>
                            <a:srgbClr val="7030A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 he, she, it?</a:t>
                      </a:r>
                      <a:endParaRPr lang="ru-RU" sz="2000" dirty="0">
                        <a:solidFill>
                          <a:srgbClr val="7030A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387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7030A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We </a:t>
                      </a:r>
                      <a:r>
                        <a:rPr lang="en-US" sz="2000" b="1">
                          <a:solidFill>
                            <a:srgbClr val="7030A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can</a:t>
                      </a:r>
                      <a:endParaRPr lang="ru-RU" sz="2000">
                        <a:solidFill>
                          <a:srgbClr val="7030A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7030A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We </a:t>
                      </a:r>
                      <a:r>
                        <a:rPr lang="en-US" sz="2000" b="1">
                          <a:solidFill>
                            <a:srgbClr val="7030A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cannot</a:t>
                      </a:r>
                      <a:endParaRPr lang="ru-RU" sz="2000">
                        <a:solidFill>
                          <a:srgbClr val="7030A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7030A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We </a:t>
                      </a:r>
                      <a:r>
                        <a:rPr lang="en-US" sz="2000" b="1" dirty="0">
                          <a:solidFill>
                            <a:srgbClr val="7030A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can’t</a:t>
                      </a:r>
                      <a:endParaRPr lang="ru-RU" sz="2000" dirty="0">
                        <a:solidFill>
                          <a:srgbClr val="7030A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7030A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Can</a:t>
                      </a:r>
                      <a:r>
                        <a:rPr lang="en-US" sz="2000" dirty="0">
                          <a:solidFill>
                            <a:srgbClr val="7030A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 we?</a:t>
                      </a:r>
                      <a:endParaRPr lang="ru-RU" sz="2000" dirty="0">
                        <a:solidFill>
                          <a:srgbClr val="7030A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387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7030A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They </a:t>
                      </a:r>
                      <a:r>
                        <a:rPr lang="en-US" sz="2000" b="1">
                          <a:solidFill>
                            <a:srgbClr val="7030A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can</a:t>
                      </a:r>
                      <a:endParaRPr lang="ru-RU" sz="2000">
                        <a:solidFill>
                          <a:srgbClr val="7030A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7030A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They </a:t>
                      </a:r>
                      <a:r>
                        <a:rPr lang="en-US" sz="2000" b="1">
                          <a:solidFill>
                            <a:srgbClr val="7030A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cannot</a:t>
                      </a:r>
                      <a:endParaRPr lang="ru-RU" sz="2000">
                        <a:solidFill>
                          <a:srgbClr val="7030A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7030A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They </a:t>
                      </a:r>
                      <a:r>
                        <a:rPr lang="en-US" sz="2000" b="1">
                          <a:solidFill>
                            <a:srgbClr val="7030A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can’t</a:t>
                      </a:r>
                      <a:endParaRPr lang="ru-RU" sz="2000">
                        <a:solidFill>
                          <a:srgbClr val="7030A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7030A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Can</a:t>
                      </a:r>
                      <a:r>
                        <a:rPr lang="en-US" sz="2000" dirty="0">
                          <a:solidFill>
                            <a:srgbClr val="7030A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 they</a:t>
                      </a:r>
                      <a:r>
                        <a:rPr lang="ru-RU" sz="2000" dirty="0">
                          <a:solidFill>
                            <a:srgbClr val="7030A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?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643042" y="1357298"/>
            <a:ext cx="5486400" cy="423862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solidFill>
                  <a:srgbClr val="7030A0"/>
                </a:solidFill>
                <a:latin typeface="+mn-lt"/>
              </a:rPr>
              <a:t>Глагол </a:t>
            </a:r>
            <a:r>
              <a:rPr lang="en-US" sz="3200" dirty="0" smtClean="0">
                <a:solidFill>
                  <a:srgbClr val="7030A0"/>
                </a:solidFill>
                <a:latin typeface="+mn-lt"/>
              </a:rPr>
              <a:t>can</a:t>
            </a:r>
            <a:endParaRPr lang="ru-RU" sz="3200" dirty="0">
              <a:solidFill>
                <a:srgbClr val="7030A0"/>
              </a:solidFill>
              <a:latin typeface="+mn-lt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Tatyana\Desktop\29-01-2014_21-42-55\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2844" y="1285860"/>
            <a:ext cx="8858312" cy="535785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Tatyana\Desktop\29-01-2014_21-42-55\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2844" y="1357298"/>
            <a:ext cx="8858312" cy="535785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14284" y="1428732"/>
          <a:ext cx="8643996" cy="5888736"/>
        </p:xfrm>
        <a:graphic>
          <a:graphicData uri="http://schemas.openxmlformats.org/drawingml/2006/table">
            <a:tbl>
              <a:tblPr/>
              <a:tblGrid>
                <a:gridCol w="2991286"/>
                <a:gridCol w="2991286"/>
                <a:gridCol w="2661424"/>
              </a:tblGrid>
              <a:tr h="434582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rgbClr val="7030A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Action</a:t>
                      </a:r>
                      <a:endParaRPr lang="ru-RU" sz="2800" b="1" dirty="0">
                        <a:solidFill>
                          <a:srgbClr val="7030A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rgbClr val="7030A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Name</a:t>
                      </a:r>
                      <a:endParaRPr lang="ru-RU" sz="2800" b="1" dirty="0">
                        <a:solidFill>
                          <a:srgbClr val="7030A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3458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rgbClr val="7030A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Can</a:t>
                      </a:r>
                      <a:endParaRPr lang="ru-RU" sz="2800" b="1" dirty="0">
                        <a:solidFill>
                          <a:srgbClr val="7030A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>
                          <a:solidFill>
                            <a:srgbClr val="7030A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Can’t</a:t>
                      </a:r>
                      <a:endParaRPr lang="ru-RU" sz="2800" b="1">
                        <a:solidFill>
                          <a:srgbClr val="7030A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458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>
                          <a:solidFill>
                            <a:srgbClr val="7030A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1. Play the piano</a:t>
                      </a:r>
                      <a:endParaRPr lang="ru-RU" sz="2800" b="1">
                        <a:solidFill>
                          <a:srgbClr val="7030A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458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rgbClr val="7030A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2. Dance</a:t>
                      </a:r>
                      <a:endParaRPr lang="ru-RU" sz="2800" b="1" dirty="0">
                        <a:solidFill>
                          <a:srgbClr val="7030A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458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>
                          <a:solidFill>
                            <a:srgbClr val="7030A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3. Swim</a:t>
                      </a:r>
                      <a:endParaRPr lang="ru-RU" sz="2800" b="1">
                        <a:solidFill>
                          <a:srgbClr val="7030A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458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7030A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4. </a:t>
                      </a:r>
                      <a:r>
                        <a:rPr lang="en-US" sz="2800" b="1">
                          <a:solidFill>
                            <a:srgbClr val="7030A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Ride a horse </a:t>
                      </a:r>
                      <a:endParaRPr lang="ru-RU" sz="2800" b="1">
                        <a:solidFill>
                          <a:srgbClr val="7030A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458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7030A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5. </a:t>
                      </a:r>
                      <a:r>
                        <a:rPr lang="en-US" sz="2800" b="1">
                          <a:solidFill>
                            <a:srgbClr val="7030A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Draw</a:t>
                      </a:r>
                      <a:endParaRPr lang="ru-RU" sz="2800" b="1">
                        <a:solidFill>
                          <a:srgbClr val="7030A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458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7030A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6. </a:t>
                      </a:r>
                      <a:r>
                        <a:rPr lang="en-US" sz="2800" b="1">
                          <a:solidFill>
                            <a:srgbClr val="7030A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Ride a bike</a:t>
                      </a:r>
                      <a:endParaRPr lang="ru-RU" sz="2800" b="1">
                        <a:solidFill>
                          <a:srgbClr val="7030A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458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7030A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7. </a:t>
                      </a:r>
                      <a:r>
                        <a:rPr lang="en-US" sz="2800" b="1">
                          <a:solidFill>
                            <a:srgbClr val="7030A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Sing</a:t>
                      </a:r>
                      <a:endParaRPr lang="ru-RU" sz="2800" b="1">
                        <a:solidFill>
                          <a:srgbClr val="7030A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458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7030A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8. </a:t>
                      </a:r>
                      <a:r>
                        <a:rPr lang="en-US" sz="2800" b="1">
                          <a:solidFill>
                            <a:srgbClr val="7030A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Climb</a:t>
                      </a:r>
                      <a:endParaRPr lang="ru-RU" sz="2800" b="1">
                        <a:solidFill>
                          <a:srgbClr val="7030A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458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7030A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9. </a:t>
                      </a:r>
                      <a:r>
                        <a:rPr lang="en-US" sz="2800" b="1">
                          <a:solidFill>
                            <a:srgbClr val="7030A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Skate </a:t>
                      </a:r>
                      <a:endParaRPr lang="ru-RU" sz="2800" b="1">
                        <a:solidFill>
                          <a:srgbClr val="7030A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458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7030A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10. </a:t>
                      </a:r>
                      <a:r>
                        <a:rPr lang="en-US" sz="2800" b="1">
                          <a:solidFill>
                            <a:srgbClr val="7030A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Play football</a:t>
                      </a:r>
                      <a:endParaRPr lang="ru-RU" sz="2800" b="1">
                        <a:solidFill>
                          <a:srgbClr val="7030A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rack 145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email"/>
          <a:stretch>
            <a:fillRect/>
          </a:stretch>
        </p:blipFill>
        <p:spPr>
          <a:xfrm>
            <a:off x="8643966" y="6357958"/>
            <a:ext cx="304800" cy="304800"/>
          </a:xfrm>
          <a:prstGeom prst="rect">
            <a:avLst/>
          </a:prstGeom>
        </p:spPr>
      </p:pic>
      <p:pic>
        <p:nvPicPr>
          <p:cNvPr id="3074" name="Picture 2" descr="C:\Users\Tatyana\Desktop\29-01-2014_21-42-55\1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42844" y="1357298"/>
            <a:ext cx="8786874" cy="500066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30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57158" y="1928802"/>
            <a:ext cx="8229600" cy="928694"/>
          </a:xfrm>
        </p:spPr>
        <p:txBody>
          <a:bodyPr>
            <a:normAutofit fontScale="90000"/>
          </a:bodyPr>
          <a:lstStyle/>
          <a:p>
            <a:r>
              <a:rPr lang="en-US" sz="8000" b="1" dirty="0" smtClean="0">
                <a:solidFill>
                  <a:srgbClr val="7030A0"/>
                </a:solidFill>
                <a:latin typeface="+mn-lt"/>
              </a:rPr>
              <a:t>Home task</a:t>
            </a:r>
            <a:r>
              <a:rPr lang="en-US" dirty="0" smtClean="0">
                <a:solidFill>
                  <a:srgbClr val="7030A0"/>
                </a:solidFill>
                <a:latin typeface="+mn-lt"/>
              </a:rPr>
              <a:t/>
            </a:r>
            <a:br>
              <a:rPr lang="en-US" dirty="0" smtClean="0">
                <a:solidFill>
                  <a:srgbClr val="7030A0"/>
                </a:solidFill>
                <a:latin typeface="+mn-lt"/>
              </a:rPr>
            </a:br>
            <a:endParaRPr lang="ru-RU" dirty="0">
              <a:solidFill>
                <a:srgbClr val="7030A0"/>
              </a:solidFill>
              <a:latin typeface="+mn-lt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357158" y="3143248"/>
            <a:ext cx="8229600" cy="1928826"/>
          </a:xfrm>
        </p:spPr>
        <p:txBody>
          <a:bodyPr/>
          <a:lstStyle/>
          <a:p>
            <a:pPr algn="ctr">
              <a:buNone/>
            </a:pPr>
            <a:r>
              <a:rPr lang="en-US" b="1" u="sng" dirty="0" smtClean="0">
                <a:solidFill>
                  <a:srgbClr val="7030A0"/>
                </a:solidFill>
              </a:rPr>
              <a:t>Workbook:</a:t>
            </a:r>
            <a:r>
              <a:rPr lang="en-US" b="1" dirty="0" smtClean="0">
                <a:solidFill>
                  <a:srgbClr val="7030A0"/>
                </a:solidFill>
              </a:rPr>
              <a:t> p. 40 ex. 1, 2</a:t>
            </a:r>
          </a:p>
          <a:p>
            <a:pPr algn="ctr">
              <a:buNone/>
            </a:pPr>
            <a:r>
              <a:rPr lang="en-US" b="1" u="sng" dirty="0" smtClean="0">
                <a:solidFill>
                  <a:srgbClr val="7030A0"/>
                </a:solidFill>
              </a:rPr>
              <a:t>Student’s book:</a:t>
            </a:r>
            <a:r>
              <a:rPr lang="en-US" b="1" dirty="0" smtClean="0">
                <a:solidFill>
                  <a:srgbClr val="7030A0"/>
                </a:solidFill>
              </a:rPr>
              <a:t> p. 94 ex.2</a:t>
            </a:r>
          </a:p>
          <a:p>
            <a:pPr algn="ctr">
              <a:buNone/>
            </a:pPr>
            <a:r>
              <a:rPr lang="en-US" b="1" dirty="0" smtClean="0">
                <a:solidFill>
                  <a:srgbClr val="7030A0"/>
                </a:solidFill>
              </a:rPr>
              <a:t>To learn the verb CAN</a:t>
            </a:r>
            <a:endParaRPr lang="ru-RU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071810"/>
            <a:ext cx="8229600" cy="1143000"/>
          </a:xfrm>
        </p:spPr>
        <p:txBody>
          <a:bodyPr>
            <a:noAutofit/>
          </a:bodyPr>
          <a:lstStyle/>
          <a:p>
            <a:r>
              <a:rPr lang="en-US" sz="8000" b="1" dirty="0" smtClean="0">
                <a:solidFill>
                  <a:srgbClr val="7030A0"/>
                </a:solidFill>
                <a:latin typeface="+mn-lt"/>
              </a:rPr>
              <a:t>Thank you for the lesson!</a:t>
            </a:r>
            <a:br>
              <a:rPr lang="en-US" sz="8000" b="1" dirty="0" smtClean="0">
                <a:solidFill>
                  <a:srgbClr val="7030A0"/>
                </a:solidFill>
                <a:latin typeface="+mn-lt"/>
              </a:rPr>
            </a:br>
            <a:r>
              <a:rPr lang="en-US" sz="8000" b="1" dirty="0" smtClean="0">
                <a:solidFill>
                  <a:srgbClr val="7030A0"/>
                </a:solidFill>
                <a:latin typeface="+mn-lt"/>
              </a:rPr>
              <a:t>See you!</a:t>
            </a:r>
            <a:endParaRPr lang="ru-RU" sz="8000" b="1" dirty="0">
              <a:solidFill>
                <a:srgbClr val="7030A0"/>
              </a:solidFill>
              <a:latin typeface="+mn-lt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6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290</Words>
  <Application>Microsoft Office PowerPoint</Application>
  <PresentationFormat>Экран (4:3)</PresentationFormat>
  <Paragraphs>166</Paragraphs>
  <Slides>9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Talent Show</vt:lpstr>
      <vt:lpstr>Слайд 2</vt:lpstr>
      <vt:lpstr>Глагол can</vt:lpstr>
      <vt:lpstr>Слайд 4</vt:lpstr>
      <vt:lpstr>Слайд 5</vt:lpstr>
      <vt:lpstr>Слайд 6</vt:lpstr>
      <vt:lpstr>Слайд 7</vt:lpstr>
      <vt:lpstr>Home task </vt:lpstr>
      <vt:lpstr>Thank you for the lesson! See you!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re</cp:lastModifiedBy>
  <cp:revision>10</cp:revision>
  <dcterms:created xsi:type="dcterms:W3CDTF">2013-08-25T12:51:36Z</dcterms:created>
  <dcterms:modified xsi:type="dcterms:W3CDTF">2014-04-07T19:01:43Z</dcterms:modified>
</cp:coreProperties>
</file>