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17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24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29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slideLayouts/slideLayout99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s/slide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15.xml" ContentType="application/vnd.openxmlformats-officedocument.presentationml.slideLayout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Layouts/slideLayout100.xml" ContentType="application/vnd.openxmlformats-officedocument.presentationml.slideLayout+xml"/>
  <Override PartName="/ppt/notesSlides/notesSlide9.xml" ContentType="application/vnd.openxmlformats-officedocument.presentationml.notesSlide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theme/theme12.xml" ContentType="application/vnd.openxmlformats-officedocument.them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Default Extension="jpeg" ContentType="image/jpeg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30.xml" ContentType="application/vnd.openxmlformats-officedocument.presentationml.slideLayout+xml"/>
  <Override PartName="/ppt/notesSlides/notesSlide11.xml" ContentType="application/vnd.openxmlformats-officedocument.presentationml.notesSlide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12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49" r:id="rId2"/>
    <p:sldMasterId id="2147483650" r:id="rId3"/>
    <p:sldMasterId id="2147483651" r:id="rId4"/>
    <p:sldMasterId id="2147483652" r:id="rId5"/>
    <p:sldMasterId id="2147483653" r:id="rId6"/>
    <p:sldMasterId id="2147483654" r:id="rId7"/>
    <p:sldMasterId id="2147483655" r:id="rId8"/>
    <p:sldMasterId id="2147483656" r:id="rId9"/>
    <p:sldMasterId id="2147483657" r:id="rId10"/>
    <p:sldMasterId id="2147483658" r:id="rId11"/>
    <p:sldMasterId id="2147483659" r:id="rId12"/>
  </p:sldMasterIdLst>
  <p:notesMasterIdLst>
    <p:notesMasterId r:id="rId28"/>
  </p:notesMasterIdLst>
  <p:sldIdLst>
    <p:sldId id="270" r:id="rId13"/>
    <p:sldId id="256" r:id="rId14"/>
    <p:sldId id="257" r:id="rId15"/>
    <p:sldId id="258" r:id="rId16"/>
    <p:sldId id="259" r:id="rId17"/>
    <p:sldId id="260" r:id="rId18"/>
    <p:sldId id="261" r:id="rId19"/>
    <p:sldId id="262" r:id="rId20"/>
    <p:sldId id="263" r:id="rId21"/>
    <p:sldId id="264" r:id="rId22"/>
    <p:sldId id="265" r:id="rId23"/>
    <p:sldId id="266" r:id="rId24"/>
    <p:sldId id="267" r:id="rId25"/>
    <p:sldId id="268" r:id="rId26"/>
    <p:sldId id="269" r:id="rId27"/>
  </p:sldIdLst>
  <p:sldSz cx="9144000" cy="6858000" type="screen4x3"/>
  <p:notesSz cx="6858000" cy="9144000"/>
  <p:defaultTextStyle>
    <a:defPPr>
      <a:defRPr lang="en-GB"/>
    </a:defPPr>
    <a:lvl1pPr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Calibri" pitchFamily="32" charset="0"/>
        <a:ea typeface="Microsoft YaHei" charset="-122"/>
        <a:cs typeface="+mn-cs"/>
      </a:defRPr>
    </a:lvl1pPr>
    <a:lvl2pPr marL="742950" indent="-28575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Calibri" pitchFamily="32" charset="0"/>
        <a:ea typeface="Microsoft YaHei" charset="-122"/>
        <a:cs typeface="+mn-cs"/>
      </a:defRPr>
    </a:lvl2pPr>
    <a:lvl3pPr marL="11430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Calibri" pitchFamily="32" charset="0"/>
        <a:ea typeface="Microsoft YaHei" charset="-122"/>
        <a:cs typeface="+mn-cs"/>
      </a:defRPr>
    </a:lvl3pPr>
    <a:lvl4pPr marL="16002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Calibri" pitchFamily="32" charset="0"/>
        <a:ea typeface="Microsoft YaHei" charset="-122"/>
        <a:cs typeface="+mn-cs"/>
      </a:defRPr>
    </a:lvl4pPr>
    <a:lvl5pPr marL="20574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Calibri" pitchFamily="32" charset="0"/>
        <a:ea typeface="Microsoft YaHei" charset="-122"/>
        <a:cs typeface="+mn-cs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Calibri" pitchFamily="32" charset="0"/>
        <a:ea typeface="Microsoft YaHei" charset="-122"/>
        <a:cs typeface="+mn-cs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Calibri" pitchFamily="32" charset="0"/>
        <a:ea typeface="Microsoft YaHei" charset="-122"/>
        <a:cs typeface="+mn-cs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Calibri" pitchFamily="32" charset="0"/>
        <a:ea typeface="Microsoft YaHei" charset="-122"/>
        <a:cs typeface="+mn-cs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Calibri" pitchFamily="32" charset="0"/>
        <a:ea typeface="Microsoft YaHei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8" autoAdjust="0"/>
  </p:normalViewPr>
  <p:slideViewPr>
    <p:cSldViewPr>
      <p:cViewPr varScale="1">
        <p:scale>
          <a:sx n="45" d="100"/>
          <a:sy n="45" d="100"/>
        </p:scale>
        <p:origin x="-1086" y="-90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9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4.xml"/><Relationship Id="rId20" Type="http://schemas.openxmlformats.org/officeDocument/2006/relationships/slide" Target="slides/slide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2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notesMaster" Target="notesMasters/notesMaster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7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slide" Target="slides/slide15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AutoShape 1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360" cap="sq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28675" name="AutoShape 2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28676" name="Rectangle 3"/>
          <p:cNvSpPr>
            <a:spLocks noGrp="1" noChangeArrowheads="1"/>
          </p:cNvSpPr>
          <p:nvPr>
            <p:ph type="sldImg"/>
          </p:nvPr>
        </p:nvSpPr>
        <p:spPr bwMode="auto">
          <a:xfrm>
            <a:off x="-11798300" y="-11796713"/>
            <a:ext cx="11795125" cy="124888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sp>
      <p:sp>
        <p:nvSpPr>
          <p:cNvPr id="13316" name="Rectangle 4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1638" cy="4110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altLang="ru-RU" noProof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9699" name="Rectangle 2"/>
          <p:cNvSpPr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8915" name="Rectangle 2"/>
          <p:cNvSpPr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9939" name="Rectangle 2"/>
          <p:cNvSpPr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40963" name="Rectangle 2"/>
          <p:cNvSpPr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41987" name="Rectangle 2"/>
          <p:cNvSpPr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-14225588" y="-11796713"/>
            <a:ext cx="16651288" cy="12490451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43011" name="Rectangle 2"/>
          <p:cNvSpPr>
            <a:spLocks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588" y="0"/>
            <a:ext cx="1587" cy="158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0723" name="Rectangle 2"/>
          <p:cNvSpPr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588" y="0"/>
            <a:ext cx="1587" cy="158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1747" name="Rectangle 2"/>
          <p:cNvSpPr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588" y="0"/>
            <a:ext cx="1587" cy="158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2771" name="Rectangle 2"/>
          <p:cNvSpPr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588" y="0"/>
            <a:ext cx="1587" cy="158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3795" name="Rectangle 2"/>
          <p:cNvSpPr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588" y="0"/>
            <a:ext cx="1587" cy="158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4819" name="Rectangle 2"/>
          <p:cNvSpPr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588" y="0"/>
            <a:ext cx="1587" cy="158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5843" name="Rectangle 2"/>
          <p:cNvSpPr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588" y="0"/>
            <a:ext cx="1587" cy="158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6867" name="Rectangle 2"/>
          <p:cNvSpPr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588" y="0"/>
            <a:ext cx="1587" cy="158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7891" name="Rectangle 2"/>
          <p:cNvSpPr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43530F-836A-4B13-A1D8-7C5DCDF98B4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4B05A9-3C8F-4B27-B68D-03E3EAFF9AA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3C4A2E-2206-4FB1-9E97-6EC4FECE9F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F002FB-183E-4597-9DE9-99CD8A7826F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69ED63-A551-4579-8661-8333D460D09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5425" cy="4521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5025" y="1600200"/>
            <a:ext cx="4037013" cy="4521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A9AFE1-1F63-4FB5-B051-0C5D12F8E97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AF28C6-80CC-4CBC-8D7A-92780A4D06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01F760-F007-4E6D-AF39-7B5E80FD266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6678D3-DE5A-458D-9107-D27CB793DC1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8310FC-5DBF-4750-B28F-E7CEA1BB243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62C319-C3BA-4583-9618-FD61916DE12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6B6836-30DE-4CE5-8D0F-7D0954FA996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225" y="274638"/>
            <a:ext cx="2055813" cy="58467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6625" cy="58467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122E73-AEF2-4809-A05B-F0227521FA5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225" y="274638"/>
            <a:ext cx="2055813" cy="58467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6625" cy="58467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FE858E-A8E3-432D-957F-E9946F8D2A3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6F2632-533C-4663-A1BA-3944B7515F0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6BE96B-E6BF-4221-B8DE-2AADA3C4152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CBBF07-799F-4EDC-B2C5-4065CF2C33D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5425" cy="4521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5025" y="1600200"/>
            <a:ext cx="4037013" cy="4521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4C9A8B-04F0-4B77-B42E-3EEE07FDBED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5D9B83-D4DF-46A5-8212-E6331511655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281E5C-44F9-4251-A6EC-1A5438AD61A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C69DB6-1028-4FEE-955D-1F5475A6245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065521-E69C-4A83-AFA7-9334F111935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2A57FF-6A27-4EAC-ACB4-94FFCB9E176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FE4DB3-6541-4601-9B70-FA1B7AAA103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E0577E-1B0D-4B23-8C7F-B7C61BA9430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225" y="274638"/>
            <a:ext cx="2055813" cy="58467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6625" cy="58467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C0F26D-B764-4A4F-A791-F734F3FFC43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A73D56-7453-4BBF-BBFD-BA960B4F130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DABC37-3600-4F65-9D38-B1E3D40FA7B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DCA121-4172-4FEE-B513-9372BA3400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5425" cy="4521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5025" y="1600200"/>
            <a:ext cx="4037013" cy="4521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FEF902-2666-41B8-87FA-0EBCA437A98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B056FB-CF31-4501-8DB5-39A5B500C6A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196C08-0A44-4D02-9089-EEDBF07EEE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18D43A-1D01-4750-826F-B567C9C2089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0D1254-7C53-45D1-9EC7-5639A5DCBDD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A4865E-DC18-42FA-B1C1-0837E50FD7E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A7A697-254B-49B3-A20E-3B08F0C0F17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B13391-BC7F-48A4-99C7-7C552ED7E07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225" y="274638"/>
            <a:ext cx="2055813" cy="58467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6625" cy="58467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3E1F8C-EF1E-471A-B0BF-978FB8B4D0A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1B4D83-4051-4862-BFC0-76DEAA53408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5425" cy="4521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5025" y="1600200"/>
            <a:ext cx="4037013" cy="4521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133CAC-C061-44F3-AE35-F93DBA381B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53DA1F-9524-4D57-9374-6DD6056F450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6D75B6-4D48-47AB-8440-66E6F6CED8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7B24FC-1639-46D7-8DA1-6F9CA10FEE1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1DC16A-AE04-49D0-A486-27DF17DA6D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BDF13B-39E3-474D-958A-495DE49232A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EEC385-ABFA-4F2F-B7DB-738CAAD8470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9DD83-AA65-4535-9929-C4B193675EA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225" y="274638"/>
            <a:ext cx="2055813" cy="58467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6625" cy="58467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88AD38-704F-4C12-8A57-957CE6AC776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829DA5-810E-466F-97C4-FEC51B632FF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B50F10-E14C-464B-84EC-665B9561D59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AED010-F771-452A-94D4-D797DD9C88A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5425" cy="4521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5025" y="1600200"/>
            <a:ext cx="4037013" cy="4521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B6899A-7835-4CB1-AA78-97F32D5625E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62179F-CF43-41C8-A171-C5C17EAFEFA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C59914-BF45-4456-B3EC-E1A9F8235E6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FC525D-DE7D-48AA-9635-88DAC66A0E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667554-0A11-41A8-87C0-AF1F4A6961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FC7E04-04C9-4FA9-AB20-00B2017405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BF406A-5F94-424C-95DD-9EB3FFEC636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8ABDAC-2B71-4CF7-92DE-6871CDF3BF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225" y="274638"/>
            <a:ext cx="2055813" cy="58467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6625" cy="58467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756825-28A8-4C44-B72C-746B449FCD5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22C27D-21C0-43BC-BD67-F3E25969CC8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50E6C6-2366-4CEF-B384-D6E7DBCA9E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ECC4C9-5442-4E23-AF1F-75EAF35A0A9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5425" cy="4521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5025" y="1600200"/>
            <a:ext cx="4037013" cy="4521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C27745-3B36-4F96-A822-192BBAF1CA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A78C6E-63E3-4CAC-9400-E4A2D9E370E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D1AF2D-2AD3-4D56-93CD-ABCD9382307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5425" cy="4521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5025" y="1600200"/>
            <a:ext cx="4037013" cy="4521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714CCD-C34C-4E9C-AFE8-26C641B3A6E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AD01FF-8D9B-4464-BBAD-70789A86AC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F04DA7-2D34-4939-9D8C-DB27278036B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E08BE3-A22B-443B-BFAF-622F461D0D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009D39-2D0D-442A-88A9-EB83AC4622A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225" y="274638"/>
            <a:ext cx="2055813" cy="58467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6625" cy="58467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F29A67-5068-4E41-B7BE-8E8CC36B368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739C9E-0FBE-428D-92C1-5F5C7BC17FE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152886-1ED0-4525-BC91-2C9A42B9254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75FEC4-7B34-40CB-91D4-A2D424E2E2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5425" cy="4521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5025" y="1600200"/>
            <a:ext cx="4037013" cy="4521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6E1C39-AD14-4A5C-B3AA-0C1EDB5216A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4F04A1-6A4F-428C-8924-03A282D2DAC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F16D67-AF88-4E92-A75D-642A8FE2A8E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E5568C-3010-4111-BC04-2E9F273151E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675390-FB16-4CDB-9264-D49666AD0F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692B9A-25ED-46D1-8476-88D7E693B89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D9A837-4F8E-4607-BD8A-A68C3DE9C9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CFD84C-A092-4230-800E-4AD2411B531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225" y="274638"/>
            <a:ext cx="2055813" cy="58467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6625" cy="58467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F4A650-2639-4585-AFE6-116C8FC88E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2C445C-6918-40BE-9758-AB9DAF44D2F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2CA324-C9B8-4A0B-97ED-58AC0F7A3B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ED08BC-7B9F-4885-823A-AD27681F5F9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5425" cy="4521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5025" y="1600200"/>
            <a:ext cx="4037013" cy="4521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17AC36-E51C-4BE6-967F-34822C16644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99EF58-B100-414C-99ED-9392447F52D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69AB5D-2059-462E-A38C-643AE21D02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8CFEC1-F099-483F-8629-A5D3E157E0B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F85043-4860-4A0F-81FF-3C97D661B66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3A9325-8DD6-4D78-B2BB-6798CDD2568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83E363-108B-4996-8E64-D231F301A16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2AC3E6-C903-45A3-9A82-30565C11BD1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225" y="274638"/>
            <a:ext cx="2055813" cy="58467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6625" cy="58467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02FF09-64DF-4668-A5C1-98F295E0AD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BB8AC1-D31F-4E20-9EF8-FFB59E895D8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4F520E-78D7-4DF7-96FE-19982025C05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4836A2-D84A-4BFB-93A3-637D4121EFF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66236E-85F1-43D2-9C20-9678E4A332F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5425" cy="4521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5025" y="1600200"/>
            <a:ext cx="4037013" cy="4521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7A647C-C912-4D24-A00C-AA5DDE53C79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CCCC29-EA0E-48F0-B36B-32A22310525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4B5CE6-5ECF-400C-BF08-B3D2B8AB9D0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05979B-2733-4D27-8530-4C5C755783F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86E3B6-5D5E-432C-91E9-A3967762EB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2FF75F-E774-4391-8662-31031A05BCD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6BB5D4-9B3F-4FD4-8D2F-29CFB0F7305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225" y="274638"/>
            <a:ext cx="2055813" cy="58467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6625" cy="58467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DFD688-A8B6-4B7F-A74E-0A24B0EDEAA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32DB1C-388E-4518-9C6B-7376CD1166B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83BF2B-65D9-44C8-A21D-48D96493CFB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2842C7-D107-4301-8939-03C238A38A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A5EE77-8BA4-4B2D-98E1-02B8568FCB6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5425" cy="4521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5025" y="1600200"/>
            <a:ext cx="4037013" cy="4521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C60CC5-31D1-4403-8DF7-BD5AE8FEC7C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CCC56F-F68C-48C3-B9D6-3665073AC2B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9DF491-908E-4779-A02F-51C9DCBC16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F1CC23-A882-49BA-9D48-E89EE1C1FD5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1C326F-6E7C-4896-B689-176AB557D88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0071A4-023D-479D-97CB-DD96B4F2B3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340ADD-3B8E-45AA-B577-0247B4FF7CF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225" y="274638"/>
            <a:ext cx="2055813" cy="58467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6625" cy="58467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24A19E-CFA7-461A-843D-442BBC85C2B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A28895-05E4-4EDD-A252-41B9386489E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8084EB-C403-49A8-81DA-B6EB67F2D7A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773220-0D36-4F40-9CBF-007E5C53F3F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6426BE-F0BA-4A83-B9AC-3420FC21145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5425" cy="4521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5025" y="1600200"/>
            <a:ext cx="4037013" cy="4521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BA86F2-E9E1-46E4-AAB4-53321B6A55A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0B462A-480D-41CD-A320-E3409894DF0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C1DFBB-F064-440B-AA18-5A238FD7D9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144659-A2D0-4C7C-96F4-002BC144415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D45631-B331-484B-8EF2-6F37A9350D6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9013A5-3C1C-4FC1-A533-FB8BD32117A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6B7C61-2A55-460C-B113-684C1854AA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225" y="274638"/>
            <a:ext cx="2055813" cy="58467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6625" cy="58467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18D2B3-1A52-40EF-829D-021FE4DCC0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4838" cy="113823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текста заголовка щелкните мышью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4838" cy="4521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структуры щелкните мышью</a:t>
            </a:r>
          </a:p>
          <a:p>
            <a:pPr lvl="1"/>
            <a:r>
              <a:rPr lang="en-GB" altLang="ru-RU" smtClean="0"/>
              <a:t>Второй уровень структуры</a:t>
            </a:r>
          </a:p>
          <a:p>
            <a:pPr lvl="2"/>
            <a:r>
              <a:rPr lang="en-GB" altLang="ru-RU" smtClean="0"/>
              <a:t>Третий уровень структуры</a:t>
            </a:r>
          </a:p>
          <a:p>
            <a:pPr lvl="3"/>
            <a:r>
              <a:rPr lang="en-GB" altLang="ru-RU" smtClean="0"/>
              <a:t>Четвёртый уровень структуры</a:t>
            </a:r>
          </a:p>
          <a:p>
            <a:pPr lvl="4"/>
            <a:r>
              <a:rPr lang="en-GB" altLang="ru-RU" smtClean="0"/>
              <a:t>Пятый уровень структуры</a:t>
            </a:r>
          </a:p>
          <a:p>
            <a:pPr lvl="4"/>
            <a:r>
              <a:rPr lang="en-GB" altLang="ru-RU" smtClean="0"/>
              <a:t>Шестой уровень структуры</a:t>
            </a:r>
          </a:p>
          <a:p>
            <a:pPr lvl="4"/>
            <a:r>
              <a:rPr lang="en-GB" altLang="ru-RU" smtClean="0"/>
              <a:t>Седьмой уровень структуры</a:t>
            </a:r>
          </a:p>
          <a:p>
            <a:pPr lvl="4"/>
            <a:r>
              <a:rPr lang="en-GB" altLang="ru-RU" smtClean="0"/>
              <a:t>Восьмой уровень структуры</a:t>
            </a:r>
          </a:p>
          <a:p>
            <a:pPr lvl="4"/>
            <a:r>
              <a:rPr lang="en-GB" altLang="ru-RU" smtClean="0"/>
              <a:t>Девятый уровень структуры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356350"/>
            <a:ext cx="2128838" cy="36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029" name="Text Box 4"/>
          <p:cNvSpPr txBox="1">
            <a:spLocks noChangeArrowheads="1"/>
          </p:cNvSpPr>
          <p:nvPr/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356350"/>
            <a:ext cx="2128838" cy="36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AFB19D5A-F335-4CA6-987F-4AB01C48C4B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2pPr>
      <a:lvl3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3pPr>
      <a:lvl4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4pPr>
      <a:lvl5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5pPr>
      <a:lvl6pPr marL="25146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6pPr>
      <a:lvl7pPr marL="29718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7pPr>
      <a:lvl8pPr marL="34290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8pPr>
      <a:lvl9pPr marL="38862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000000"/>
          </a:solidFill>
          <a:latin typeface="+mn-lt"/>
          <a:ea typeface="+mn-ea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000000"/>
          </a:solidFill>
          <a:latin typeface="+mn-lt"/>
          <a:ea typeface="+mn-ea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5pPr>
      <a:lvl6pPr marL="25146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6pPr>
      <a:lvl7pPr marL="29718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7pPr>
      <a:lvl8pPr marL="34290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8pPr>
      <a:lvl9pPr marL="38862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4838" cy="113823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текста заголовка щелкните мышью</a:t>
            </a:r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4838" cy="4521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структуры щелкните мышью</a:t>
            </a:r>
          </a:p>
          <a:p>
            <a:pPr lvl="1"/>
            <a:r>
              <a:rPr lang="en-GB" altLang="ru-RU" smtClean="0"/>
              <a:t>Второй уровень структуры</a:t>
            </a:r>
          </a:p>
          <a:p>
            <a:pPr lvl="2"/>
            <a:r>
              <a:rPr lang="en-GB" altLang="ru-RU" smtClean="0"/>
              <a:t>Третий уровень структуры</a:t>
            </a:r>
          </a:p>
          <a:p>
            <a:pPr lvl="3"/>
            <a:r>
              <a:rPr lang="en-GB" altLang="ru-RU" smtClean="0"/>
              <a:t>Четвёртый уровень структуры</a:t>
            </a:r>
          </a:p>
          <a:p>
            <a:pPr lvl="4"/>
            <a:r>
              <a:rPr lang="en-GB" altLang="ru-RU" smtClean="0"/>
              <a:t>Пятый уровень структуры</a:t>
            </a:r>
          </a:p>
          <a:p>
            <a:pPr lvl="4"/>
            <a:r>
              <a:rPr lang="en-GB" altLang="ru-RU" smtClean="0"/>
              <a:t>Шестой уровень структуры</a:t>
            </a:r>
          </a:p>
          <a:p>
            <a:pPr lvl="4"/>
            <a:r>
              <a:rPr lang="en-GB" altLang="ru-RU" smtClean="0"/>
              <a:t>Седьмой уровень структуры</a:t>
            </a:r>
          </a:p>
          <a:p>
            <a:pPr lvl="4"/>
            <a:r>
              <a:rPr lang="en-GB" altLang="ru-RU" smtClean="0"/>
              <a:t>Восьмой уровень структуры</a:t>
            </a:r>
          </a:p>
          <a:p>
            <a:pPr lvl="4"/>
            <a:r>
              <a:rPr lang="en-GB" altLang="ru-RU" smtClean="0"/>
              <a:t>Девятый уровень структуры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356350"/>
            <a:ext cx="2128838" cy="36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723900" algn="l"/>
                <a:tab pos="1447800" algn="l"/>
              </a:tabLst>
              <a:defRPr sz="1200">
                <a:solidFill>
                  <a:srgbClr val="898989"/>
                </a:solidFill>
                <a:latin typeface="Times New Roman" pitchFamily="16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0245" name="Text Box 4"/>
          <p:cNvSpPr txBox="1">
            <a:spLocks noChangeArrowheads="1"/>
          </p:cNvSpPr>
          <p:nvPr/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356350"/>
            <a:ext cx="2128838" cy="36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tabLst>
                <a:tab pos="723900" algn="l"/>
                <a:tab pos="1447800" algn="l"/>
              </a:tabLst>
              <a:defRPr sz="1200">
                <a:solidFill>
                  <a:srgbClr val="898989"/>
                </a:solidFill>
                <a:latin typeface="Times New Roman" pitchFamily="16" charset="0"/>
              </a:defRPr>
            </a:lvl1pPr>
          </a:lstStyle>
          <a:p>
            <a:pPr>
              <a:defRPr/>
            </a:pPr>
            <a:fld id="{6A9C3E6A-C0A7-458C-B533-24322DC0EBF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62" r:id="rId4"/>
    <p:sldLayoutId id="2147483763" r:id="rId5"/>
    <p:sldLayoutId id="2147483764" r:id="rId6"/>
    <p:sldLayoutId id="2147483765" r:id="rId7"/>
    <p:sldLayoutId id="2147483766" r:id="rId8"/>
    <p:sldLayoutId id="2147483767" r:id="rId9"/>
    <p:sldLayoutId id="2147483768" r:id="rId10"/>
    <p:sldLayoutId id="2147483769" r:id="rId11"/>
  </p:sldLayoutIdLst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2pPr>
      <a:lvl3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3pPr>
      <a:lvl4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4pPr>
      <a:lvl5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5pPr>
      <a:lvl6pPr marL="25146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6pPr>
      <a:lvl7pPr marL="29718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7pPr>
      <a:lvl8pPr marL="34290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8pPr>
      <a:lvl9pPr marL="38862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000000"/>
          </a:solidFill>
          <a:latin typeface="+mn-lt"/>
          <a:ea typeface="+mn-ea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000000"/>
          </a:solidFill>
          <a:latin typeface="+mn-lt"/>
          <a:ea typeface="+mn-ea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5pPr>
      <a:lvl6pPr marL="25146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6pPr>
      <a:lvl7pPr marL="29718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7pPr>
      <a:lvl8pPr marL="34290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8pPr>
      <a:lvl9pPr marL="38862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4838" cy="113823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текста заголовка щелкните мышью</a:t>
            </a:r>
          </a:p>
        </p:txBody>
      </p:sp>
      <p:sp>
        <p:nvSpPr>
          <p:cNvPr id="1126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4838" cy="4521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структуры щелкните мышью</a:t>
            </a:r>
          </a:p>
          <a:p>
            <a:pPr lvl="1"/>
            <a:r>
              <a:rPr lang="en-GB" altLang="ru-RU" smtClean="0"/>
              <a:t>Второй уровень структуры</a:t>
            </a:r>
          </a:p>
          <a:p>
            <a:pPr lvl="2"/>
            <a:r>
              <a:rPr lang="en-GB" altLang="ru-RU" smtClean="0"/>
              <a:t>Третий уровень структуры</a:t>
            </a:r>
          </a:p>
          <a:p>
            <a:pPr lvl="3"/>
            <a:r>
              <a:rPr lang="en-GB" altLang="ru-RU" smtClean="0"/>
              <a:t>Четвёртый уровень структуры</a:t>
            </a:r>
          </a:p>
          <a:p>
            <a:pPr lvl="4"/>
            <a:r>
              <a:rPr lang="en-GB" altLang="ru-RU" smtClean="0"/>
              <a:t>Пятый уровень структуры</a:t>
            </a:r>
          </a:p>
          <a:p>
            <a:pPr lvl="4"/>
            <a:r>
              <a:rPr lang="en-GB" altLang="ru-RU" smtClean="0"/>
              <a:t>Шестой уровень структуры</a:t>
            </a:r>
          </a:p>
          <a:p>
            <a:pPr lvl="4"/>
            <a:r>
              <a:rPr lang="en-GB" altLang="ru-RU" smtClean="0"/>
              <a:t>Седьмой уровень структуры</a:t>
            </a:r>
          </a:p>
          <a:p>
            <a:pPr lvl="4"/>
            <a:r>
              <a:rPr lang="en-GB" altLang="ru-RU" smtClean="0"/>
              <a:t>Восьмой уровень структуры</a:t>
            </a:r>
          </a:p>
          <a:p>
            <a:pPr lvl="4"/>
            <a:r>
              <a:rPr lang="en-GB" altLang="ru-RU" smtClean="0"/>
              <a:t>Девятый уровень структуры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356350"/>
            <a:ext cx="2128838" cy="36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723900" algn="l"/>
                <a:tab pos="1447800" algn="l"/>
              </a:tabLst>
              <a:defRPr sz="1200">
                <a:solidFill>
                  <a:srgbClr val="898989"/>
                </a:solidFill>
                <a:latin typeface="Times New Roman" pitchFamily="16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1269" name="Text Box 4"/>
          <p:cNvSpPr txBox="1">
            <a:spLocks noChangeArrowheads="1"/>
          </p:cNvSpPr>
          <p:nvPr/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356350"/>
            <a:ext cx="2128838" cy="36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tabLst>
                <a:tab pos="723900" algn="l"/>
                <a:tab pos="1447800" algn="l"/>
              </a:tabLst>
              <a:defRPr sz="1200">
                <a:solidFill>
                  <a:srgbClr val="898989"/>
                </a:solidFill>
                <a:latin typeface="Times New Roman" pitchFamily="16" charset="0"/>
              </a:defRPr>
            </a:lvl1pPr>
          </a:lstStyle>
          <a:p>
            <a:pPr>
              <a:defRPr/>
            </a:pPr>
            <a:fld id="{AE81B803-6140-4B83-8F5A-EDDA840FDB4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71" r:id="rId2"/>
    <p:sldLayoutId id="2147483772" r:id="rId3"/>
    <p:sldLayoutId id="2147483773" r:id="rId4"/>
    <p:sldLayoutId id="2147483774" r:id="rId5"/>
    <p:sldLayoutId id="2147483775" r:id="rId6"/>
    <p:sldLayoutId id="2147483776" r:id="rId7"/>
    <p:sldLayoutId id="2147483777" r:id="rId8"/>
    <p:sldLayoutId id="2147483778" r:id="rId9"/>
    <p:sldLayoutId id="2147483779" r:id="rId10"/>
    <p:sldLayoutId id="2147483780" r:id="rId11"/>
  </p:sldLayoutIdLst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2pPr>
      <a:lvl3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3pPr>
      <a:lvl4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4pPr>
      <a:lvl5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5pPr>
      <a:lvl6pPr marL="25146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6pPr>
      <a:lvl7pPr marL="29718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7pPr>
      <a:lvl8pPr marL="34290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8pPr>
      <a:lvl9pPr marL="38862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000000"/>
          </a:solidFill>
          <a:latin typeface="+mn-lt"/>
          <a:ea typeface="+mn-ea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000000"/>
          </a:solidFill>
          <a:latin typeface="+mn-lt"/>
          <a:ea typeface="+mn-ea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5pPr>
      <a:lvl6pPr marL="25146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6pPr>
      <a:lvl7pPr marL="29718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7pPr>
      <a:lvl8pPr marL="34290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8pPr>
      <a:lvl9pPr marL="38862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4838" cy="113823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текста заголовка щелкните мышью</a:t>
            </a:r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4838" cy="4521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структуры щелкните мышью</a:t>
            </a:r>
          </a:p>
          <a:p>
            <a:pPr lvl="1"/>
            <a:r>
              <a:rPr lang="en-GB" altLang="ru-RU" smtClean="0"/>
              <a:t>Второй уровень структуры</a:t>
            </a:r>
          </a:p>
          <a:p>
            <a:pPr lvl="2"/>
            <a:r>
              <a:rPr lang="en-GB" altLang="ru-RU" smtClean="0"/>
              <a:t>Третий уровень структуры</a:t>
            </a:r>
          </a:p>
          <a:p>
            <a:pPr lvl="3"/>
            <a:r>
              <a:rPr lang="en-GB" altLang="ru-RU" smtClean="0"/>
              <a:t>Четвёртый уровень структуры</a:t>
            </a:r>
          </a:p>
          <a:p>
            <a:pPr lvl="4"/>
            <a:r>
              <a:rPr lang="en-GB" altLang="ru-RU" smtClean="0"/>
              <a:t>Пятый уровень структуры</a:t>
            </a:r>
          </a:p>
          <a:p>
            <a:pPr lvl="4"/>
            <a:r>
              <a:rPr lang="en-GB" altLang="ru-RU" smtClean="0"/>
              <a:t>Шестой уровень структуры</a:t>
            </a:r>
          </a:p>
          <a:p>
            <a:pPr lvl="4"/>
            <a:r>
              <a:rPr lang="en-GB" altLang="ru-RU" smtClean="0"/>
              <a:t>Седьмой уровень структуры</a:t>
            </a:r>
          </a:p>
          <a:p>
            <a:pPr lvl="4"/>
            <a:r>
              <a:rPr lang="en-GB" altLang="ru-RU" smtClean="0"/>
              <a:t>Восьмой уровень структуры</a:t>
            </a:r>
          </a:p>
          <a:p>
            <a:pPr lvl="4"/>
            <a:r>
              <a:rPr lang="en-GB" altLang="ru-RU" smtClean="0"/>
              <a:t>Девятый уровень структуры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356350"/>
            <a:ext cx="2128838" cy="36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723900" algn="l"/>
                <a:tab pos="1447800" algn="l"/>
              </a:tabLst>
              <a:defRPr sz="1200">
                <a:solidFill>
                  <a:srgbClr val="898989"/>
                </a:solidFill>
                <a:latin typeface="Times New Roman" pitchFamily="16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2293" name="Text Box 4"/>
          <p:cNvSpPr txBox="1">
            <a:spLocks noChangeArrowheads="1"/>
          </p:cNvSpPr>
          <p:nvPr/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356350"/>
            <a:ext cx="2128838" cy="36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tabLst>
                <a:tab pos="723900" algn="l"/>
                <a:tab pos="1447800" algn="l"/>
              </a:tabLst>
              <a:defRPr sz="1200">
                <a:solidFill>
                  <a:srgbClr val="898989"/>
                </a:solidFill>
                <a:latin typeface="Times New Roman" pitchFamily="16" charset="0"/>
              </a:defRPr>
            </a:lvl1pPr>
          </a:lstStyle>
          <a:p>
            <a:pPr>
              <a:defRPr/>
            </a:pPr>
            <a:fld id="{87BCEDF9-0F03-4FAF-A4B6-AA665BE4D12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2pPr>
      <a:lvl3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3pPr>
      <a:lvl4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4pPr>
      <a:lvl5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5pPr>
      <a:lvl6pPr marL="25146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6pPr>
      <a:lvl7pPr marL="29718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7pPr>
      <a:lvl8pPr marL="34290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8pPr>
      <a:lvl9pPr marL="38862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000000"/>
          </a:solidFill>
          <a:latin typeface="+mn-lt"/>
          <a:ea typeface="+mn-ea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000000"/>
          </a:solidFill>
          <a:latin typeface="+mn-lt"/>
          <a:ea typeface="+mn-ea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5pPr>
      <a:lvl6pPr marL="25146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6pPr>
      <a:lvl7pPr marL="29718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7pPr>
      <a:lvl8pPr marL="34290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8pPr>
      <a:lvl9pPr marL="38862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4838" cy="113823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текста заголовка щелкните мышью</a:t>
            </a:r>
          </a:p>
        </p:txBody>
      </p:sp>
      <p:sp>
        <p:nvSpPr>
          <p:cNvPr id="2051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4838" cy="4521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структуры щелкните мышью</a:t>
            </a:r>
          </a:p>
          <a:p>
            <a:pPr lvl="1"/>
            <a:r>
              <a:rPr lang="en-GB" altLang="ru-RU" smtClean="0"/>
              <a:t>Второй уровень структуры</a:t>
            </a:r>
          </a:p>
          <a:p>
            <a:pPr lvl="2"/>
            <a:r>
              <a:rPr lang="en-GB" altLang="ru-RU" smtClean="0"/>
              <a:t>Третий уровень структуры</a:t>
            </a:r>
          </a:p>
          <a:p>
            <a:pPr lvl="3"/>
            <a:r>
              <a:rPr lang="en-GB" altLang="ru-RU" smtClean="0"/>
              <a:t>Четвёртый уровень структуры</a:t>
            </a:r>
          </a:p>
          <a:p>
            <a:pPr lvl="4"/>
            <a:r>
              <a:rPr lang="en-GB" altLang="ru-RU" smtClean="0"/>
              <a:t>Пятый уровень структуры</a:t>
            </a:r>
          </a:p>
          <a:p>
            <a:pPr lvl="4"/>
            <a:r>
              <a:rPr lang="en-GB" altLang="ru-RU" smtClean="0"/>
              <a:t>Шестой уровень структуры</a:t>
            </a:r>
          </a:p>
          <a:p>
            <a:pPr lvl="4"/>
            <a:r>
              <a:rPr lang="en-GB" altLang="ru-RU" smtClean="0"/>
              <a:t>Седьмой уровень структуры</a:t>
            </a:r>
          </a:p>
          <a:p>
            <a:pPr lvl="4"/>
            <a:r>
              <a:rPr lang="en-GB" altLang="ru-RU" smtClean="0"/>
              <a:t>Восьмой уровень структуры</a:t>
            </a:r>
          </a:p>
          <a:p>
            <a:pPr lvl="4"/>
            <a:r>
              <a:rPr lang="en-GB" altLang="ru-RU" smtClean="0"/>
              <a:t>Девятый уровень структуры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356350"/>
            <a:ext cx="2128838" cy="36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723900" algn="l"/>
                <a:tab pos="1447800" algn="l"/>
              </a:tabLst>
              <a:defRPr sz="1200">
                <a:solidFill>
                  <a:srgbClr val="898989"/>
                </a:solidFill>
                <a:latin typeface="Times New Roman" pitchFamily="16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2053" name="Text Box 4"/>
          <p:cNvSpPr txBox="1">
            <a:spLocks noChangeArrowheads="1"/>
          </p:cNvSpPr>
          <p:nvPr/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356350"/>
            <a:ext cx="2128838" cy="36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tabLst>
                <a:tab pos="723900" algn="l"/>
                <a:tab pos="1447800" algn="l"/>
              </a:tabLst>
              <a:defRPr sz="1200">
                <a:solidFill>
                  <a:srgbClr val="898989"/>
                </a:solidFill>
                <a:latin typeface="Times New Roman" pitchFamily="16" charset="0"/>
              </a:defRPr>
            </a:lvl1pPr>
          </a:lstStyle>
          <a:p>
            <a:pPr>
              <a:defRPr/>
            </a:pPr>
            <a:fld id="{87F9609C-18E7-4F5C-813E-39F06B0ACF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</p:sldLayoutIdLst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2pPr>
      <a:lvl3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3pPr>
      <a:lvl4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4pPr>
      <a:lvl5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5pPr>
      <a:lvl6pPr marL="25146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6pPr>
      <a:lvl7pPr marL="29718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7pPr>
      <a:lvl8pPr marL="34290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8pPr>
      <a:lvl9pPr marL="38862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000000"/>
          </a:solidFill>
          <a:latin typeface="+mn-lt"/>
          <a:ea typeface="+mn-ea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000000"/>
          </a:solidFill>
          <a:latin typeface="+mn-lt"/>
          <a:ea typeface="+mn-ea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5pPr>
      <a:lvl6pPr marL="25146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6pPr>
      <a:lvl7pPr marL="29718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7pPr>
      <a:lvl8pPr marL="34290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8pPr>
      <a:lvl9pPr marL="38862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4838" cy="113823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текста заголовка щелкните мышью</a:t>
            </a:r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4838" cy="4521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структуры щелкните мышью</a:t>
            </a:r>
          </a:p>
          <a:p>
            <a:pPr lvl="1"/>
            <a:r>
              <a:rPr lang="en-GB" altLang="ru-RU" smtClean="0"/>
              <a:t>Второй уровень структуры</a:t>
            </a:r>
          </a:p>
          <a:p>
            <a:pPr lvl="2"/>
            <a:r>
              <a:rPr lang="en-GB" altLang="ru-RU" smtClean="0"/>
              <a:t>Третий уровень структуры</a:t>
            </a:r>
          </a:p>
          <a:p>
            <a:pPr lvl="3"/>
            <a:r>
              <a:rPr lang="en-GB" altLang="ru-RU" smtClean="0"/>
              <a:t>Четвёртый уровень структуры</a:t>
            </a:r>
          </a:p>
          <a:p>
            <a:pPr lvl="4"/>
            <a:r>
              <a:rPr lang="en-GB" altLang="ru-RU" smtClean="0"/>
              <a:t>Пятый уровень структуры</a:t>
            </a:r>
          </a:p>
          <a:p>
            <a:pPr lvl="4"/>
            <a:r>
              <a:rPr lang="en-GB" altLang="ru-RU" smtClean="0"/>
              <a:t>Шестой уровень структуры</a:t>
            </a:r>
          </a:p>
          <a:p>
            <a:pPr lvl="4"/>
            <a:r>
              <a:rPr lang="en-GB" altLang="ru-RU" smtClean="0"/>
              <a:t>Седьмой уровень структуры</a:t>
            </a:r>
          </a:p>
          <a:p>
            <a:pPr lvl="4"/>
            <a:r>
              <a:rPr lang="en-GB" altLang="ru-RU" smtClean="0"/>
              <a:t>Восьмой уровень структуры</a:t>
            </a:r>
          </a:p>
          <a:p>
            <a:pPr lvl="4"/>
            <a:r>
              <a:rPr lang="en-GB" altLang="ru-RU" smtClean="0"/>
              <a:t>Девятый уровень структуры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356350"/>
            <a:ext cx="2128838" cy="36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723900" algn="l"/>
                <a:tab pos="1447800" algn="l"/>
              </a:tabLst>
              <a:defRPr sz="1200">
                <a:solidFill>
                  <a:srgbClr val="898989"/>
                </a:solidFill>
                <a:latin typeface="Times New Roman" pitchFamily="16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077" name="Text Box 4"/>
          <p:cNvSpPr txBox="1">
            <a:spLocks noChangeArrowheads="1"/>
          </p:cNvSpPr>
          <p:nvPr/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356350"/>
            <a:ext cx="2128838" cy="36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tabLst>
                <a:tab pos="723900" algn="l"/>
                <a:tab pos="1447800" algn="l"/>
              </a:tabLst>
              <a:defRPr sz="1200">
                <a:solidFill>
                  <a:srgbClr val="898989"/>
                </a:solidFill>
                <a:latin typeface="Times New Roman" pitchFamily="16" charset="0"/>
              </a:defRPr>
            </a:lvl1pPr>
          </a:lstStyle>
          <a:p>
            <a:pPr>
              <a:defRPr/>
            </a:pPr>
            <a:fld id="{16BCC3E9-2E3F-45B6-AD77-79F3ABF391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</p:sldLayoutIdLst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2pPr>
      <a:lvl3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3pPr>
      <a:lvl4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4pPr>
      <a:lvl5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5pPr>
      <a:lvl6pPr marL="25146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6pPr>
      <a:lvl7pPr marL="29718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7pPr>
      <a:lvl8pPr marL="34290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8pPr>
      <a:lvl9pPr marL="38862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000000"/>
          </a:solidFill>
          <a:latin typeface="+mn-lt"/>
          <a:ea typeface="+mn-ea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000000"/>
          </a:solidFill>
          <a:latin typeface="+mn-lt"/>
          <a:ea typeface="+mn-ea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5pPr>
      <a:lvl6pPr marL="25146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6pPr>
      <a:lvl7pPr marL="29718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7pPr>
      <a:lvl8pPr marL="34290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8pPr>
      <a:lvl9pPr marL="38862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4838" cy="113823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текста заголовка щелкните мышью</a:t>
            </a: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4838" cy="4521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структуры щелкните мышью</a:t>
            </a:r>
          </a:p>
          <a:p>
            <a:pPr lvl="1"/>
            <a:r>
              <a:rPr lang="en-GB" altLang="ru-RU" smtClean="0"/>
              <a:t>Второй уровень структуры</a:t>
            </a:r>
          </a:p>
          <a:p>
            <a:pPr lvl="2"/>
            <a:r>
              <a:rPr lang="en-GB" altLang="ru-RU" smtClean="0"/>
              <a:t>Третий уровень структуры</a:t>
            </a:r>
          </a:p>
          <a:p>
            <a:pPr lvl="3"/>
            <a:r>
              <a:rPr lang="en-GB" altLang="ru-RU" smtClean="0"/>
              <a:t>Четвёртый уровень структуры</a:t>
            </a:r>
          </a:p>
          <a:p>
            <a:pPr lvl="4"/>
            <a:r>
              <a:rPr lang="en-GB" altLang="ru-RU" smtClean="0"/>
              <a:t>Пятый уровень структуры</a:t>
            </a:r>
          </a:p>
          <a:p>
            <a:pPr lvl="4"/>
            <a:r>
              <a:rPr lang="en-GB" altLang="ru-RU" smtClean="0"/>
              <a:t>Шестой уровень структуры</a:t>
            </a:r>
          </a:p>
          <a:p>
            <a:pPr lvl="4"/>
            <a:r>
              <a:rPr lang="en-GB" altLang="ru-RU" smtClean="0"/>
              <a:t>Седьмой уровень структуры</a:t>
            </a:r>
          </a:p>
          <a:p>
            <a:pPr lvl="4"/>
            <a:r>
              <a:rPr lang="en-GB" altLang="ru-RU" smtClean="0"/>
              <a:t>Восьмой уровень структуры</a:t>
            </a:r>
          </a:p>
          <a:p>
            <a:pPr lvl="4"/>
            <a:r>
              <a:rPr lang="en-GB" altLang="ru-RU" smtClean="0"/>
              <a:t>Девятый уровень структуры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356350"/>
            <a:ext cx="2128838" cy="36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723900" algn="l"/>
                <a:tab pos="1447800" algn="l"/>
              </a:tabLst>
              <a:defRPr sz="1200">
                <a:solidFill>
                  <a:srgbClr val="898989"/>
                </a:solidFill>
                <a:latin typeface="Times New Roman" pitchFamily="16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101" name="Text Box 4"/>
          <p:cNvSpPr txBox="1">
            <a:spLocks noChangeArrowheads="1"/>
          </p:cNvSpPr>
          <p:nvPr/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356350"/>
            <a:ext cx="2128838" cy="36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tabLst>
                <a:tab pos="723900" algn="l"/>
                <a:tab pos="1447800" algn="l"/>
              </a:tabLst>
              <a:defRPr sz="1200">
                <a:solidFill>
                  <a:srgbClr val="898989"/>
                </a:solidFill>
                <a:latin typeface="Times New Roman" pitchFamily="16" charset="0"/>
              </a:defRPr>
            </a:lvl1pPr>
          </a:lstStyle>
          <a:p>
            <a:pPr>
              <a:defRPr/>
            </a:pPr>
            <a:fld id="{F956AA38-B08C-47F0-8918-49B55552E4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</p:sldLayoutIdLst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2pPr>
      <a:lvl3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3pPr>
      <a:lvl4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4pPr>
      <a:lvl5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5pPr>
      <a:lvl6pPr marL="25146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6pPr>
      <a:lvl7pPr marL="29718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7pPr>
      <a:lvl8pPr marL="34290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8pPr>
      <a:lvl9pPr marL="38862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000000"/>
          </a:solidFill>
          <a:latin typeface="+mn-lt"/>
          <a:ea typeface="+mn-ea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000000"/>
          </a:solidFill>
          <a:latin typeface="+mn-lt"/>
          <a:ea typeface="+mn-ea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5pPr>
      <a:lvl6pPr marL="25146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6pPr>
      <a:lvl7pPr marL="29718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7pPr>
      <a:lvl8pPr marL="34290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8pPr>
      <a:lvl9pPr marL="38862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4838" cy="113823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текста заголовка щелкните мышью</a:t>
            </a:r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4838" cy="4521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структуры щелкните мышью</a:t>
            </a:r>
          </a:p>
          <a:p>
            <a:pPr lvl="1"/>
            <a:r>
              <a:rPr lang="en-GB" altLang="ru-RU" smtClean="0"/>
              <a:t>Второй уровень структуры</a:t>
            </a:r>
          </a:p>
          <a:p>
            <a:pPr lvl="2"/>
            <a:r>
              <a:rPr lang="en-GB" altLang="ru-RU" smtClean="0"/>
              <a:t>Третий уровень структуры</a:t>
            </a:r>
          </a:p>
          <a:p>
            <a:pPr lvl="3"/>
            <a:r>
              <a:rPr lang="en-GB" altLang="ru-RU" smtClean="0"/>
              <a:t>Четвёртый уровень структуры</a:t>
            </a:r>
          </a:p>
          <a:p>
            <a:pPr lvl="4"/>
            <a:r>
              <a:rPr lang="en-GB" altLang="ru-RU" smtClean="0"/>
              <a:t>Пятый уровень структуры</a:t>
            </a:r>
          </a:p>
          <a:p>
            <a:pPr lvl="4"/>
            <a:r>
              <a:rPr lang="en-GB" altLang="ru-RU" smtClean="0"/>
              <a:t>Шестой уровень структуры</a:t>
            </a:r>
          </a:p>
          <a:p>
            <a:pPr lvl="4"/>
            <a:r>
              <a:rPr lang="en-GB" altLang="ru-RU" smtClean="0"/>
              <a:t>Седьмой уровень структуры</a:t>
            </a:r>
          </a:p>
          <a:p>
            <a:pPr lvl="4"/>
            <a:r>
              <a:rPr lang="en-GB" altLang="ru-RU" smtClean="0"/>
              <a:t>Восьмой уровень структуры</a:t>
            </a:r>
          </a:p>
          <a:p>
            <a:pPr lvl="4"/>
            <a:r>
              <a:rPr lang="en-GB" altLang="ru-RU" smtClean="0"/>
              <a:t>Девятый уровень структуры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356350"/>
            <a:ext cx="2128838" cy="36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723900" algn="l"/>
                <a:tab pos="1447800" algn="l"/>
              </a:tabLst>
              <a:defRPr sz="1200">
                <a:solidFill>
                  <a:srgbClr val="898989"/>
                </a:solidFill>
                <a:latin typeface="Times New Roman" pitchFamily="16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125" name="Text Box 4"/>
          <p:cNvSpPr txBox="1">
            <a:spLocks noChangeArrowheads="1"/>
          </p:cNvSpPr>
          <p:nvPr/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356350"/>
            <a:ext cx="2128838" cy="36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tabLst>
                <a:tab pos="723900" algn="l"/>
                <a:tab pos="1447800" algn="l"/>
              </a:tabLst>
              <a:defRPr sz="1200">
                <a:solidFill>
                  <a:srgbClr val="898989"/>
                </a:solidFill>
                <a:latin typeface="Times New Roman" pitchFamily="16" charset="0"/>
              </a:defRPr>
            </a:lvl1pPr>
          </a:lstStyle>
          <a:p>
            <a:pPr>
              <a:defRPr/>
            </a:pPr>
            <a:fld id="{C673F10B-042F-4158-9FE4-21C8A0E424C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7" r:id="rId4"/>
    <p:sldLayoutId id="2147483708" r:id="rId5"/>
    <p:sldLayoutId id="2147483709" r:id="rId6"/>
    <p:sldLayoutId id="2147483710" r:id="rId7"/>
    <p:sldLayoutId id="2147483711" r:id="rId8"/>
    <p:sldLayoutId id="2147483712" r:id="rId9"/>
    <p:sldLayoutId id="2147483713" r:id="rId10"/>
    <p:sldLayoutId id="2147483714" r:id="rId11"/>
  </p:sldLayoutIdLst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2pPr>
      <a:lvl3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3pPr>
      <a:lvl4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4pPr>
      <a:lvl5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5pPr>
      <a:lvl6pPr marL="25146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6pPr>
      <a:lvl7pPr marL="29718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7pPr>
      <a:lvl8pPr marL="34290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8pPr>
      <a:lvl9pPr marL="38862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000000"/>
          </a:solidFill>
          <a:latin typeface="+mn-lt"/>
          <a:ea typeface="+mn-ea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000000"/>
          </a:solidFill>
          <a:latin typeface="+mn-lt"/>
          <a:ea typeface="+mn-ea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5pPr>
      <a:lvl6pPr marL="25146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6pPr>
      <a:lvl7pPr marL="29718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7pPr>
      <a:lvl8pPr marL="34290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8pPr>
      <a:lvl9pPr marL="38862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4838" cy="113823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текста заголовка щелкните мышью</a:t>
            </a:r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4838" cy="4521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структуры щелкните мышью</a:t>
            </a:r>
          </a:p>
          <a:p>
            <a:pPr lvl="1"/>
            <a:r>
              <a:rPr lang="en-GB" altLang="ru-RU" smtClean="0"/>
              <a:t>Второй уровень структуры</a:t>
            </a:r>
          </a:p>
          <a:p>
            <a:pPr lvl="2"/>
            <a:r>
              <a:rPr lang="en-GB" altLang="ru-RU" smtClean="0"/>
              <a:t>Третий уровень структуры</a:t>
            </a:r>
          </a:p>
          <a:p>
            <a:pPr lvl="3"/>
            <a:r>
              <a:rPr lang="en-GB" altLang="ru-RU" smtClean="0"/>
              <a:t>Четвёртый уровень структуры</a:t>
            </a:r>
          </a:p>
          <a:p>
            <a:pPr lvl="4"/>
            <a:r>
              <a:rPr lang="en-GB" altLang="ru-RU" smtClean="0"/>
              <a:t>Пятый уровень структуры</a:t>
            </a:r>
          </a:p>
          <a:p>
            <a:pPr lvl="4"/>
            <a:r>
              <a:rPr lang="en-GB" altLang="ru-RU" smtClean="0"/>
              <a:t>Шестой уровень структуры</a:t>
            </a:r>
          </a:p>
          <a:p>
            <a:pPr lvl="4"/>
            <a:r>
              <a:rPr lang="en-GB" altLang="ru-RU" smtClean="0"/>
              <a:t>Седьмой уровень структуры</a:t>
            </a:r>
          </a:p>
          <a:p>
            <a:pPr lvl="4"/>
            <a:r>
              <a:rPr lang="en-GB" altLang="ru-RU" smtClean="0"/>
              <a:t>Восьмой уровень структуры</a:t>
            </a:r>
          </a:p>
          <a:p>
            <a:pPr lvl="4"/>
            <a:r>
              <a:rPr lang="en-GB" altLang="ru-RU" smtClean="0"/>
              <a:t>Девятый уровень структуры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356350"/>
            <a:ext cx="2128838" cy="36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723900" algn="l"/>
                <a:tab pos="1447800" algn="l"/>
              </a:tabLst>
              <a:defRPr sz="1200">
                <a:solidFill>
                  <a:srgbClr val="898989"/>
                </a:solidFill>
                <a:latin typeface="Times New Roman" pitchFamily="16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149" name="Text Box 4"/>
          <p:cNvSpPr txBox="1">
            <a:spLocks noChangeArrowheads="1"/>
          </p:cNvSpPr>
          <p:nvPr/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356350"/>
            <a:ext cx="2128838" cy="36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tabLst>
                <a:tab pos="723900" algn="l"/>
                <a:tab pos="1447800" algn="l"/>
              </a:tabLst>
              <a:defRPr sz="1200">
                <a:solidFill>
                  <a:srgbClr val="898989"/>
                </a:solidFill>
                <a:latin typeface="Times New Roman" pitchFamily="16" charset="0"/>
              </a:defRPr>
            </a:lvl1pPr>
          </a:lstStyle>
          <a:p>
            <a:pPr>
              <a:defRPr/>
            </a:pPr>
            <a:fld id="{2AEB71E5-517C-4B98-BAF5-E1825F32B5C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</p:sldLayoutIdLst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2pPr>
      <a:lvl3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3pPr>
      <a:lvl4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4pPr>
      <a:lvl5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5pPr>
      <a:lvl6pPr marL="25146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6pPr>
      <a:lvl7pPr marL="29718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7pPr>
      <a:lvl8pPr marL="34290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8pPr>
      <a:lvl9pPr marL="38862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000000"/>
          </a:solidFill>
          <a:latin typeface="+mn-lt"/>
          <a:ea typeface="+mn-ea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000000"/>
          </a:solidFill>
          <a:latin typeface="+mn-lt"/>
          <a:ea typeface="+mn-ea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5pPr>
      <a:lvl6pPr marL="25146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6pPr>
      <a:lvl7pPr marL="29718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7pPr>
      <a:lvl8pPr marL="34290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8pPr>
      <a:lvl9pPr marL="38862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4838" cy="113823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текста заголовка щелкните мышью</a:t>
            </a:r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4838" cy="4521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структуры щелкните мышью</a:t>
            </a:r>
          </a:p>
          <a:p>
            <a:pPr lvl="1"/>
            <a:r>
              <a:rPr lang="en-GB" altLang="ru-RU" smtClean="0"/>
              <a:t>Второй уровень структуры</a:t>
            </a:r>
          </a:p>
          <a:p>
            <a:pPr lvl="2"/>
            <a:r>
              <a:rPr lang="en-GB" altLang="ru-RU" smtClean="0"/>
              <a:t>Третий уровень структуры</a:t>
            </a:r>
          </a:p>
          <a:p>
            <a:pPr lvl="3"/>
            <a:r>
              <a:rPr lang="en-GB" altLang="ru-RU" smtClean="0"/>
              <a:t>Четвёртый уровень структуры</a:t>
            </a:r>
          </a:p>
          <a:p>
            <a:pPr lvl="4"/>
            <a:r>
              <a:rPr lang="en-GB" altLang="ru-RU" smtClean="0"/>
              <a:t>Пятый уровень структуры</a:t>
            </a:r>
          </a:p>
          <a:p>
            <a:pPr lvl="4"/>
            <a:r>
              <a:rPr lang="en-GB" altLang="ru-RU" smtClean="0"/>
              <a:t>Шестой уровень структуры</a:t>
            </a:r>
          </a:p>
          <a:p>
            <a:pPr lvl="4"/>
            <a:r>
              <a:rPr lang="en-GB" altLang="ru-RU" smtClean="0"/>
              <a:t>Седьмой уровень структуры</a:t>
            </a:r>
          </a:p>
          <a:p>
            <a:pPr lvl="4"/>
            <a:r>
              <a:rPr lang="en-GB" altLang="ru-RU" smtClean="0"/>
              <a:t>Восьмой уровень структуры</a:t>
            </a:r>
          </a:p>
          <a:p>
            <a:pPr lvl="4"/>
            <a:r>
              <a:rPr lang="en-GB" altLang="ru-RU" smtClean="0"/>
              <a:t>Девятый уровень структуры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356350"/>
            <a:ext cx="2128838" cy="36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723900" algn="l"/>
                <a:tab pos="1447800" algn="l"/>
              </a:tabLst>
              <a:defRPr sz="1200">
                <a:solidFill>
                  <a:srgbClr val="898989"/>
                </a:solidFill>
                <a:latin typeface="Times New Roman" pitchFamily="16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173" name="Text Box 4"/>
          <p:cNvSpPr txBox="1">
            <a:spLocks noChangeArrowheads="1"/>
          </p:cNvSpPr>
          <p:nvPr/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356350"/>
            <a:ext cx="2128838" cy="36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tabLst>
                <a:tab pos="723900" algn="l"/>
                <a:tab pos="1447800" algn="l"/>
              </a:tabLst>
              <a:defRPr sz="1200">
                <a:solidFill>
                  <a:srgbClr val="898989"/>
                </a:solidFill>
                <a:latin typeface="Times New Roman" pitchFamily="16" charset="0"/>
              </a:defRPr>
            </a:lvl1pPr>
          </a:lstStyle>
          <a:p>
            <a:pPr>
              <a:defRPr/>
            </a:pPr>
            <a:fld id="{73DFBAF1-18D2-4A3B-8A05-B8B1F121EC2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</p:sldLayoutIdLst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2pPr>
      <a:lvl3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3pPr>
      <a:lvl4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4pPr>
      <a:lvl5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5pPr>
      <a:lvl6pPr marL="25146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6pPr>
      <a:lvl7pPr marL="29718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7pPr>
      <a:lvl8pPr marL="34290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8pPr>
      <a:lvl9pPr marL="38862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000000"/>
          </a:solidFill>
          <a:latin typeface="+mn-lt"/>
          <a:ea typeface="+mn-ea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000000"/>
          </a:solidFill>
          <a:latin typeface="+mn-lt"/>
          <a:ea typeface="+mn-ea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5pPr>
      <a:lvl6pPr marL="25146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6pPr>
      <a:lvl7pPr marL="29718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7pPr>
      <a:lvl8pPr marL="34290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8pPr>
      <a:lvl9pPr marL="38862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4838" cy="113823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текста заголовка щелкните мышью</a:t>
            </a:r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4838" cy="4521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структуры щелкните мышью</a:t>
            </a:r>
          </a:p>
          <a:p>
            <a:pPr lvl="1"/>
            <a:r>
              <a:rPr lang="en-GB" altLang="ru-RU" smtClean="0"/>
              <a:t>Второй уровень структуры</a:t>
            </a:r>
          </a:p>
          <a:p>
            <a:pPr lvl="2"/>
            <a:r>
              <a:rPr lang="en-GB" altLang="ru-RU" smtClean="0"/>
              <a:t>Третий уровень структуры</a:t>
            </a:r>
          </a:p>
          <a:p>
            <a:pPr lvl="3"/>
            <a:r>
              <a:rPr lang="en-GB" altLang="ru-RU" smtClean="0"/>
              <a:t>Четвёртый уровень структуры</a:t>
            </a:r>
          </a:p>
          <a:p>
            <a:pPr lvl="4"/>
            <a:r>
              <a:rPr lang="en-GB" altLang="ru-RU" smtClean="0"/>
              <a:t>Пятый уровень структуры</a:t>
            </a:r>
          </a:p>
          <a:p>
            <a:pPr lvl="4"/>
            <a:r>
              <a:rPr lang="en-GB" altLang="ru-RU" smtClean="0"/>
              <a:t>Шестой уровень структуры</a:t>
            </a:r>
          </a:p>
          <a:p>
            <a:pPr lvl="4"/>
            <a:r>
              <a:rPr lang="en-GB" altLang="ru-RU" smtClean="0"/>
              <a:t>Седьмой уровень структуры</a:t>
            </a:r>
          </a:p>
          <a:p>
            <a:pPr lvl="4"/>
            <a:r>
              <a:rPr lang="en-GB" altLang="ru-RU" smtClean="0"/>
              <a:t>Восьмой уровень структуры</a:t>
            </a:r>
          </a:p>
          <a:p>
            <a:pPr lvl="4"/>
            <a:r>
              <a:rPr lang="en-GB" altLang="ru-RU" smtClean="0"/>
              <a:t>Девятый уровень структуры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356350"/>
            <a:ext cx="2128838" cy="36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723900" algn="l"/>
                <a:tab pos="1447800" algn="l"/>
              </a:tabLst>
              <a:defRPr sz="1200">
                <a:solidFill>
                  <a:srgbClr val="898989"/>
                </a:solidFill>
                <a:latin typeface="Times New Roman" pitchFamily="16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197" name="Text Box 4"/>
          <p:cNvSpPr txBox="1">
            <a:spLocks noChangeArrowheads="1"/>
          </p:cNvSpPr>
          <p:nvPr/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356350"/>
            <a:ext cx="2128838" cy="36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tabLst>
                <a:tab pos="723900" algn="l"/>
                <a:tab pos="1447800" algn="l"/>
              </a:tabLst>
              <a:defRPr sz="1200">
                <a:solidFill>
                  <a:srgbClr val="898989"/>
                </a:solidFill>
                <a:latin typeface="Times New Roman" pitchFamily="16" charset="0"/>
              </a:defRPr>
            </a:lvl1pPr>
          </a:lstStyle>
          <a:p>
            <a:pPr>
              <a:defRPr/>
            </a:pPr>
            <a:fld id="{BEEEED31-6D1F-4C0C-8744-D90086EFD46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  <p:sldLayoutId id="2147483747" r:id="rId11"/>
  </p:sldLayoutIdLst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2pPr>
      <a:lvl3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3pPr>
      <a:lvl4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4pPr>
      <a:lvl5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5pPr>
      <a:lvl6pPr marL="25146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6pPr>
      <a:lvl7pPr marL="29718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7pPr>
      <a:lvl8pPr marL="34290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8pPr>
      <a:lvl9pPr marL="38862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000000"/>
          </a:solidFill>
          <a:latin typeface="+mn-lt"/>
          <a:ea typeface="+mn-ea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000000"/>
          </a:solidFill>
          <a:latin typeface="+mn-lt"/>
          <a:ea typeface="+mn-ea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5pPr>
      <a:lvl6pPr marL="25146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6pPr>
      <a:lvl7pPr marL="29718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7pPr>
      <a:lvl8pPr marL="34290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8pPr>
      <a:lvl9pPr marL="38862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4838" cy="113823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текста заголовка щелкните мышью</a:t>
            </a:r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4838" cy="4521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структуры щелкните мышью</a:t>
            </a:r>
          </a:p>
          <a:p>
            <a:pPr lvl="1"/>
            <a:r>
              <a:rPr lang="en-GB" altLang="ru-RU" smtClean="0"/>
              <a:t>Второй уровень структуры</a:t>
            </a:r>
          </a:p>
          <a:p>
            <a:pPr lvl="2"/>
            <a:r>
              <a:rPr lang="en-GB" altLang="ru-RU" smtClean="0"/>
              <a:t>Третий уровень структуры</a:t>
            </a:r>
          </a:p>
          <a:p>
            <a:pPr lvl="3"/>
            <a:r>
              <a:rPr lang="en-GB" altLang="ru-RU" smtClean="0"/>
              <a:t>Четвёртый уровень структуры</a:t>
            </a:r>
          </a:p>
          <a:p>
            <a:pPr lvl="4"/>
            <a:r>
              <a:rPr lang="en-GB" altLang="ru-RU" smtClean="0"/>
              <a:t>Пятый уровень структуры</a:t>
            </a:r>
          </a:p>
          <a:p>
            <a:pPr lvl="4"/>
            <a:r>
              <a:rPr lang="en-GB" altLang="ru-RU" smtClean="0"/>
              <a:t>Шестой уровень структуры</a:t>
            </a:r>
          </a:p>
          <a:p>
            <a:pPr lvl="4"/>
            <a:r>
              <a:rPr lang="en-GB" altLang="ru-RU" smtClean="0"/>
              <a:t>Седьмой уровень структуры</a:t>
            </a:r>
          </a:p>
          <a:p>
            <a:pPr lvl="4"/>
            <a:r>
              <a:rPr lang="en-GB" altLang="ru-RU" smtClean="0"/>
              <a:t>Восьмой уровень структуры</a:t>
            </a:r>
          </a:p>
          <a:p>
            <a:pPr lvl="4"/>
            <a:r>
              <a:rPr lang="en-GB" altLang="ru-RU" smtClean="0"/>
              <a:t>Девятый уровень структуры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356350"/>
            <a:ext cx="2128838" cy="36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723900" algn="l"/>
                <a:tab pos="1447800" algn="l"/>
              </a:tabLst>
              <a:defRPr sz="1200">
                <a:solidFill>
                  <a:srgbClr val="898989"/>
                </a:solidFill>
                <a:latin typeface="Times New Roman" pitchFamily="16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221" name="Text Box 4"/>
          <p:cNvSpPr txBox="1">
            <a:spLocks noChangeArrowheads="1"/>
          </p:cNvSpPr>
          <p:nvPr/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356350"/>
            <a:ext cx="2128838" cy="36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tabLst>
                <a:tab pos="723900" algn="l"/>
                <a:tab pos="1447800" algn="l"/>
              </a:tabLst>
              <a:defRPr sz="1200">
                <a:solidFill>
                  <a:srgbClr val="898989"/>
                </a:solidFill>
                <a:latin typeface="Times New Roman" pitchFamily="16" charset="0"/>
              </a:defRPr>
            </a:lvl1pPr>
          </a:lstStyle>
          <a:p>
            <a:pPr>
              <a:defRPr/>
            </a:pPr>
            <a:fld id="{34CF2184-9DC4-460C-9F84-FB671822042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  <p:sldLayoutId id="2147483751" r:id="rId4"/>
    <p:sldLayoutId id="2147483752" r:id="rId5"/>
    <p:sldLayoutId id="2147483753" r:id="rId6"/>
    <p:sldLayoutId id="2147483754" r:id="rId7"/>
    <p:sldLayoutId id="2147483755" r:id="rId8"/>
    <p:sldLayoutId id="2147483756" r:id="rId9"/>
    <p:sldLayoutId id="2147483757" r:id="rId10"/>
    <p:sldLayoutId id="2147483758" r:id="rId11"/>
  </p:sldLayoutIdLst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2pPr>
      <a:lvl3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3pPr>
      <a:lvl4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4pPr>
      <a:lvl5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5pPr>
      <a:lvl6pPr marL="25146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6pPr>
      <a:lvl7pPr marL="29718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7pPr>
      <a:lvl8pPr marL="34290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8pPr>
      <a:lvl9pPr marL="38862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000000"/>
          </a:solidFill>
          <a:latin typeface="+mn-lt"/>
          <a:ea typeface="+mn-ea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000000"/>
          </a:solidFill>
          <a:latin typeface="+mn-lt"/>
          <a:ea typeface="+mn-ea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5pPr>
      <a:lvl6pPr marL="25146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6pPr>
      <a:lvl7pPr marL="29718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7pPr>
      <a:lvl8pPr marL="34290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8pPr>
      <a:lvl9pPr marL="38862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&#1056;&#1072;&#1073;&#1086;&#1090;&#1072;%20&#1056;&#1077;&#1074;&#1072;&#1079;&#1086;&#1074;&#1086;&#1081;\&#1092;&#1077;&#1089;&#1090;&#1080;&#1074;&#1072;&#1083;&#1100;\2493\646950\11%20-%20ex.%203%20p.%2017.mp3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11 - ex. 3 p. 17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 advClick="0" advTm="6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303463" y="71438"/>
            <a:ext cx="4687887" cy="66960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slow">
    <p:circle/>
  </p:transition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1160463" y="-366713"/>
            <a:ext cx="10829926" cy="7219951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23555" name="Text Box 2"/>
          <p:cNvSpPr txBox="1">
            <a:spLocks noChangeArrowheads="1"/>
          </p:cNvSpPr>
          <p:nvPr/>
        </p:nvSpPr>
        <p:spPr bwMode="auto">
          <a:xfrm>
            <a:off x="1116013" y="-9525"/>
            <a:ext cx="6562725" cy="1143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altLang="ru-RU" sz="4400" b="1">
                <a:solidFill>
                  <a:srgbClr val="000000"/>
                </a:solidFill>
              </a:rPr>
              <a:t>Answer the questions</a:t>
            </a:r>
            <a:r>
              <a:rPr lang="en-US" altLang="ru-RU" sz="4400">
                <a:solidFill>
                  <a:srgbClr val="000000"/>
                </a:solidFill>
              </a:rPr>
              <a:t>.</a:t>
            </a:r>
          </a:p>
        </p:txBody>
      </p:sp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1547813" y="1341438"/>
            <a:ext cx="7354887" cy="452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38138" indent="-338138"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1pPr>
            <a:lvl2pPr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2pPr>
            <a:lvl3pPr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3pPr>
            <a:lvl4pPr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4pPr>
            <a:lvl5pPr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9pPr>
          </a:lstStyle>
          <a:p>
            <a:pPr>
              <a:lnSpc>
                <a:spcPct val="90000"/>
              </a:lnSpc>
              <a:spcBef>
                <a:spcPts val="800"/>
              </a:spcBef>
              <a:buFont typeface="Arial" charset="0"/>
              <a:buNone/>
              <a:defRPr/>
            </a:pPr>
            <a:endParaRPr lang="en-US" altLang="ru-RU" sz="3200" b="1" i="1" smtClean="0"/>
          </a:p>
          <a:p>
            <a:pPr marL="341313">
              <a:lnSpc>
                <a:spcPct val="90000"/>
              </a:lnSpc>
              <a:spcBef>
                <a:spcPts val="800"/>
              </a:spcBef>
              <a:buClrTx/>
              <a:buFontTx/>
              <a:buNone/>
              <a:defRPr/>
            </a:pPr>
            <a:endParaRPr lang="en-US" altLang="ru-RU" sz="3200" b="1" i="1" smtClean="0"/>
          </a:p>
        </p:txBody>
      </p:sp>
      <p:sp>
        <p:nvSpPr>
          <p:cNvPr id="23557" name="Text Box 4"/>
          <p:cNvSpPr txBox="1">
            <a:spLocks noChangeArrowheads="1"/>
          </p:cNvSpPr>
          <p:nvPr/>
        </p:nvSpPr>
        <p:spPr bwMode="auto">
          <a:xfrm>
            <a:off x="431800" y="1368425"/>
            <a:ext cx="8220075" cy="39989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>
              <a:spcBef>
                <a:spcPts val="1200"/>
              </a:spcBef>
              <a:spcAft>
                <a:spcPts val="100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4400">
                <a:solidFill>
                  <a:srgbClr val="000000"/>
                </a:solidFill>
              </a:rPr>
              <a:t>Who is the girl?</a:t>
            </a:r>
          </a:p>
          <a:p>
            <a:pPr>
              <a:spcBef>
                <a:spcPts val="1200"/>
              </a:spcBef>
              <a:spcAft>
                <a:spcPts val="100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4400">
                <a:solidFill>
                  <a:srgbClr val="000000"/>
                </a:solidFill>
              </a:rPr>
              <a:t>Is she married?</a:t>
            </a:r>
          </a:p>
          <a:p>
            <a:pPr>
              <a:spcBef>
                <a:spcPts val="1200"/>
              </a:spcBef>
              <a:spcAft>
                <a:spcPts val="100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4400">
                <a:solidFill>
                  <a:srgbClr val="000000"/>
                </a:solidFill>
              </a:rPr>
              <a:t>Why does the Tsar invite the young men to the palace?</a:t>
            </a:r>
          </a:p>
          <a:p>
            <a:pPr>
              <a:spcBef>
                <a:spcPts val="1200"/>
              </a:spcBef>
              <a:spcAft>
                <a:spcPts val="100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altLang="ru-RU" sz="260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email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1"/>
          <p:cNvSpPr txBox="1"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altLang="ru-RU" sz="4000" b="1">
                <a:solidFill>
                  <a:srgbClr val="000000"/>
                </a:solidFill>
              </a:rPr>
              <a:t>Put the sentences in the right order</a:t>
            </a:r>
          </a:p>
        </p:txBody>
      </p:sp>
      <p:sp>
        <p:nvSpPr>
          <p:cNvPr id="24579" name="Text Box 2"/>
          <p:cNvSpPr txBox="1">
            <a:spLocks noChangeArrowheads="1"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24580" name="Text Box 3"/>
          <p:cNvSpPr txBox="1">
            <a:spLocks noChangeArrowheads="1"/>
          </p:cNvSpPr>
          <p:nvPr/>
        </p:nvSpPr>
        <p:spPr bwMode="auto">
          <a:xfrm>
            <a:off x="863600" y="1281113"/>
            <a:ext cx="7704138" cy="55943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>
              <a:spcBef>
                <a:spcPts val="1200"/>
              </a:spcBef>
              <a:spcAft>
                <a:spcPts val="100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2600">
                <a:solidFill>
                  <a:srgbClr val="000000"/>
                </a:solidFill>
              </a:rPr>
              <a:t>1.The Tsar invites all the ___ men in the land to the palace.</a:t>
            </a:r>
          </a:p>
          <a:p>
            <a:pPr>
              <a:spcBef>
                <a:spcPts val="1200"/>
              </a:spcBef>
              <a:spcAft>
                <a:spcPts val="100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2600">
                <a:solidFill>
                  <a:srgbClr val="000000"/>
                </a:solidFill>
              </a:rPr>
              <a:t>2.He decides to ____ a contest.</a:t>
            </a:r>
          </a:p>
          <a:p>
            <a:pPr>
              <a:spcBef>
                <a:spcPts val="1200"/>
              </a:spcBef>
              <a:spcAft>
                <a:spcPts val="100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2600">
                <a:solidFill>
                  <a:srgbClr val="000000"/>
                </a:solidFill>
              </a:rPr>
              <a:t>3.The Tsar is looking for a ____ for Ana.</a:t>
            </a:r>
          </a:p>
          <a:p>
            <a:pPr>
              <a:spcBef>
                <a:spcPts val="1200"/>
              </a:spcBef>
              <a:spcAft>
                <a:spcPts val="100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2600">
                <a:solidFill>
                  <a:srgbClr val="000000"/>
                </a:solidFill>
              </a:rPr>
              <a:t>4.He tells Ana to go to the ____ of the tower.</a:t>
            </a:r>
          </a:p>
          <a:p>
            <a:pPr>
              <a:spcBef>
                <a:spcPts val="1200"/>
              </a:spcBef>
              <a:spcAft>
                <a:spcPts val="100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2600">
                <a:solidFill>
                  <a:srgbClr val="000000"/>
                </a:solidFill>
              </a:rPr>
              <a:t>5.Ana ____ by the window.</a:t>
            </a:r>
          </a:p>
          <a:p>
            <a:pPr>
              <a:spcBef>
                <a:spcPts val="1200"/>
              </a:spcBef>
              <a:spcAft>
                <a:spcPts val="100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2600">
                <a:solidFill>
                  <a:srgbClr val="000000"/>
                </a:solidFill>
              </a:rPr>
              <a:t>6.The Tsar lives in a big ____ palace.</a:t>
            </a:r>
          </a:p>
          <a:p>
            <a:pPr>
              <a:spcBef>
                <a:spcPts val="1200"/>
              </a:spcBef>
              <a:spcAft>
                <a:spcPts val="100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2600">
                <a:solidFill>
                  <a:srgbClr val="000000"/>
                </a:solidFill>
              </a:rPr>
              <a:t>7.The Tsar tells his men to build a ____.</a:t>
            </a:r>
          </a:p>
          <a:p>
            <a:pPr>
              <a:spcBef>
                <a:spcPts val="1200"/>
              </a:spcBef>
              <a:spcAft>
                <a:spcPts val="100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altLang="ru-RU" sz="260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email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1"/>
          <p:cNvSpPr txBox="1">
            <a:spLocks noChangeArrowheads="1"/>
          </p:cNvSpPr>
          <p:nvPr/>
        </p:nvSpPr>
        <p:spPr bwMode="auto">
          <a:xfrm>
            <a:off x="482600" y="647700"/>
            <a:ext cx="8229600" cy="1143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US" altLang="ru-RU" sz="5400" b="1" i="1">
              <a:solidFill>
                <a:srgbClr val="000000"/>
              </a:solidFill>
              <a:latin typeface="Arial" charset="0"/>
            </a:endParaRP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US" altLang="ru-RU" sz="3000" b="1" i="1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5603" name="Text Box 2"/>
          <p:cNvSpPr txBox="1">
            <a:spLocks noChangeArrowheads="1"/>
          </p:cNvSpPr>
          <p:nvPr/>
        </p:nvSpPr>
        <p:spPr bwMode="auto">
          <a:xfrm>
            <a:off x="720725" y="1389063"/>
            <a:ext cx="8420100" cy="55943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>
              <a:spcBef>
                <a:spcPts val="1200"/>
              </a:spcBef>
              <a:spcAft>
                <a:spcPts val="100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2600">
                <a:solidFill>
                  <a:srgbClr val="000000"/>
                </a:solidFill>
              </a:rPr>
              <a:t>6.The Tsar lives in a big beautiful palace.</a:t>
            </a:r>
          </a:p>
          <a:p>
            <a:pPr>
              <a:spcBef>
                <a:spcPts val="1200"/>
              </a:spcBef>
              <a:spcAft>
                <a:spcPts val="100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2600">
                <a:solidFill>
                  <a:srgbClr val="000000"/>
                </a:solidFill>
              </a:rPr>
              <a:t>3.The Tsar is looking for a husband for Ana.</a:t>
            </a:r>
          </a:p>
          <a:p>
            <a:pPr>
              <a:spcBef>
                <a:spcPts val="1200"/>
              </a:spcBef>
              <a:spcAft>
                <a:spcPts val="100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2600">
                <a:solidFill>
                  <a:srgbClr val="000000"/>
                </a:solidFill>
              </a:rPr>
              <a:t>2.He decides to have a contest.</a:t>
            </a:r>
          </a:p>
          <a:p>
            <a:pPr>
              <a:spcBef>
                <a:spcPts val="1200"/>
              </a:spcBef>
              <a:spcAft>
                <a:spcPts val="100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2600">
                <a:solidFill>
                  <a:srgbClr val="000000"/>
                </a:solidFill>
              </a:rPr>
              <a:t>7.The Tsar tells his men to build a tower.</a:t>
            </a:r>
          </a:p>
          <a:p>
            <a:pPr>
              <a:spcBef>
                <a:spcPts val="1200"/>
              </a:spcBef>
              <a:spcAft>
                <a:spcPts val="100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2600">
                <a:solidFill>
                  <a:srgbClr val="000000"/>
                </a:solidFill>
              </a:rPr>
              <a:t>4.He tells Ana to go to the top of the tower.</a:t>
            </a:r>
          </a:p>
          <a:p>
            <a:pPr>
              <a:spcBef>
                <a:spcPts val="1200"/>
              </a:spcBef>
              <a:spcAft>
                <a:spcPts val="100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2600">
                <a:solidFill>
                  <a:srgbClr val="000000"/>
                </a:solidFill>
              </a:rPr>
              <a:t>1.The Tsar invites all the young men in the land to the palace.</a:t>
            </a:r>
          </a:p>
          <a:p>
            <a:pPr>
              <a:spcBef>
                <a:spcPts val="1200"/>
              </a:spcBef>
              <a:spcAft>
                <a:spcPts val="100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2600">
                <a:solidFill>
                  <a:srgbClr val="000000"/>
                </a:solidFill>
              </a:rPr>
              <a:t>5.Ana waits by the window.</a:t>
            </a:r>
          </a:p>
          <a:p>
            <a:pPr>
              <a:spcBef>
                <a:spcPts val="1200"/>
              </a:spcBef>
              <a:spcAft>
                <a:spcPts val="100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altLang="ru-RU" sz="2600">
              <a:solidFill>
                <a:srgbClr val="000000"/>
              </a:solidFill>
            </a:endParaRPr>
          </a:p>
        </p:txBody>
      </p:sp>
      <p:sp>
        <p:nvSpPr>
          <p:cNvPr id="25604" name="Text Box 3"/>
          <p:cNvSpPr txBox="1">
            <a:spLocks noChangeArrowheads="1"/>
          </p:cNvSpPr>
          <p:nvPr/>
        </p:nvSpPr>
        <p:spPr bwMode="auto">
          <a:xfrm>
            <a:off x="431800" y="225425"/>
            <a:ext cx="8504238" cy="6397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90000" tIns="45000" rIns="90000" bIns="45000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3600">
                <a:solidFill>
                  <a:srgbClr val="000000"/>
                </a:solidFill>
              </a:rPr>
              <a:t>Look at the example and check your answers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email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1"/>
          <p:cNvSpPr txBox="1"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26627" name="Text Box 2"/>
          <p:cNvSpPr txBox="1">
            <a:spLocks noChangeArrowheads="1"/>
          </p:cNvSpPr>
          <p:nvPr/>
        </p:nvSpPr>
        <p:spPr bwMode="auto">
          <a:xfrm>
            <a:off x="71438" y="215900"/>
            <a:ext cx="8423275" cy="7635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4400">
                <a:solidFill>
                  <a:srgbClr val="404040"/>
                </a:solidFill>
                <a:latin typeface="Verdana" charset="0"/>
              </a:rPr>
              <a:t>What have we done today?</a:t>
            </a:r>
          </a:p>
        </p:txBody>
      </p:sp>
      <p:sp>
        <p:nvSpPr>
          <p:cNvPr id="26628" name="Text Box 3"/>
          <p:cNvSpPr txBox="1">
            <a:spLocks noChangeArrowheads="1"/>
          </p:cNvSpPr>
          <p:nvPr/>
        </p:nvSpPr>
        <p:spPr bwMode="auto">
          <a:xfrm>
            <a:off x="647700" y="1312863"/>
            <a:ext cx="7531100" cy="38703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>
              <a:spcBef>
                <a:spcPts val="363"/>
              </a:spcBef>
              <a:spcAft>
                <a:spcPts val="600"/>
              </a:spcAft>
              <a:tabLst>
                <a:tab pos="0" algn="l"/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</a:tabLst>
            </a:pPr>
            <a:r>
              <a:rPr lang="ru-RU" altLang="ru-RU" sz="3600">
                <a:solidFill>
                  <a:srgbClr val="404040"/>
                </a:solidFill>
                <a:latin typeface="Verdana" charset="0"/>
              </a:rPr>
              <a:t>-We have read the words.</a:t>
            </a:r>
          </a:p>
          <a:p>
            <a:pPr>
              <a:spcBef>
                <a:spcPts val="363"/>
              </a:spcBef>
              <a:spcAft>
                <a:spcPts val="600"/>
              </a:spcAft>
              <a:tabLst>
                <a:tab pos="0" algn="l"/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</a:tabLst>
            </a:pPr>
            <a:r>
              <a:rPr lang="ru-RU" altLang="ru-RU" sz="3600">
                <a:solidFill>
                  <a:srgbClr val="404040"/>
                </a:solidFill>
                <a:latin typeface="Verdana" charset="0"/>
              </a:rPr>
              <a:t>-We have listened to the story.</a:t>
            </a:r>
          </a:p>
          <a:p>
            <a:pPr>
              <a:spcBef>
                <a:spcPts val="363"/>
              </a:spcBef>
              <a:spcAft>
                <a:spcPts val="600"/>
              </a:spcAft>
              <a:tabLst>
                <a:tab pos="0" algn="l"/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</a:tabLst>
            </a:pPr>
            <a:r>
              <a:rPr lang="ru-RU" altLang="ru-RU" sz="3600">
                <a:solidFill>
                  <a:srgbClr val="404040"/>
                </a:solidFill>
                <a:latin typeface="Verdana" charset="0"/>
              </a:rPr>
              <a:t>-We have done the interesting tasks.</a:t>
            </a:r>
          </a:p>
          <a:p>
            <a:pPr>
              <a:spcBef>
                <a:spcPts val="363"/>
              </a:spcBef>
              <a:spcAft>
                <a:spcPts val="600"/>
              </a:spcAft>
              <a:tabLst>
                <a:tab pos="0" algn="l"/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</a:tabLst>
            </a:pPr>
            <a:r>
              <a:rPr lang="ru-RU" altLang="ru-RU" sz="3600">
                <a:solidFill>
                  <a:srgbClr val="404040"/>
                </a:solidFill>
                <a:latin typeface="Verdana" charset="0"/>
              </a:rPr>
              <a:t>-We have sung the song.</a:t>
            </a:r>
          </a:p>
          <a:p>
            <a:pPr>
              <a:spcBef>
                <a:spcPts val="363"/>
              </a:spcBef>
              <a:spcAft>
                <a:spcPts val="600"/>
              </a:spcAft>
              <a:tabLst>
                <a:tab pos="0" algn="l"/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</a:tabLst>
            </a:pPr>
            <a:endParaRPr lang="ru-RU" altLang="ru-RU" sz="3600">
              <a:solidFill>
                <a:srgbClr val="404040"/>
              </a:solidFill>
              <a:latin typeface="Verdana" charset="0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27651" name="Text Box 2"/>
          <p:cNvSpPr txBox="1">
            <a:spLocks noChangeArrowheads="1"/>
          </p:cNvSpPr>
          <p:nvPr/>
        </p:nvSpPr>
        <p:spPr bwMode="auto">
          <a:xfrm>
            <a:off x="2189163" y="323850"/>
            <a:ext cx="4002087" cy="11874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90000" tIns="45000" rIns="90000" bIns="45000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7200" i="1">
                <a:solidFill>
                  <a:srgbClr val="000000"/>
                </a:solidFill>
                <a:latin typeface="Cambria" pitchFamily="16" charset="0"/>
              </a:rPr>
              <a:t>Hometask</a:t>
            </a:r>
          </a:p>
        </p:txBody>
      </p:sp>
      <p:sp>
        <p:nvSpPr>
          <p:cNvPr id="27652" name="Text Box 3"/>
          <p:cNvSpPr txBox="1">
            <a:spLocks noChangeArrowheads="1"/>
          </p:cNvSpPr>
          <p:nvPr/>
        </p:nvSpPr>
        <p:spPr bwMode="auto">
          <a:xfrm>
            <a:off x="576263" y="1871663"/>
            <a:ext cx="8135937" cy="6048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>
              <a:spcBef>
                <a:spcPts val="1200"/>
              </a:spcBef>
              <a:spcAft>
                <a:spcPts val="100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5400">
                <a:solidFill>
                  <a:srgbClr val="000000"/>
                </a:solidFill>
              </a:rPr>
              <a:t>ex.1,2 p.17 </a:t>
            </a:r>
          </a:p>
          <a:p>
            <a:pPr>
              <a:spcBef>
                <a:spcPts val="1200"/>
              </a:spcBef>
              <a:spcAft>
                <a:spcPts val="100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5400">
                <a:solidFill>
                  <a:srgbClr val="000000"/>
                </a:solidFill>
              </a:rPr>
              <a:t>or a summary of the story,</a:t>
            </a:r>
          </a:p>
          <a:p>
            <a:pPr>
              <a:spcBef>
                <a:spcPts val="1200"/>
              </a:spcBef>
              <a:spcAft>
                <a:spcPts val="100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5400">
                <a:solidFill>
                  <a:srgbClr val="000000"/>
                </a:solidFill>
              </a:rPr>
              <a:t>ex.3 p.17 learn by heart if you wish. </a:t>
            </a:r>
          </a:p>
          <a:p>
            <a:pPr>
              <a:spcBef>
                <a:spcPts val="1200"/>
              </a:spcBef>
              <a:spcAft>
                <a:spcPts val="100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altLang="ru-RU" sz="540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76413" y="17463"/>
            <a:ext cx="5422900" cy="684053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slow" advClick="0" advTm="2400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1"/>
          <p:cNvSpPr txBox="1">
            <a:spLocks noChangeArrowheads="1"/>
          </p:cNvSpPr>
          <p:nvPr/>
        </p:nvSpPr>
        <p:spPr bwMode="auto">
          <a:xfrm>
            <a:off x="792163" y="642938"/>
            <a:ext cx="7329487" cy="581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3200">
                <a:solidFill>
                  <a:srgbClr val="404040"/>
                </a:solidFill>
                <a:latin typeface="Verdana" charset="0"/>
              </a:rPr>
              <a:t>The theme: </a:t>
            </a:r>
          </a:p>
        </p:txBody>
      </p:sp>
      <p:sp>
        <p:nvSpPr>
          <p:cNvPr id="15363" name="Text Box 2"/>
          <p:cNvSpPr txBox="1">
            <a:spLocks noChangeArrowheads="1"/>
          </p:cNvSpPr>
          <p:nvPr/>
        </p:nvSpPr>
        <p:spPr bwMode="auto">
          <a:xfrm>
            <a:off x="936625" y="1655763"/>
            <a:ext cx="7127875" cy="47513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>
              <a:spcBef>
                <a:spcPts val="363"/>
              </a:spcBef>
              <a:spcAft>
                <a:spcPts val="600"/>
              </a:spcAft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4000">
                <a:solidFill>
                  <a:srgbClr val="404040"/>
                </a:solidFill>
                <a:latin typeface="Verdana" charset="0"/>
              </a:rPr>
              <a:t>The aim:to watch,to listen to the story, to talk about the story, to do interesting tasks and sing a song.</a:t>
            </a:r>
          </a:p>
        </p:txBody>
      </p:sp>
      <p:pic>
        <p:nvPicPr>
          <p:cNvPr id="15364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941638" y="196850"/>
            <a:ext cx="4402137" cy="1603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slow">
    <p:circle/>
  </p:transition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1"/>
          <p:cNvSpPr txBox="1">
            <a:spLocks noChangeArrowheads="1"/>
          </p:cNvSpPr>
          <p:nvPr/>
        </p:nvSpPr>
        <p:spPr bwMode="auto">
          <a:xfrm>
            <a:off x="1439863" y="384175"/>
            <a:ext cx="6511925" cy="581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3200">
                <a:solidFill>
                  <a:srgbClr val="404040"/>
                </a:solidFill>
                <a:latin typeface="Verdana" charset="0"/>
              </a:rPr>
              <a:t>The previous parts of the story</a:t>
            </a:r>
          </a:p>
        </p:txBody>
      </p:sp>
      <p:pic>
        <p:nvPicPr>
          <p:cNvPr id="16387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5900" y="1655763"/>
            <a:ext cx="3527425" cy="27352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6388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319588" y="3024188"/>
            <a:ext cx="4300537" cy="30956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slow">
    <p:circle/>
  </p:transition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47700" y="215900"/>
            <a:ext cx="8351838" cy="63357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slow">
    <p:circle/>
  </p:transition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08063" y="0"/>
            <a:ext cx="6335712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slow">
    <p:circle/>
  </p:transition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08063" y="38100"/>
            <a:ext cx="6838950" cy="65865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slow">
    <p:circle/>
  </p:transition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152525" y="22225"/>
            <a:ext cx="6048375" cy="68357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slow">
    <p:circle/>
  </p:transition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36625" y="144463"/>
            <a:ext cx="6624638" cy="671353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slow">
    <p:circle/>
  </p:transition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Calibri"/>
        <a:ea typeface="Microsoft YaHei"/>
        <a:cs typeface=""/>
      </a:majorFont>
      <a:minorFont>
        <a:latin typeface="Calibri"/>
        <a:ea typeface="Microsoft YaHei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itchFamily="32" charset="0"/>
            <a:ea typeface="Microsoft YaHei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itchFamily="32" charset="0"/>
            <a:ea typeface="Microsoft YaHei" charset="-122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9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Calibri"/>
        <a:ea typeface="Microsoft YaHei"/>
        <a:cs typeface=""/>
      </a:majorFont>
      <a:minorFont>
        <a:latin typeface="Calibri"/>
        <a:ea typeface="Microsoft YaHei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itchFamily="32" charset="0"/>
            <a:ea typeface="Microsoft YaHei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itchFamily="32" charset="0"/>
            <a:ea typeface="Microsoft YaHei" charset="-122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10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Calibri"/>
        <a:ea typeface="Microsoft YaHei"/>
        <a:cs typeface=""/>
      </a:majorFont>
      <a:minorFont>
        <a:latin typeface="Calibri"/>
        <a:ea typeface="Microsoft YaHei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itchFamily="32" charset="0"/>
            <a:ea typeface="Microsoft YaHei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itchFamily="32" charset="0"/>
            <a:ea typeface="Microsoft YaHei" charset="-122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1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Calibri"/>
        <a:ea typeface="Microsoft YaHei"/>
        <a:cs typeface=""/>
      </a:majorFont>
      <a:minorFont>
        <a:latin typeface="Calibri"/>
        <a:ea typeface="Microsoft YaHei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itchFamily="32" charset="0"/>
            <a:ea typeface="Microsoft YaHei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itchFamily="32" charset="0"/>
            <a:ea typeface="Microsoft YaHei" charset="-122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Calibri"/>
        <a:ea typeface="Microsoft YaHei"/>
        <a:cs typeface=""/>
      </a:majorFont>
      <a:minorFont>
        <a:latin typeface="Calibri"/>
        <a:ea typeface="Microsoft YaHei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itchFamily="32" charset="0"/>
            <a:ea typeface="Microsoft YaHei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itchFamily="32" charset="0"/>
            <a:ea typeface="Microsoft YaHei" charset="-122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Calibri"/>
        <a:ea typeface="Microsoft YaHei"/>
        <a:cs typeface=""/>
      </a:majorFont>
      <a:minorFont>
        <a:latin typeface="Calibri"/>
        <a:ea typeface="Microsoft YaHei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itchFamily="32" charset="0"/>
            <a:ea typeface="Microsoft YaHei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itchFamily="32" charset="0"/>
            <a:ea typeface="Microsoft YaHei" charset="-122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Calibri"/>
        <a:ea typeface="Microsoft YaHei"/>
        <a:cs typeface=""/>
      </a:majorFont>
      <a:minorFont>
        <a:latin typeface="Calibri"/>
        <a:ea typeface="Microsoft YaHei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itchFamily="32" charset="0"/>
            <a:ea typeface="Microsoft YaHei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itchFamily="32" charset="0"/>
            <a:ea typeface="Microsoft YaHei" charset="-122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Calibri"/>
        <a:ea typeface="Microsoft YaHei"/>
        <a:cs typeface=""/>
      </a:majorFont>
      <a:minorFont>
        <a:latin typeface="Calibri"/>
        <a:ea typeface="Microsoft YaHei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itchFamily="32" charset="0"/>
            <a:ea typeface="Microsoft YaHei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itchFamily="32" charset="0"/>
            <a:ea typeface="Microsoft YaHei" charset="-122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5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Calibri"/>
        <a:ea typeface="Microsoft YaHei"/>
        <a:cs typeface=""/>
      </a:majorFont>
      <a:minorFont>
        <a:latin typeface="Calibri"/>
        <a:ea typeface="Microsoft YaHei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itchFamily="32" charset="0"/>
            <a:ea typeface="Microsoft YaHei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itchFamily="32" charset="0"/>
            <a:ea typeface="Microsoft YaHei" charset="-122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6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Calibri"/>
        <a:ea typeface="Microsoft YaHei"/>
        <a:cs typeface=""/>
      </a:majorFont>
      <a:minorFont>
        <a:latin typeface="Calibri"/>
        <a:ea typeface="Microsoft YaHei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itchFamily="32" charset="0"/>
            <a:ea typeface="Microsoft YaHei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itchFamily="32" charset="0"/>
            <a:ea typeface="Microsoft YaHei" charset="-122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7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Calibri"/>
        <a:ea typeface="Microsoft YaHei"/>
        <a:cs typeface=""/>
      </a:majorFont>
      <a:minorFont>
        <a:latin typeface="Calibri"/>
        <a:ea typeface="Microsoft YaHei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itchFamily="32" charset="0"/>
            <a:ea typeface="Microsoft YaHei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itchFamily="32" charset="0"/>
            <a:ea typeface="Microsoft YaHei" charset="-122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8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Calibri"/>
        <a:ea typeface="Microsoft YaHei"/>
        <a:cs typeface=""/>
      </a:majorFont>
      <a:minorFont>
        <a:latin typeface="Calibri"/>
        <a:ea typeface="Microsoft YaHei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itchFamily="32" charset="0"/>
            <a:ea typeface="Microsoft YaHei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itchFamily="32" charset="0"/>
            <a:ea typeface="Microsoft YaHei" charset="-122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</TotalTime>
  <Words>262</Words>
  <Application>Microsoft Office PowerPoint</Application>
  <PresentationFormat>Экран (4:3)</PresentationFormat>
  <Paragraphs>32</Paragraphs>
  <Slides>15</Slides>
  <Notes>14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12</vt:i4>
      </vt:variant>
      <vt:variant>
        <vt:lpstr>Заголовки слайдов</vt:lpstr>
      </vt:variant>
      <vt:variant>
        <vt:i4>15</vt:i4>
      </vt:variant>
    </vt:vector>
  </HeadingPairs>
  <TitlesOfParts>
    <vt:vector size="33" baseType="lpstr">
      <vt:lpstr>Calibri</vt:lpstr>
      <vt:lpstr>Microsoft YaHei</vt:lpstr>
      <vt:lpstr>Times New Roman</vt:lpstr>
      <vt:lpstr>Arial</vt:lpstr>
      <vt:lpstr>Verdana</vt:lpstr>
      <vt:lpstr>Cambria</vt:lpstr>
      <vt:lpstr>Тема Office</vt:lpstr>
      <vt:lpstr>1_Тема Office</vt:lpstr>
      <vt:lpstr>2_Тема Office</vt:lpstr>
      <vt:lpstr>3_Тема Office</vt:lpstr>
      <vt:lpstr>4_Тема Office</vt:lpstr>
      <vt:lpstr>5_Тема Office</vt:lpstr>
      <vt:lpstr>6_Тема Office</vt:lpstr>
      <vt:lpstr>7_Тема Office</vt:lpstr>
      <vt:lpstr>8_Тема Office</vt:lpstr>
      <vt:lpstr>9_Тема Office</vt:lpstr>
      <vt:lpstr>10_Тема Office</vt:lpstr>
      <vt:lpstr>11_Тема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Family</dc:creator>
  <cp:lastModifiedBy>re</cp:lastModifiedBy>
  <cp:revision>12</cp:revision>
  <cp:lastPrinted>1601-01-01T00:00:00Z</cp:lastPrinted>
  <dcterms:created xsi:type="dcterms:W3CDTF">2013-09-06T13:11:35Z</dcterms:created>
  <dcterms:modified xsi:type="dcterms:W3CDTF">2014-04-13T19:28:04Z</dcterms:modified>
</cp:coreProperties>
</file>