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6" r:id="rId4"/>
    <p:sldId id="259" r:id="rId5"/>
    <p:sldId id="262" r:id="rId6"/>
    <p:sldId id="268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FDB5F-3F63-4AF7-BA59-5DB4C37055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49684-5C41-498E-811A-AE880BDF09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D432F-FD83-4A0C-9F1E-DD68C8DB89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41FD-345F-4759-81FE-CDE7EBBAA0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8F62F-10D2-4A2B-8B72-D4594020CF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BEE36-A6DA-48EF-B4E2-12EA4D307F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38205-E4FB-4618-A450-35C3B9B9E1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A083A-3D0C-4A4D-BBE8-6A9B39D91E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BB3FA-FC01-47AA-BEBD-E63197D503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33B00-B590-4840-A5EC-E3D393496E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15487-66DA-4517-95E3-BD406334EA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09EFE2D-CA35-4A06-A23F-A652C469CC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jpeg"/><Relationship Id="rId7" Type="http://schemas.openxmlformats.org/officeDocument/2006/relationships/image" Target="../media/image1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10" Type="http://schemas.openxmlformats.org/officeDocument/2006/relationships/image" Target="../media/image17.gif"/><Relationship Id="rId4" Type="http://schemas.openxmlformats.org/officeDocument/2006/relationships/image" Target="../media/image11.jpeg"/><Relationship Id="rId9" Type="http://schemas.openxmlformats.org/officeDocument/2006/relationships/image" Target="../media/image1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6100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18446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9161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0605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7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9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2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486886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21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Рисунок 30" descr="anima-36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2565400"/>
            <a:ext cx="2643188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889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9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accent2"/>
                </a:solidFill>
              </a:rPr>
              <a:t>Классный час</a:t>
            </a: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b="1" i="1" smtClean="0">
                <a:solidFill>
                  <a:schemeClr val="folHlink"/>
                </a:solidFill>
              </a:rPr>
              <a:t>МИР ФИЗИКИ И КОШКИ</a:t>
            </a:r>
          </a:p>
        </p:txBody>
      </p:sp>
      <p:sp>
        <p:nvSpPr>
          <p:cNvPr id="2070" name="Rectangle 25"/>
          <p:cNvSpPr>
            <a:spLocks noGrp="1" noChangeArrowheads="1"/>
          </p:cNvSpPr>
          <p:nvPr>
            <p:ph type="subTitle" idx="1"/>
          </p:nvPr>
        </p:nvSpPr>
        <p:spPr>
          <a:xfrm>
            <a:off x="0" y="4868863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chemeClr val="accent2"/>
                </a:solidFill>
              </a:rPr>
              <a:t>Подготовила:Рогова О.Б.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chemeClr val="accent2"/>
                </a:solidFill>
              </a:rPr>
              <a:t>учитель физики, информатики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chemeClr val="accent2"/>
                </a:solidFill>
              </a:rPr>
              <a:t>МКОУ «Красноярская СОШ»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>
                <a:solidFill>
                  <a:schemeClr val="accent2"/>
                </a:solidFill>
              </a:rPr>
              <a:t>2014г.</a:t>
            </a:r>
          </a:p>
        </p:txBody>
      </p:sp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288" y="1916113"/>
            <a:ext cx="3025775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6100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18446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9161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0605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7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9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2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486886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21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889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2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/>
          <a:lstStyle/>
          <a:p>
            <a:pPr algn="r" eaLnBrk="1" hangingPunct="1"/>
            <a:r>
              <a:rPr lang="ru-RU" altLang="ru-RU" sz="4000" b="1" i="1" smtClean="0">
                <a:solidFill>
                  <a:schemeClr val="folHlink"/>
                </a:solidFill>
              </a:rPr>
              <a:t>Человек культурен настолько, насколько он способен понять кошку.</a:t>
            </a:r>
            <a:br>
              <a:rPr lang="ru-RU" altLang="ru-RU" sz="4000" b="1" i="1" smtClean="0">
                <a:solidFill>
                  <a:schemeClr val="folHlink"/>
                </a:solidFill>
              </a:rPr>
            </a:br>
            <a:r>
              <a:rPr lang="ru-RU" altLang="ru-RU" sz="1400" b="1" i="1" smtClean="0">
                <a:solidFill>
                  <a:schemeClr val="folHlink"/>
                </a:solidFill>
              </a:rPr>
              <a:t>БЕРНАРД  ШОУ</a:t>
            </a:r>
            <a:endParaRPr lang="ru-RU" altLang="ru-RU" sz="4000" b="1" i="1" smtClean="0">
              <a:solidFill>
                <a:schemeClr val="folHlink"/>
              </a:solidFill>
            </a:endParaRPr>
          </a:p>
        </p:txBody>
      </p:sp>
      <p:sp>
        <p:nvSpPr>
          <p:cNvPr id="3093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205038"/>
            <a:ext cx="6400800" cy="42481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altLang="ru-RU" sz="1400" b="1" u="sng" smtClean="0">
                <a:solidFill>
                  <a:schemeClr val="accent2"/>
                </a:solidFill>
                <a:latin typeface="Times New Roman" pitchFamily="18" charset="0"/>
              </a:rPr>
              <a:t>Цель:</a:t>
            </a: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 создание у учащихся целостного представления об окружающем мире,  расширение кругозора.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u="sng" smtClean="0">
                <a:solidFill>
                  <a:schemeClr val="accent2"/>
                </a:solidFill>
                <a:latin typeface="Times New Roman" pitchFamily="18" charset="0"/>
              </a:rPr>
              <a:t>Задачи: </a:t>
            </a:r>
            <a:endParaRPr lang="ru-RU" altLang="ru-RU" sz="1400" b="1" i="1" u="sng" smtClean="0">
              <a:solidFill>
                <a:schemeClr val="accent2"/>
              </a:solidFill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i="1" smtClean="0">
                <a:solidFill>
                  <a:schemeClr val="accent2"/>
                </a:solidFill>
                <a:latin typeface="Times New Roman" pitchFamily="18" charset="0"/>
              </a:rPr>
              <a:t>учебные:</a:t>
            </a:r>
            <a:endParaRPr lang="ru-RU" altLang="ru-RU" sz="1400" b="1" smtClean="0">
              <a:solidFill>
                <a:schemeClr val="accent2"/>
              </a:solidFill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развитие познавательных интересов учащихся через нестандартную форму подачи ранее изученного материала; </a:t>
            </a:r>
            <a:b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совершенствование у учащихся коммуникативных знаний, умений, навыков во всех видах речевой деятельности (продуктивной и рецептивной);</a:t>
            </a:r>
            <a:b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использование интеграции предметов для повышения интереса, мотивации к изучению физики.</a:t>
            </a:r>
            <a:endParaRPr lang="ru-RU" altLang="ru-RU" sz="1400" b="1" i="1" smtClean="0">
              <a:solidFill>
                <a:schemeClr val="accent2"/>
              </a:solidFill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i="1" smtClean="0">
                <a:solidFill>
                  <a:schemeClr val="accent2"/>
                </a:solidFill>
                <a:latin typeface="Times New Roman" pitchFamily="18" charset="0"/>
              </a:rPr>
              <a:t>познавательные:</a:t>
            </a: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-развитие технического и общего кругозора обучающихся.</a:t>
            </a:r>
            <a:endParaRPr lang="ru-RU" altLang="ru-RU" sz="1400" b="1" i="1" smtClean="0">
              <a:solidFill>
                <a:schemeClr val="accent2"/>
              </a:solidFill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i="1" smtClean="0">
                <a:solidFill>
                  <a:schemeClr val="accent2"/>
                </a:solidFill>
                <a:latin typeface="Times New Roman" pitchFamily="18" charset="0"/>
              </a:rPr>
              <a:t>развивающие</a:t>
            </a: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: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развитие языковых, интеллектуальных и познавательных способностей, ценностных ориентаций, чувств и эмоций школьника, готовность к коммуникации;</a:t>
            </a:r>
            <a:b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гуманитарное и естественнонаучное развитие личности обучающегося.</a:t>
            </a:r>
            <a:endParaRPr lang="ru-RU" altLang="ru-RU" sz="1400" b="1" i="1" smtClean="0">
              <a:solidFill>
                <a:schemeClr val="accent2"/>
              </a:solidFill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i="1" smtClean="0">
                <a:solidFill>
                  <a:schemeClr val="accent2"/>
                </a:solidFill>
                <a:latin typeface="Times New Roman" pitchFamily="18" charset="0"/>
              </a:rPr>
              <a:t>воспитательные</a:t>
            </a: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: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воспитание культуры общения;</a:t>
            </a:r>
            <a:b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ru-RU" altLang="ru-RU" sz="1400" b="1" smtClean="0">
                <a:solidFill>
                  <a:schemeClr val="accent2"/>
                </a:solidFill>
                <a:latin typeface="Times New Roman" pitchFamily="18" charset="0"/>
              </a:rPr>
              <a:t>- формирование потребности в практическом использовании знаний физики в различных сферах деятельности.</a:t>
            </a:r>
          </a:p>
        </p:txBody>
      </p:sp>
      <p:pic>
        <p:nvPicPr>
          <p:cNvPr id="3094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50" y="342900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6100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18446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9161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0605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7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9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2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325" y="5157788"/>
            <a:ext cx="1187450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21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889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6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4608512"/>
          </a:xfrm>
        </p:spPr>
        <p:txBody>
          <a:bodyPr/>
          <a:lstStyle/>
          <a:p>
            <a:pPr algn="l" eaLnBrk="1" hangingPunct="1"/>
            <a:r>
              <a:rPr lang="ru-RU" altLang="ru-RU" smtClean="0"/>
              <a:t>              </a:t>
            </a:r>
            <a:r>
              <a:rPr lang="ru-RU" altLang="ru-RU" sz="2800" b="1" i="1" u="sng" smtClean="0">
                <a:solidFill>
                  <a:schemeClr val="accent2"/>
                </a:solidFill>
              </a:rPr>
              <a:t>План мероприятия:</a:t>
            </a:r>
            <a:r>
              <a:rPr lang="ru-RU" altLang="ru-RU" sz="2800" b="1" i="1" smtClean="0">
                <a:solidFill>
                  <a:schemeClr val="accent2"/>
                </a:solidFill>
              </a:rPr>
              <a:t/>
            </a:r>
            <a:br>
              <a:rPr lang="ru-RU" altLang="ru-RU" sz="2800" b="1" i="1" smtClean="0">
                <a:solidFill>
                  <a:schemeClr val="accent2"/>
                </a:solidFill>
              </a:rPr>
            </a:br>
            <a:r>
              <a:rPr lang="ru-RU" altLang="ru-RU" sz="2800" b="1" i="1" smtClean="0">
                <a:solidFill>
                  <a:schemeClr val="accent2"/>
                </a:solidFill>
              </a:rPr>
              <a:t>1.Вступительное слово учителя</a:t>
            </a:r>
            <a:br>
              <a:rPr lang="ru-RU" altLang="ru-RU" sz="2800" b="1" i="1" smtClean="0">
                <a:solidFill>
                  <a:schemeClr val="accent2"/>
                </a:solidFill>
              </a:rPr>
            </a:br>
            <a:r>
              <a:rPr lang="ru-RU" altLang="ru-RU" sz="2800" b="1" i="1" smtClean="0">
                <a:solidFill>
                  <a:schemeClr val="accent2"/>
                </a:solidFill>
              </a:rPr>
              <a:t>2.Просмотр кинофрагмента (фильма)</a:t>
            </a:r>
            <a:br>
              <a:rPr lang="ru-RU" altLang="ru-RU" sz="2800" b="1" i="1" smtClean="0">
                <a:solidFill>
                  <a:schemeClr val="accent2"/>
                </a:solidFill>
              </a:rPr>
            </a:br>
            <a:r>
              <a:rPr lang="ru-RU" altLang="ru-RU" sz="2800" b="1" i="1" smtClean="0">
                <a:solidFill>
                  <a:schemeClr val="accent2"/>
                </a:solidFill>
              </a:rPr>
              <a:t>3.Презентация учащегося  «Кошки во все времена»</a:t>
            </a:r>
            <a:br>
              <a:rPr lang="ru-RU" altLang="ru-RU" sz="2800" b="1" i="1" smtClean="0">
                <a:solidFill>
                  <a:schemeClr val="accent2"/>
                </a:solidFill>
              </a:rPr>
            </a:br>
            <a:r>
              <a:rPr lang="ru-RU" altLang="ru-RU" sz="2800" b="1" i="1" smtClean="0">
                <a:solidFill>
                  <a:schemeClr val="accent2"/>
                </a:solidFill>
              </a:rPr>
              <a:t>4. Презентация учащегося  «Кошка и законы физики»</a:t>
            </a:r>
            <a:br>
              <a:rPr lang="ru-RU" altLang="ru-RU" sz="2800" b="1" i="1" smtClean="0">
                <a:solidFill>
                  <a:schemeClr val="accent2"/>
                </a:solidFill>
              </a:rPr>
            </a:br>
            <a:r>
              <a:rPr lang="ru-RU" altLang="ru-RU" sz="2800" b="1" i="1" smtClean="0">
                <a:solidFill>
                  <a:schemeClr val="accent2"/>
                </a:solidFill>
              </a:rPr>
              <a:t>5.Рисунок «Моя кошка»</a:t>
            </a:r>
          </a:p>
        </p:txBody>
      </p:sp>
      <p:sp>
        <p:nvSpPr>
          <p:cNvPr id="4117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0" y="4868863"/>
            <a:ext cx="6659563" cy="175260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accent2"/>
                </a:solidFill>
              </a:rPr>
              <a:t>.</a:t>
            </a:r>
          </a:p>
        </p:txBody>
      </p:sp>
      <p:pic>
        <p:nvPicPr>
          <p:cNvPr id="4118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6100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18446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9161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0605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7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9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2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486886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21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889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0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431800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chemeClr val="folHlink"/>
                </a:solidFill>
              </a:rPr>
              <a:t>Парад кошек</a:t>
            </a:r>
          </a:p>
        </p:txBody>
      </p:sp>
      <p:sp>
        <p:nvSpPr>
          <p:cNvPr id="5141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0" y="4868863"/>
            <a:ext cx="6400800" cy="1752600"/>
          </a:xfrm>
        </p:spPr>
        <p:txBody>
          <a:bodyPr/>
          <a:lstStyle/>
          <a:p>
            <a:pPr eaLnBrk="1" hangingPunct="1"/>
            <a:endParaRPr lang="ru-RU" altLang="ru-RU" smtClean="0">
              <a:solidFill>
                <a:schemeClr val="accent2"/>
              </a:solidFill>
            </a:endParaRPr>
          </a:p>
        </p:txBody>
      </p:sp>
      <p:pic>
        <p:nvPicPr>
          <p:cNvPr id="5142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5963" y="357346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364490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25" descr="16290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981075"/>
            <a:ext cx="2954338" cy="19637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145" name="Picture 26" descr="16294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76600" y="981075"/>
            <a:ext cx="2808288" cy="2001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146" name="Picture 27" descr="16301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981075"/>
            <a:ext cx="2771775" cy="1976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147" name="Picture 28" descr="16304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0825" y="3068638"/>
            <a:ext cx="2828925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148" name="Picture 29" descr="163115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32138" y="3068638"/>
            <a:ext cx="2782887" cy="198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149" name="Picture 30" descr="163137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11863" y="3068638"/>
            <a:ext cx="2157412" cy="3025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6100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18446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19891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26035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2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3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9161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4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333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5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060575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6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7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0" name="Picture 19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2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486886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21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494188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8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188913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4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/>
          <a:lstStyle/>
          <a:p>
            <a:pPr eaLnBrk="1" hangingPunct="1"/>
            <a:endParaRPr lang="ru-RU" altLang="ru-RU" b="1" i="1" smtClean="0">
              <a:solidFill>
                <a:schemeClr val="folHlink"/>
              </a:solidFill>
            </a:endParaRPr>
          </a:p>
        </p:txBody>
      </p:sp>
      <p:sp>
        <p:nvSpPr>
          <p:cNvPr id="6165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0" y="4868863"/>
            <a:ext cx="6400800" cy="1752600"/>
          </a:xfrm>
        </p:spPr>
        <p:txBody>
          <a:bodyPr/>
          <a:lstStyle/>
          <a:p>
            <a:pPr eaLnBrk="1" hangingPunct="1"/>
            <a:endParaRPr lang="ru-RU" altLang="ru-RU" smtClean="0">
              <a:solidFill>
                <a:schemeClr val="accent2"/>
              </a:solidFill>
            </a:endParaRPr>
          </a:p>
        </p:txBody>
      </p:sp>
      <p:pic>
        <p:nvPicPr>
          <p:cNvPr id="6166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10" descr="bkitte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3500438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8" name="Picture 25" descr="1634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43213" y="1268413"/>
            <a:ext cx="3222625" cy="282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169" name="Picture 26" descr="16342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888" y="260350"/>
            <a:ext cx="2854325" cy="2446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170" name="Picture 28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4200525"/>
            <a:ext cx="476250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1" name="Picture 28" descr="E:\кошки1\Внеклассная работа по физике 2014г.декабрь\ВНЕКЛАССНОЕ МЕРОПРИЯТИЕ физика декабрь 2013\koshkia-1446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65100" y="1852613"/>
            <a:ext cx="1789113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2" name="Picture 30" descr="E:\кошки1\Внеклассная работа по физике 2014г.декабрь\ВНЕКЛАССНОЕ МЕРОПРИЯТИЕ физика декабрь 2013\koshkia-1436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65100" y="115888"/>
            <a:ext cx="1449388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3" name="Picture 32" descr="E:\кошки1\Внеклассная работа по физике 2014г.декабрь\ВНЕКЛАССНОЕ МЕРОПРИЯТИЕ физика декабрь 2013\koshkia-72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324725" y="2863850"/>
            <a:ext cx="1606550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4" name="Picture 34" descr="E:\кошки1\Внеклассная работа по физике 2014г.декабрь\ВНЕКЛАССНОЕ МЕРОПРИЯТИЕ физика декабрь 2013\koshkia-119.gif"/>
          <p:cNvPicPr>
            <a:picLocks noChangeAspect="1" noChangeArrowheads="1" noCrop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076825" y="4570413"/>
            <a:ext cx="19177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5" name="Picture 36" descr="E:\кошки1\Внеклассная работа по физике 2014г.декабрь\ВНЕКЛАССНОЕ МЕРОПРИЯТИЕ физика декабрь 2013\koshkia-84.gif"/>
          <p:cNvPicPr>
            <a:picLocks noChangeAspect="1" noChangeArrowheads="1" noCrop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700338" y="69850"/>
            <a:ext cx="2070100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7172" name="Picture 4" descr="F:\DCIM\100OLYMP\PC180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75" y="-11113"/>
            <a:ext cx="3836988" cy="386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F:\DCIM\100OLYMP\PC18000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7625" y="-11113"/>
            <a:ext cx="4972050" cy="372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F:\DCIM\100OLYMP\PC18000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14288" y="3716338"/>
            <a:ext cx="4256088" cy="319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F:\DCIM\100OLYMP\PC18000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9938" y="3716338"/>
            <a:ext cx="4235450" cy="317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64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Оформление по умолчанию</vt:lpstr>
      <vt:lpstr>Классный час МИР ФИЗИКИ И КОШКИ</vt:lpstr>
      <vt:lpstr>Человек культурен настолько, насколько он способен понять кошку. БЕРНАРД  ШОУ</vt:lpstr>
      <vt:lpstr>              План мероприятия: 1.Вступительное слово учителя 2.Просмотр кинофрагмента (фильма) 3.Презентация учащегося  «Кошки во все времена» 4. Презентация учащегося  «Кошка и законы физики» 5.Рисунок «Моя кошка»</vt:lpstr>
      <vt:lpstr>Парад кошек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Законы физики кота</dc:title>
  <dc:creator>БОВ</dc:creator>
  <cp:lastModifiedBy>re</cp:lastModifiedBy>
  <cp:revision>11</cp:revision>
  <dcterms:created xsi:type="dcterms:W3CDTF">2014-01-15T13:20:28Z</dcterms:created>
  <dcterms:modified xsi:type="dcterms:W3CDTF">2014-04-04T18:05:03Z</dcterms:modified>
</cp:coreProperties>
</file>