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9" r:id="rId13"/>
    <p:sldId id="270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4610-F020-48BD-9DCE-67A6E0CC0CEB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C913-9B08-4553-A612-BB1D77186B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4610-F020-48BD-9DCE-67A6E0CC0CEB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C913-9B08-4553-A612-BB1D77186B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4610-F020-48BD-9DCE-67A6E0CC0CEB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C913-9B08-4553-A612-BB1D77186B9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4610-F020-48BD-9DCE-67A6E0CC0CEB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C913-9B08-4553-A612-BB1D77186B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4610-F020-48BD-9DCE-67A6E0CC0CEB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C913-9B08-4553-A612-BB1D77186B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4610-F020-48BD-9DCE-67A6E0CC0CEB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C913-9B08-4553-A612-BB1D77186B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4610-F020-48BD-9DCE-67A6E0CC0CEB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C913-9B08-4553-A612-BB1D77186B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4610-F020-48BD-9DCE-67A6E0CC0CEB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C913-9B08-4553-A612-BB1D77186B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4610-F020-48BD-9DCE-67A6E0CC0CEB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C913-9B08-4553-A612-BB1D77186B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4610-F020-48BD-9DCE-67A6E0CC0CEB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C913-9B08-4553-A612-BB1D77186B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84610-F020-48BD-9DCE-67A6E0CC0CEB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4C913-9B08-4553-A612-BB1D77186B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FF84610-F020-48BD-9DCE-67A6E0CC0CEB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F54C913-9B08-4553-A612-BB1D77186B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424936" cy="18002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«ГЕРБ МОЕГО ГОРОДА </a:t>
            </a:r>
            <a:br>
              <a:rPr lang="ru-RU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И МОЕЙ СЕМЬИ»</a:t>
            </a:r>
            <a:br>
              <a:rPr lang="ru-RU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занятие по курсу «изобразительное искусство» </a:t>
            </a:r>
            <a:br>
              <a:rPr lang="ru-RU" sz="22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обучающихся  6-7 лет</a:t>
            </a:r>
            <a:endParaRPr lang="ru-RU" sz="22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564904"/>
            <a:ext cx="3096978" cy="36724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3" y="2996952"/>
            <a:ext cx="2057770" cy="2376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3712" y="2776790"/>
            <a:ext cx="1026793" cy="12938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3220831"/>
            <a:ext cx="1028280" cy="16996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0230" y="4401108"/>
            <a:ext cx="1042288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5874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129" y="2348880"/>
            <a:ext cx="7272809" cy="35589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475656" y="1432588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Разделение гербового поля</a:t>
            </a:r>
            <a:endParaRPr lang="ru-RU" sz="32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822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9631" y="3120806"/>
            <a:ext cx="2003078" cy="26393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8853" y="3117501"/>
            <a:ext cx="1944216" cy="26426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374417"/>
            <a:ext cx="2491668" cy="34861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707904" y="1628800"/>
            <a:ext cx="4680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Примеры стилизации </a:t>
            </a:r>
          </a:p>
          <a:p>
            <a:pPr algn="ctr"/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изображении</a:t>
            </a:r>
            <a:endParaRPr lang="ru-RU" sz="32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845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877" y="2348881"/>
            <a:ext cx="3032528" cy="35591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2348881"/>
            <a:ext cx="2143426" cy="26010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3374539"/>
            <a:ext cx="2037072" cy="2533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37774" y="1052736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Творческие работы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воспитанников выполненные на заданную тему.</a:t>
            </a:r>
            <a:endParaRPr lang="ru-RU" sz="20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059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2276872"/>
            <a:ext cx="1951512" cy="26016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6" y="2224027"/>
            <a:ext cx="3184759" cy="3816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3334692"/>
            <a:ext cx="1943422" cy="27057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99578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Творческие работы</a:t>
            </a:r>
          </a:p>
          <a:p>
            <a:pPr algn="ctr"/>
            <a:r>
              <a:rPr lang="ru-RU" sz="2000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воспитанников выполненные на заданную тему.</a:t>
            </a:r>
          </a:p>
        </p:txBody>
      </p:sp>
    </p:spTree>
    <p:extLst>
      <p:ext uri="{BB962C8B-B14F-4D97-AF65-F5344CB8AC3E}">
        <p14:creationId xmlns:p14="http://schemas.microsoft.com/office/powerpoint/2010/main" xmlns="" val="3464041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365104"/>
            <a:ext cx="6696744" cy="1656184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Работу выполнила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МОУ ДЮЦ г. Волгограда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отдела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зобразительного и декоративного творчества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Широбакина Елена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леговна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3212976"/>
            <a:ext cx="5544616" cy="72008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4380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0397" y="2204864"/>
            <a:ext cx="6824068" cy="38164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608595"/>
            <a:ext cx="3858720" cy="45756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8357" y="758711"/>
            <a:ext cx="6720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Герб Российской Федерации</a:t>
            </a:r>
            <a:endParaRPr lang="ru-RU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1916832"/>
            <a:ext cx="1474538" cy="988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4776" y="2708920"/>
            <a:ext cx="1144357" cy="8582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25541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1889398"/>
            <a:ext cx="2684968" cy="41307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864780"/>
            <a:ext cx="3563999" cy="23363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4143898"/>
            <a:ext cx="2023120" cy="14049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3678" y="4581128"/>
            <a:ext cx="2030710" cy="11604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35785" y="125953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Герб Царицына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287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642391"/>
            <a:ext cx="4824536" cy="42053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24701" y="2492896"/>
            <a:ext cx="2905224" cy="33548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52120" y="1844823"/>
            <a:ext cx="2507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Герб Волгограда</a:t>
            </a:r>
            <a:endParaRPr lang="ru-RU" sz="24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3" y="1642391"/>
            <a:ext cx="1944217" cy="14581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8827" y="2770554"/>
            <a:ext cx="1645102" cy="10030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047" y="3645025"/>
            <a:ext cx="1743730" cy="12300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76972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628800"/>
            <a:ext cx="4968553" cy="43309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579" y="2204862"/>
            <a:ext cx="2855374" cy="3673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6130" y="151341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Герб Волжского</a:t>
            </a:r>
            <a:endParaRPr lang="ru-RU" sz="24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2977" y="1544823"/>
            <a:ext cx="2416896" cy="13183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4390" y="3384315"/>
            <a:ext cx="1633394" cy="12250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4365104"/>
            <a:ext cx="1368153" cy="10261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21750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556792"/>
            <a:ext cx="5005348" cy="43629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614536"/>
            <a:ext cx="2753910" cy="45520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08895" y="148478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Герб Камышина</a:t>
            </a:r>
            <a:endParaRPr lang="ru-RU" sz="24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5275" y="1756792"/>
            <a:ext cx="1653547" cy="1240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8068" y="2996952"/>
            <a:ext cx="1516941" cy="11377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4005064"/>
            <a:ext cx="1337001" cy="10027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58571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2899" y="1605579"/>
            <a:ext cx="5112568" cy="44564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7137" y="2204864"/>
            <a:ext cx="3055060" cy="38497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7960" y="1605577"/>
            <a:ext cx="2513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Герб Урюпинска</a:t>
            </a:r>
            <a:endParaRPr lang="ru-RU" sz="24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902" y="2852936"/>
            <a:ext cx="1749464" cy="1238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664" y="4869160"/>
            <a:ext cx="1549591" cy="10382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3760092"/>
            <a:ext cx="1224135" cy="11090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19910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0395" y="2420888"/>
            <a:ext cx="6979920" cy="3228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835696" y="1412776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щитов</a:t>
            </a:r>
            <a:endParaRPr lang="ru-RU" sz="32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1942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9495" y="1412776"/>
            <a:ext cx="3963117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9495" y="4365104"/>
            <a:ext cx="7080428" cy="14668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868144" y="2082562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Короны </a:t>
            </a:r>
          </a:p>
          <a:p>
            <a:r>
              <a:rPr lang="ru-RU" sz="4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гербов</a:t>
            </a:r>
            <a:endParaRPr lang="ru-RU" sz="4000" b="1" dirty="0">
              <a:solidFill>
                <a:schemeClr val="tx2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3317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487</TotalTime>
  <Words>51</Words>
  <Application>Microsoft Office PowerPoint</Application>
  <PresentationFormat>Экран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«ГЕРБ МОЕГО ГОРОДА  И МОЕЙ СЕМЬИ» занятие по курсу «изобразительное искусство»  для обучающихся  6-7 лет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Работу выполнила педагог дополнительного образования МОУ ДЮЦ г. Волгограда отдела Изобразительного и декоративного творчества Широбакина Елена Олеговна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Lena</dc:creator>
  <cp:lastModifiedBy>re</cp:lastModifiedBy>
  <cp:revision>30</cp:revision>
  <dcterms:created xsi:type="dcterms:W3CDTF">2012-04-09T18:57:25Z</dcterms:created>
  <dcterms:modified xsi:type="dcterms:W3CDTF">2014-04-03T23:13:14Z</dcterms:modified>
</cp:coreProperties>
</file>