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2" r:id="rId6"/>
    <p:sldId id="260" r:id="rId7"/>
    <p:sldId id="263" r:id="rId8"/>
    <p:sldId id="265" r:id="rId9"/>
    <p:sldId id="267" r:id="rId10"/>
    <p:sldId id="266" r:id="rId11"/>
    <p:sldId id="270" r:id="rId12"/>
    <p:sldId id="271" r:id="rId13"/>
    <p:sldId id="272" r:id="rId14"/>
    <p:sldId id="273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F129-7378-4D63-AE0B-7543489BC96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7207-28D4-40DD-B96D-92B5516EE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44624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«СРЕДНЯЯ ОБЩЕОБРАЗОВАТЕЛЬНАЯ ШКОЛА №14» 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УЗЛОВАЯ ТУЛЬСКОЙ ОБЛАСТИ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IMG_4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00200"/>
            <a:ext cx="6912767" cy="49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СИДЯЧИЕ ЛИСТЬЯ:</a:t>
            </a:r>
            <a:endParaRPr lang="ru-RU" sz="6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Рисунок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02433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6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06136" y="1600200"/>
            <a:ext cx="294072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ЛИСТЬЕВ: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ОКРУГЛАЯ </a:t>
            </a:r>
          </a:p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(манжетка)</a:t>
            </a:r>
            <a:endParaRPr lang="ru-RU" sz="1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СЕРДЦЕВИДНАЯ </a:t>
            </a:r>
          </a:p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(абрикос обыкновенный)</a:t>
            </a:r>
            <a:endParaRPr lang="ru-RU" sz="1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АБРИКО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1412" y="2276872"/>
            <a:ext cx="3653036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Содержимое 14" descr="МАНЖЕТ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04864"/>
            <a:ext cx="4040188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ЛИСТЬЕВ: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ЛИНЕЙНАЯ</a:t>
            </a:r>
          </a:p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(камыш)</a:t>
            </a:r>
            <a:endParaRPr lang="ru-RU" sz="1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prstGeom prst="flowChartMagneticDru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ИГОЛЬЧАТАЯ </a:t>
            </a:r>
          </a:p>
          <a:p>
            <a:pPr algn="ctr"/>
            <a:r>
              <a:rPr lang="ru-RU" sz="18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(пихта)</a:t>
            </a:r>
            <a:endParaRPr lang="ru-RU" sz="1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kami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03244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pihta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8024" y="2492897"/>
            <a:ext cx="381642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ФОРМЫ КРАЯ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ЛИСТЬЕВ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9" descr="КРАЙЛИС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208912" cy="482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844823"/>
          <a:ext cx="8229600" cy="456969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14800"/>
                <a:gridCol w="4114800"/>
              </a:tblGrid>
              <a:tr h="1244192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КРАЯ ЛИСТЬЕВ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endParaRPr lang="ru-RU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0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Цельный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Сирень, подорожник, драцена, фикус.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0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Зубчатый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Яблоня,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манжетка, клен.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0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Пильчатый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Осина, крапива, береза.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10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Городчатый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Дуб.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flowChartManualOpe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ЛИСТЬЯ БЫВАЮТ</a:t>
            </a:r>
            <a:r>
              <a:rPr lang="ru-RU" sz="6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8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 – состоят из одной листовой пластинки (напр., сирень, ромашка, клен и др.)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969767" cy="115212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СЛОЖНЫЕ  - имеют несколько листовых пластинок  на одном черешке (напр., шиповник, земляника, каштан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Содержимое 36" descr="сирень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4032448" cy="302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8" name="Содержимое 37" descr="землягте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3068960"/>
            <a:ext cx="404177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0" name="Прямая со стрелкой 19"/>
          <p:cNvCxnSpPr/>
          <p:nvPr/>
        </p:nvCxnSpPr>
        <p:spPr>
          <a:xfrm>
            <a:off x="4427984" y="98072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779912" y="980728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p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15" descr="Сложные листь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7992888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99392"/>
            <a:ext cx="9144000" cy="70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ЖИЛКОВАНИЕ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27137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00200"/>
            <a:ext cx="8136904" cy="4997152"/>
          </a:xfrm>
        </p:spPr>
      </p:pic>
    </p:spTree>
  </p:cSld>
  <p:clrMapOvr>
    <a:masterClrMapping/>
  </p:clrMapOvr>
  <p:transition spd="med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1. Быстро поморгать, закрыть глаза и посидеть спокойно, медленно считая до 5. Повторить 4 — 5 раз.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2. Крепко зажмурить глаза (считать до 3, открыть их и посмотреть вдаль (считать до 5). Повторить 4 — 5 раз.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3. 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 — 5 раз.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4. Посмотреть на указательный палец вытянутой руки на счет 1 — 4, потом перенести взор вдаль на счет 1 — 6. Повторить 4 — 5 раз.</a:t>
            </a:r>
          </a:p>
          <a:p>
            <a:pPr>
              <a:buNone/>
            </a:pP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    5. В среднем темпе проделать 3 — 4 круговых движения глазами в правую сторону, столько же в левую сторону. Расслабив глазные мышцы, посмотреть вдаль на счет 1 — 6. Повторить 1 — 2 раза.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br>
              <a:rPr lang="ru-RU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(Комплекс упражнений гимнастики для  глаз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4104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1913384"/>
                <a:gridCol w="2201416"/>
                <a:gridCol w="2057400"/>
              </a:tblGrid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растения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Листья простые и сложные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Жилкование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Листорасположение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Липа, клен, фасоль, шиповник, конский каштан, дуб, желтая акация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ЛАБАРАТОРНАЯ РАБОТА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«Листья простые и сложные, их жилкование и листорасположение» (Инструкция на стр. 106 учеб.)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«ВНЕШНЕЕ СТРОЕНИЕ ЛИСТА»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и химии </a:t>
            </a:r>
          </a:p>
          <a:p>
            <a:pPr algn="ctr">
              <a:buNone/>
            </a:pPr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Солтанова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Зейнаб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Магомеднабиевна</a:t>
            </a:r>
            <a:endParaRPr lang="ru-RU" sz="1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1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лист состоит из листовых пластин, черешка, основания, прилистника;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  лист с черешком называют черешковым. Лист без черешка сидячим; охватывающий стебель под углом – вставочным;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 лист с одной листовой пластиной – простой, с несколькими, расположенным на общем черенке сложным;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 сложные листья могут быть тройчатыми, пальчато-сложными, перисто-сложными, парноперистыми и непарноперистыми;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- жилкование листьев может быть сетчатым, дуговым и параллельным. 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4624"/>
            <a:ext cx="9144000" cy="70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b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 с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ошибками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люблю собирать листья. Красивые листья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у клена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они имеют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 листовых пластинок. Такое же строение и у листьев земляники,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липы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каштана. Называются эти листья сложными. Интересно и расположение жилок на листьях - известно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до 10 видов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жилкования. Например,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у березы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оно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дуговое,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у ландыша параллельное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у листьев яблони – сетчатое».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на уроке: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мне было трудно…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сегодня я научился…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самым интересным было…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СИНКВЕЙН: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 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– одно существительное                                                         2. – два прилагательных                                                         3. –три глагола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4. –фраза из четырех слов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Слово – ассоциация к первой строке.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ellipse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Пересказ п.23 стр.105, выполнить  в рабочей тетради задания № 76-79 стр. 34-35.</a:t>
            </a:r>
          </a:p>
          <a:p>
            <a:pPr>
              <a:buNone/>
            </a:pPr>
            <a:r>
              <a:rPr lang="ru-RU" sz="3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желанию (на дополнительную отметку) составить рассказ с ошибками на тему: «Внешнее строение листа».</a:t>
            </a:r>
          </a:p>
          <a:p>
            <a:pPr>
              <a:buNone/>
            </a:pPr>
            <a:r>
              <a:rPr lang="ru-RU" sz="3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 Подготовить кроссворды, ребусы по теме "Лист".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УРОК!!!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22" descr="osenli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98787"/>
            <a:ext cx="4038600" cy="3928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Содержимое 25" descr="ослик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88840"/>
            <a:ext cx="4038600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1. Пасечник В.В. Биология. 6 класс. Бактерии, грибы, растения: Учеб. Для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учебных заведений. - 6-е изд., стереотип. - М.: Дрофа, 2011. – 272 с.</a:t>
            </a:r>
          </a:p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2. Преображенская, Н.В. Рабочая тетрадь по биологии: 6 класс: к учебнику В.В. Пасечника «Биология. Бактерии. Грибы. Растения» / Н.В. Преображенская. — М.: Издательство «Экзамен», 2011. — 79, [1] с : ил. (Серия «Учебно-методический комплект»).</a:t>
            </a:r>
          </a:p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3. Федор Тютчев. Избранное. Всемирная библиотека поэзии. Ростов-на-Дону, "Феникс", 1997.- 344 с.</a:t>
            </a:r>
          </a:p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4. Гете И.В. Избранные сочинения в четырех томах. Том 3. –М.: Изд-во «Наука», 1985. – 482 с.</a:t>
            </a:r>
          </a:p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5. Я иду на урок биологии - Ботаника: 6 класс: Книга для учителя /под ред. Ивановой Н.Г., Феоктистовой Н.Ю./ Серия: Библиотека Первого сентября: Я иду на урок. 2002.- 227 с.</a:t>
            </a:r>
          </a:p>
          <a:p>
            <a:pPr lvl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6. Интернет-ресурсы.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2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Побег развивается из…: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Корня;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Стебля;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Почки.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Места прикрепления листьев к побегу называют…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Узлами;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междоузлиями.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После опадания листа на его месте на побеге остается…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почка;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новый побег;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листовой рубец.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Почки, из которых образуются побеги с листьями, называют…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вегетативными;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генеративными.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Почки растений умеренной зоны, как правило, 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 имеют почечных чешуй;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имеют почечные чешуи.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Из почки на побеге появляются…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корень;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лист;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новый побег.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Промежутки между листьями на побеге называются…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узлами;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междоузлиями.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Ответы: 1)-в; 2)-а;3)-в;4)-а;5)-б;6)-б;7)-б.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ОЦЕНОК: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нет ошибок;</a:t>
            </a:r>
          </a:p>
          <a:p>
            <a:pPr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1-2 ошибки;</a:t>
            </a:r>
          </a:p>
          <a:p>
            <a:pPr algn="ct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«3»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3-4 ошибки;</a:t>
            </a:r>
          </a:p>
          <a:p>
            <a:pPr algn="ctr">
              <a:buNone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«2»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– более 4 ошибок.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5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65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008313" cy="439248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Shruti" pitchFamily="34" charset="0"/>
              </a:rPr>
              <a:t>- боковая часть побега;</a:t>
            </a:r>
          </a:p>
          <a:p>
            <a:pPr algn="just">
              <a:buFontTx/>
              <a:buChar char="-"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Shruti" pitchFamily="34" charset="0"/>
              </a:rPr>
              <a:t>вегетативный орган, в котором образуются органические вещества.</a:t>
            </a:r>
          </a:p>
          <a:p>
            <a:endParaRPr lang="ru-RU" dirty="0"/>
          </a:p>
        </p:txBody>
      </p:sp>
      <p:pic>
        <p:nvPicPr>
          <p:cNvPr id="14" name="Содержимое 13" descr="1272146914_nature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4607"/>
            <a:ext cx="5111750" cy="3829998"/>
          </a:xfrm>
        </p:spPr>
      </p:pic>
    </p:spTree>
  </p:cSld>
  <p:clrMapOvr>
    <a:masterClrMapping/>
  </p:clrMapOvr>
  <p:transition spd="med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ЛИСТА:</a:t>
            </a:r>
            <a:endParaRPr lang="ru-RU" sz="6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4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фотосинтез - образование органических веществ из неорганических;</a:t>
            </a:r>
          </a:p>
          <a:p>
            <a:pPr>
              <a:buNone/>
            </a:pP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азообмен;</a:t>
            </a:r>
          </a:p>
          <a:p>
            <a:pPr>
              <a:buNone/>
            </a:pP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спарение влаги, участвуют в круговороте воды в природе (умеряет жару летом);</a:t>
            </a:r>
          </a:p>
          <a:p>
            <a:pPr>
              <a:buNone/>
            </a:pPr>
            <a:r>
              <a:rPr lang="ru-RU" sz="4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копят вредные вещества и пыль (защита от вредных примесей).</a:t>
            </a:r>
          </a:p>
          <a:p>
            <a:endParaRPr lang="ru-RU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ЛИСТА</a:t>
            </a:r>
            <a:endParaRPr lang="ru-RU" sz="6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5КАКА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00201"/>
            <a:ext cx="7056784" cy="43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ya-berez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ЧЕРЕШКОВЫЕ ЛИСТЬЯ</a:t>
            </a:r>
            <a:endParaRPr lang="ru-RU" sz="5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КЛЕН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6004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авая круглая скобка 8"/>
          <p:cNvSpPr/>
          <p:nvPr/>
        </p:nvSpPr>
        <p:spPr>
          <a:xfrm>
            <a:off x="8532440" y="3501008"/>
            <a:ext cx="216024" cy="4571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бЕРЕЗ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941962"/>
            <a:ext cx="3884240" cy="384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996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КАЗЕННОЕ ОБРАЗОВАТЕЛЬНОЕ УЧРЕЖДЕНИЕ «СРЕДНЯЯ ОБЩЕОБРАЗОВАТЕЛЬНАЯ ШКОЛА №14»  Г. УЗЛОВАЯ ТУЛЬСКОЙ ОБЛАСТИ</vt:lpstr>
      <vt:lpstr>«ВНЕШНЕЕ СТРОЕНИЕ ЛИСТА»</vt:lpstr>
      <vt:lpstr>ТЕСТ</vt:lpstr>
      <vt:lpstr>Слайд 4</vt:lpstr>
      <vt:lpstr>КРИТЕРИИ ОЦЕНОК:</vt:lpstr>
      <vt:lpstr>ЛИСТ</vt:lpstr>
      <vt:lpstr>ФУНКЦИИ ЛИСТА:</vt:lpstr>
      <vt:lpstr> СТРОЕНИЕ ЛИСТА</vt:lpstr>
      <vt:lpstr> ЧЕРЕШКОВЫЕ ЛИСТЬЯ</vt:lpstr>
      <vt:lpstr>СИДЯЧИЕ ЛИСТЬЯ:</vt:lpstr>
      <vt:lpstr>ФОРМЫ ЛИСТЬЕВ:</vt:lpstr>
      <vt:lpstr>ФОРМЫ ЛИСТЬЕВ:</vt:lpstr>
      <vt:lpstr>ФОРМЫ КРАЯ ЛИСТЬЕВ:</vt:lpstr>
      <vt:lpstr>ТАБЛИЦА </vt:lpstr>
      <vt:lpstr>ЛИСТЬЯ БЫВАЮТ:</vt:lpstr>
      <vt:lpstr>Слайд 16</vt:lpstr>
      <vt:lpstr>ЖИЛКОВАНИЕ</vt:lpstr>
      <vt:lpstr>ФИЗМИНУТКА (Комплекс упражнений гимнастики для  глаз)</vt:lpstr>
      <vt:lpstr>ЛАБАРАТОРНАЯ РАБОТА  «Листья простые и сложные, их жилкование и листорасположение» (Инструкция на стр. 106 учеб.)</vt:lpstr>
      <vt:lpstr>ВЫВОДЫ:</vt:lpstr>
      <vt:lpstr>ЗАКРЕПЛЕНИЕ  (Рассказ с ошибками)</vt:lpstr>
      <vt:lpstr>РЕФЛЕКСИЯ:</vt:lpstr>
      <vt:lpstr>СИНКВЕЙН:</vt:lpstr>
      <vt:lpstr>ДОМАШНЕЕ ЗАДАНИЕ:</vt:lpstr>
      <vt:lpstr>СПАСИБО ЗА УРОК!!!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«Внешнее строение листа»</dc:title>
  <dc:creator>RePack by SPecialiST</dc:creator>
  <cp:lastModifiedBy>RePack by SPecialiST</cp:lastModifiedBy>
  <cp:revision>117</cp:revision>
  <dcterms:created xsi:type="dcterms:W3CDTF">2014-01-18T15:40:07Z</dcterms:created>
  <dcterms:modified xsi:type="dcterms:W3CDTF">2014-01-25T17:56:47Z</dcterms:modified>
</cp:coreProperties>
</file>