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17"/>
  </p:notesMasterIdLst>
  <p:sldIdLst>
    <p:sldId id="256" r:id="rId2"/>
    <p:sldId id="269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fld id="{EBDC6236-E725-40A2-8DF5-578928818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09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032310D-819D-4A4C-A2C6-9484FBFA6066}" type="slidenum">
              <a:rPr lang="ru-RU" altLang="ru-RU" sz="1200" smtClean="0"/>
              <a:pPr/>
              <a:t>1</a:t>
            </a:fld>
            <a:endParaRPr lang="ru-RU" altLang="ru-RU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226B7A-0B32-4837-AE23-01D688506851}" type="slidenum">
              <a:rPr lang="ru-RU" altLang="ru-RU" sz="1200" smtClean="0"/>
              <a:pPr/>
              <a:t>5</a:t>
            </a:fld>
            <a:endParaRPr lang="ru-RU" altLang="ru-RU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1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pitchFamily="18" charset="-52"/>
                </a:endParaRPr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pitchFamily="18" charset="-52"/>
                </a:endParaRPr>
              </a:p>
            </p:txBody>
          </p:sp>
        </p:grpSp>
        <p:pic>
          <p:nvPicPr>
            <p:cNvPr id="6" name="Picture 6" descr="grap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pitchFamily="18" charset="-52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pitchFamily="18" charset="-52"/>
                </a:endParaRPr>
              </a:p>
            </p:txBody>
          </p:sp>
        </p:grpSp>
        <p:sp>
          <p:nvSpPr>
            <p:cNvPr id="8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pitchFamily="18" charset="-52"/>
              </a:endParaRPr>
            </a:p>
          </p:txBody>
        </p:sp>
      </p:grpSp>
      <p:sp>
        <p:nvSpPr>
          <p:cNvPr id="194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fld id="{F4A164AB-5D83-4676-B15E-8D68F30CE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BEDA4-9C77-4B9C-A8DB-AF2A5F3C1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4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7030-4FB9-4468-A622-229EA66AF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34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1BFB-1419-4E2B-825E-6AABBB234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22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2954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D11AC-F704-4F3C-8E4F-1C186D74F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38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5C8A1-A603-4DE2-A313-49129CF29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16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DB40-F84D-41C0-BE77-3504DC1F4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90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30924-D324-4016-B233-54D9B0963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5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79408-3C85-45C7-9124-B267DF2BE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4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5D6D8-27B4-4444-8E0C-F374B0A47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11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BC95B-4ECB-4684-B3FB-0EC747D4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2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94242-C6C0-43C7-825F-DD84E39BC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EEDB-B3BD-4AE1-90A1-4B84B2063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5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D0A41-2692-4D6F-B15F-8E50D1BC7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8436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pitchFamily="18" charset="-52"/>
                </a:endParaRPr>
              </a:p>
            </p:txBody>
          </p:sp>
          <p:sp>
            <p:nvSpPr>
              <p:cNvPr id="18437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pitchFamily="18" charset="-52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1034" name="Picture 7" descr="grapes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35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Times New Roman" pitchFamily="18" charset="-52"/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Times New Roman" pitchFamily="18" charset="-52"/>
                  </a:endParaRPr>
                </a:p>
              </p:txBody>
            </p:sp>
          </p:grpSp>
          <p:sp>
            <p:nvSpPr>
              <p:cNvPr id="18443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pitchFamily="18" charset="-52"/>
                </a:endParaRPr>
              </a:p>
            </p:txBody>
          </p:sp>
        </p:grpSp>
      </p:grp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B00E053A-FF0C-4DAF-8BC6-0E35BA889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428750" y="692696"/>
            <a:ext cx="7162800" cy="434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ВЫШИВКА </a:t>
            </a:r>
          </a:p>
          <a:p>
            <a:pPr algn="ctr"/>
            <a:endParaRPr lang="ru-RU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chemeClr val="tx1">
                  <a:lumMod val="60000"/>
                  <a:lumOff val="40000"/>
                </a:schemeClr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algn="ctr"/>
            <a:r>
              <a:rPr lang="ru-RU" sz="3600" b="1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КРЕСТОМ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5003432" y="5301208"/>
            <a:ext cx="3929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</a:rPr>
              <a:t>учитель технологии</a:t>
            </a:r>
          </a:p>
          <a:p>
            <a:pPr algn="r"/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</a:rPr>
              <a:t>МОУ СОШ № 90</a:t>
            </a:r>
          </a:p>
          <a:p>
            <a:pPr algn="r"/>
            <a:r>
              <a:rPr lang="ru-RU" altLang="ru-RU" sz="1800" b="1" dirty="0" err="1">
                <a:solidFill>
                  <a:schemeClr val="tx2">
                    <a:lumMod val="75000"/>
                  </a:schemeClr>
                </a:solidFill>
              </a:rPr>
              <a:t>Г.Сочи</a:t>
            </a:r>
            <a:endParaRPr lang="ru-RU" alt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altLang="ru-RU" sz="1800" b="1" dirty="0" err="1">
                <a:solidFill>
                  <a:schemeClr val="tx2">
                    <a:lumMod val="75000"/>
                  </a:schemeClr>
                </a:solidFill>
              </a:rPr>
              <a:t>Тлиф</a:t>
            </a: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</a:rPr>
              <a:t> Мира </a:t>
            </a:r>
            <a:r>
              <a:rPr lang="ru-RU" altLang="ru-RU" sz="1800" b="1" dirty="0" err="1">
                <a:solidFill>
                  <a:schemeClr val="tx2">
                    <a:lumMod val="75000"/>
                  </a:schemeClr>
                </a:solidFill>
              </a:rPr>
              <a:t>Халидовна</a:t>
            </a:r>
            <a:endParaRPr lang="ru-RU" alt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33054" y="4987636"/>
            <a:ext cx="7848600" cy="165692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b="1" dirty="0" smtClean="0">
                <a:latin typeface="Arial" charset="0"/>
              </a:rPr>
              <a:t>Двойной (болгарский) крест выполняют в один прием четырьмя стежками: сначала вышивают косой крест, а затем накладывают сверху вниз вертикальный и слева направо горизонтальный стежки(а). После выполнения двойного креста иголку вкалывают в углу и вышивают следующий двойной крест и т.д. (б)</a:t>
            </a:r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754538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Вышивание двойным (болгарским) крестом</a:t>
            </a:r>
          </a:p>
        </p:txBody>
      </p:sp>
      <p:pic>
        <p:nvPicPr>
          <p:cNvPr id="11268" name="Picture 6" descr="IMAGE00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8" t="77687" r="4469" b="3407"/>
          <a:stretch>
            <a:fillRect/>
          </a:stretch>
        </p:blipFill>
        <p:spPr>
          <a:xfrm>
            <a:off x="1476375" y="1981200"/>
            <a:ext cx="7127875" cy="2455863"/>
          </a:xfrm>
          <a:solidFill>
            <a:schemeClr val="tx2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72009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Схемы для вышивки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89138"/>
            <a:ext cx="7885112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7561263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72009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Схемы для вышивки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72009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Схемы для вышивки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01838"/>
            <a:ext cx="7200900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72009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Схемы для вышивки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51013"/>
            <a:ext cx="720090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772400" cy="1143000"/>
          </a:xfrm>
        </p:spPr>
        <p:txBody>
          <a:bodyPr/>
          <a:lstStyle/>
          <a:p>
            <a:pPr algn="ctr"/>
            <a:r>
              <a:rPr lang="ru-RU" dirty="0"/>
              <a:t>Домашнее </a:t>
            </a:r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981200"/>
            <a:ext cx="5004792" cy="4114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рисунок для вашего изделия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дополнительную оценку по желанию : сделать сообщение на тему «Чудо вышивка»; составить кроссворд, чтобы получить слово «вышивка»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2958026" cy="37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технике выполнения счетных швов- шов крест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одному из самых древних видов искусства – вышивке;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любовь к художественному творчеству, воспитать чувство красоты;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и развитию познавательного интереса учащихся к предмету, самостоятельности учащихся.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2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1285875" y="500063"/>
            <a:ext cx="7488238" cy="8112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Начало вышивания</a:t>
            </a:r>
          </a:p>
        </p:txBody>
      </p:sp>
      <p:pic>
        <p:nvPicPr>
          <p:cNvPr id="4099" name="Picture 5" descr="вышивка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4" t="13762" r="23358" b="33887"/>
          <a:stretch/>
        </p:blipFill>
        <p:spPr bwMode="auto">
          <a:xfrm>
            <a:off x="2267744" y="1759222"/>
            <a:ext cx="5581192" cy="419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2276872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28383" y="2309308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293096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8384" y="4289469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5229200"/>
            <a:ext cx="8856984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b="1" dirty="0" smtClean="0">
                <a:latin typeface="Arial" charset="0"/>
              </a:rPr>
              <a:t>     </a:t>
            </a:r>
            <a:r>
              <a:rPr lang="ru-RU" altLang="ru-RU" sz="2000" b="1" dirty="0" smtClean="0">
                <a:latin typeface="Arial" charset="0"/>
              </a:rPr>
              <a:t>Одиночный </a:t>
            </a:r>
            <a:r>
              <a:rPr lang="ru-RU" altLang="ru-RU" sz="2000" b="1" dirty="0" smtClean="0">
                <a:latin typeface="Arial" charset="0"/>
              </a:rPr>
              <a:t>крестик </a:t>
            </a:r>
            <a:r>
              <a:rPr lang="ru-RU" altLang="ru-RU" sz="2000" b="1" dirty="0" smtClean="0">
                <a:latin typeface="Arial" charset="0"/>
              </a:rPr>
              <a:t> выполняют </a:t>
            </a:r>
            <a:r>
              <a:rPr lang="ru-RU" altLang="ru-RU" sz="2000" b="1" dirty="0" smtClean="0">
                <a:latin typeface="Arial" charset="0"/>
              </a:rPr>
              <a:t>в два приема:</a:t>
            </a:r>
          </a:p>
          <a:p>
            <a:pPr>
              <a:buFontTx/>
              <a:buNone/>
            </a:pPr>
            <a:r>
              <a:rPr lang="ru-RU" altLang="ru-RU" sz="2000" b="1" dirty="0" smtClean="0">
                <a:latin typeface="Arial" charset="0"/>
              </a:rPr>
              <a:t>- первый стежок - снизу слева вверх направо</a:t>
            </a:r>
          </a:p>
          <a:p>
            <a:pPr>
              <a:buFontTx/>
              <a:buNone/>
            </a:pPr>
            <a:r>
              <a:rPr lang="ru-RU" altLang="ru-RU" sz="2000" b="1" dirty="0" smtClean="0">
                <a:latin typeface="Arial" charset="0"/>
              </a:rPr>
              <a:t>- второй - снизу справа вверх налево.</a:t>
            </a:r>
          </a:p>
          <a:p>
            <a:pPr>
              <a:buFontTx/>
              <a:buNone/>
            </a:pPr>
            <a:endParaRPr lang="ru-RU" altLang="ru-RU" sz="1800" dirty="0" smtClean="0"/>
          </a:p>
        </p:txBody>
      </p:sp>
      <p:sp>
        <p:nvSpPr>
          <p:cNvPr id="5123" name="WordArt 7"/>
          <p:cNvSpPr>
            <a:spLocks noChangeArrowheads="1" noChangeShapeType="1" noTextEdit="1"/>
          </p:cNvSpPr>
          <p:nvPr/>
        </p:nvSpPr>
        <p:spPr bwMode="auto">
          <a:xfrm>
            <a:off x="1447800" y="381000"/>
            <a:ext cx="70008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Выполнение одиночного крестика</a:t>
            </a:r>
          </a:p>
        </p:txBody>
      </p:sp>
      <p:pic>
        <p:nvPicPr>
          <p:cNvPr id="5124" name="Picture 8" descr="IMAGE0060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62152" r="83699" b="19757"/>
          <a:stretch/>
        </p:blipFill>
        <p:spPr>
          <a:xfrm>
            <a:off x="2915816" y="1916833"/>
            <a:ext cx="3810000" cy="2613604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4572000"/>
            <a:ext cx="8229600" cy="1752600"/>
          </a:xfrm>
        </p:spPr>
        <p:txBody>
          <a:bodyPr/>
          <a:lstStyle/>
          <a:p>
            <a:r>
              <a:rPr lang="ru-RU" altLang="ru-RU" sz="1600" b="1" smtClean="0">
                <a:latin typeface="Arial" charset="0"/>
              </a:rPr>
              <a:t>Если в горизонтальном ряду нужно вышить несколько крестиков, то сначала выполняют все первые элементы, а затем, возвращаясь, дополняют их вторым элементом</a:t>
            </a:r>
          </a:p>
          <a:p>
            <a:r>
              <a:rPr lang="ru-RU" altLang="ru-RU" sz="1600" b="1" smtClean="0">
                <a:latin typeface="Arial" charset="0"/>
              </a:rPr>
              <a:t>При вышивке крестом горизонтальными рядами начало работы - в нижнем левом углу верхнего ряда первой клеточки рисунка. </a:t>
            </a:r>
          </a:p>
          <a:p>
            <a:r>
              <a:rPr lang="ru-RU" altLang="ru-RU" sz="1600" b="1" smtClean="0">
                <a:latin typeface="Arial" charset="0"/>
              </a:rPr>
              <a:t>Основные стежки проходят слева направо, а покрывающие - справа на лево </a:t>
            </a:r>
            <a:endParaRPr lang="ru-RU" altLang="ru-RU" sz="1600" b="1" smtClean="0"/>
          </a:p>
          <a:p>
            <a:endParaRPr lang="ru-RU" altLang="ru-RU" sz="2800" smtClean="0"/>
          </a:p>
          <a:p>
            <a:endParaRPr lang="ru-RU" altLang="ru-RU" sz="2800" smtClean="0"/>
          </a:p>
        </p:txBody>
      </p:sp>
      <p:sp>
        <p:nvSpPr>
          <p:cNvPr id="6147" name="WordArt 11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76200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Вышивка крестом горизонтальными рядами</a:t>
            </a:r>
          </a:p>
        </p:txBody>
      </p:sp>
      <p:pic>
        <p:nvPicPr>
          <p:cNvPr id="6148" name="Picture 13" descr="IMAGE0060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5" t="4745" r="22763" b="64160"/>
          <a:stretch/>
        </p:blipFill>
        <p:spPr>
          <a:xfrm>
            <a:off x="1403648" y="2132856"/>
            <a:ext cx="3415145" cy="2101850"/>
          </a:xfrm>
          <a:noFill/>
        </p:spPr>
      </p:pic>
      <p:pic>
        <p:nvPicPr>
          <p:cNvPr id="6149" name="Picture 14" descr="IMAGE0060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7" t="4744" r="3988" b="64160"/>
          <a:stretch/>
        </p:blipFill>
        <p:spPr>
          <a:xfrm>
            <a:off x="5220072" y="2132856"/>
            <a:ext cx="3484418" cy="208823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55576" y="4800600"/>
            <a:ext cx="8312224" cy="1295400"/>
          </a:xfrm>
        </p:spPr>
        <p:txBody>
          <a:bodyPr/>
          <a:lstStyle/>
          <a:p>
            <a:r>
              <a:rPr lang="ru-RU" altLang="ru-RU" sz="1800" b="1" dirty="0" smtClean="0">
                <a:latin typeface="Arial" charset="0"/>
              </a:rPr>
              <a:t>Переход к следующему ряду, такому же по длине, выполняют по вертикали вниз (а)</a:t>
            </a:r>
          </a:p>
          <a:p>
            <a:r>
              <a:rPr lang="ru-RU" altLang="ru-RU" sz="1800" b="1" dirty="0" smtClean="0">
                <a:latin typeface="Arial" charset="0"/>
              </a:rPr>
              <a:t>Переход к следующему ряду, смещенному на один стежок наружу или внутрь, выполняют наискось влево или вправо (б, в)</a:t>
            </a:r>
            <a:endParaRPr lang="ru-RU" altLang="ru-RU" sz="1800" dirty="0" smtClean="0">
              <a:latin typeface="Arial" charset="0"/>
            </a:endParaRPr>
          </a:p>
        </p:txBody>
      </p:sp>
      <p:sp>
        <p:nvSpPr>
          <p:cNvPr id="7171" name="WordArt 8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7467600" cy="1438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Вышивка крестом со смещением ряда</a:t>
            </a:r>
          </a:p>
        </p:txBody>
      </p:sp>
      <p:pic>
        <p:nvPicPr>
          <p:cNvPr id="7172" name="Picture 9" descr="IMAGE00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0" t="66937" r="298" b="4359"/>
          <a:stretch>
            <a:fillRect/>
          </a:stretch>
        </p:blipFill>
        <p:spPr>
          <a:xfrm>
            <a:off x="1547813" y="1981200"/>
            <a:ext cx="7200900" cy="2384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05222" y="4509120"/>
            <a:ext cx="3810000" cy="123177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b="1" dirty="0" smtClean="0">
                <a:latin typeface="Arial" charset="0"/>
              </a:rPr>
              <a:t>При вышивке вертикальными рядами каждый крестик вышивают полностью</a:t>
            </a: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73152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Вышивка вертикальных рядов швом крест</a:t>
            </a:r>
          </a:p>
        </p:txBody>
      </p:sp>
      <p:pic>
        <p:nvPicPr>
          <p:cNvPr id="8196" name="Picture 6" descr="IMAGE00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1" t="2066" r="4407" b="70627"/>
          <a:stretch>
            <a:fillRect/>
          </a:stretch>
        </p:blipFill>
        <p:spPr>
          <a:xfrm>
            <a:off x="1295400" y="2005013"/>
            <a:ext cx="3810000" cy="4067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5105400"/>
            <a:ext cx="7772400" cy="9906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b="1" dirty="0" smtClean="0">
                <a:latin typeface="Arial" charset="0"/>
              </a:rPr>
              <a:t>При выполнении шва крестом по диагонали каждый крестик вышивают полностью</a:t>
            </a:r>
          </a:p>
        </p:txBody>
      </p:sp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6962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Вышивание швом крест по диагонали</a:t>
            </a:r>
          </a:p>
        </p:txBody>
      </p:sp>
      <p:pic>
        <p:nvPicPr>
          <p:cNvPr id="9220" name="Picture 6" descr="IMAGE00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41977" r="4407" b="32816"/>
          <a:stretch>
            <a:fillRect/>
          </a:stretch>
        </p:blipFill>
        <p:spPr>
          <a:xfrm>
            <a:off x="1763713" y="1981200"/>
            <a:ext cx="6696075" cy="2887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110828" y="5692405"/>
            <a:ext cx="7884368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000" b="1" dirty="0" smtClean="0">
                <a:latin typeface="Arial" charset="0"/>
              </a:rPr>
              <a:t>При наличии незаполненных участков при смене цвета в одном ряду пропускают максимум три стежка</a:t>
            </a:r>
          </a:p>
        </p:txBody>
      </p:sp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70580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Частные случаи вышивки крестом</a:t>
            </a:r>
          </a:p>
        </p:txBody>
      </p:sp>
      <p:pic>
        <p:nvPicPr>
          <p:cNvPr id="10244" name="Picture 6" descr="IMAGE0061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4824" r="58241" b="73781"/>
          <a:stretch/>
        </p:blipFill>
        <p:spPr>
          <a:xfrm>
            <a:off x="1524000" y="1916832"/>
            <a:ext cx="3924300" cy="318654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умянец">
  <a:themeElements>
    <a:clrScheme name="Румянец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Румянец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Румянец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умянец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умянец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умянец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Office\Шаблоны\Дизайны презентаций\Румянец.pot</Template>
  <TotalTime>252</TotalTime>
  <Words>334</Words>
  <Application>Microsoft Office PowerPoint</Application>
  <PresentationFormat>Экран (4:3)</PresentationFormat>
  <Paragraphs>46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Румянец</vt:lpstr>
      <vt:lpstr>Презентация PowerPoint</vt:lpstr>
      <vt:lpstr>Цель урока: Научить технике выполнения счетных швов- шов крест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xaus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тлиф</dc:creator>
  <cp:lastModifiedBy>Мира</cp:lastModifiedBy>
  <cp:revision>19</cp:revision>
  <dcterms:created xsi:type="dcterms:W3CDTF">2007-11-28T04:49:24Z</dcterms:created>
  <dcterms:modified xsi:type="dcterms:W3CDTF">2014-01-27T13:37:11Z</dcterms:modified>
</cp:coreProperties>
</file>