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358" autoAdjust="0"/>
  </p:normalViewPr>
  <p:slideViewPr>
    <p:cSldViewPr>
      <p:cViewPr varScale="1">
        <p:scale>
          <a:sx n="63" d="100"/>
          <a:sy n="63" d="100"/>
        </p:scale>
        <p:origin x="-136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1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3-15T23:29:51.437" idx="1">
    <p:pos x="5608" y="799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5FF33-4ECC-4D9A-9893-414F38B13CD7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A8FD5-3940-45A4-97B2-10BFDD0211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227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A8FD5-3940-45A4-97B2-10BFDD0211D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511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B2B9-45F2-49D7-B23B-5890A977DF52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CB3-B458-46EC-9E9D-E3ED40A58C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B2B9-45F2-49D7-B23B-5890A977DF52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CB3-B458-46EC-9E9D-E3ED40A58C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B2B9-45F2-49D7-B23B-5890A977DF52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CB3-B458-46EC-9E9D-E3ED40A58C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B2B9-45F2-49D7-B23B-5890A977DF52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CB3-B458-46EC-9E9D-E3ED40A58C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B2B9-45F2-49D7-B23B-5890A977DF52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CB3-B458-46EC-9E9D-E3ED40A58C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B2B9-45F2-49D7-B23B-5890A977DF52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CB3-B458-46EC-9E9D-E3ED40A58C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B2B9-45F2-49D7-B23B-5890A977DF52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CB3-B458-46EC-9E9D-E3ED40A58C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B2B9-45F2-49D7-B23B-5890A977DF52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CB3-B458-46EC-9E9D-E3ED40A58C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B2B9-45F2-49D7-B23B-5890A977DF52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CB3-B458-46EC-9E9D-E3ED40A58C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B2B9-45F2-49D7-B23B-5890A977DF52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CB3-B458-46EC-9E9D-E3ED40A58C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B2B9-45F2-49D7-B23B-5890A977DF52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ECB3-B458-46EC-9E9D-E3ED40A58C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FEB2B9-45F2-49D7-B23B-5890A977DF52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ABFECB3-B458-46EC-9E9D-E3ED40A58C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get-tune.net/" TargetMode="External"/><Relationship Id="rId3" Type="http://schemas.openxmlformats.org/officeDocument/2006/relationships/hyperlink" Target="http://tphv.ru/byalinicky/byalinicky4.php" TargetMode="External"/><Relationship Id="rId7" Type="http://schemas.openxmlformats.org/officeDocument/2006/relationships/hyperlink" Target="http://ru.wikipedia.org/" TargetMode="External"/><Relationship Id="rId2" Type="http://schemas.openxmlformats.org/officeDocument/2006/relationships/hyperlink" Target="https://picasaweb.google.com/lh/photo/A9zSiN2obsxIO7C0LLu8udMTjNZETYmyPJy0liipFm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trannik-sergey.ru/" TargetMode="External"/><Relationship Id="rId5" Type="http://schemas.openxmlformats.org/officeDocument/2006/relationships/hyperlink" Target="http://www.art-pics.ru/?hud=Zhukovskij%20Stanislav%20Yulianovich&amp;picture=3296" TargetMode="External"/><Relationship Id="rId4" Type="http://schemas.openxmlformats.org/officeDocument/2006/relationships/hyperlink" Target="http://www.hudojnik-peredvijnik.ru/zhukovskij-s-yu/zhukovskij-s-yu-probuzhdenie-prirody-rannyaya-vesn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4077071"/>
            <a:ext cx="4464496" cy="1857593"/>
          </a:xfrm>
        </p:spPr>
        <p:txBody>
          <a:bodyPr/>
          <a:lstStyle/>
          <a:p>
            <a:r>
              <a:rPr lang="ru-RU" dirty="0" smtClean="0"/>
              <a:t>Презентация</a:t>
            </a:r>
          </a:p>
          <a:p>
            <a:r>
              <a:rPr lang="ru-RU" dirty="0"/>
              <a:t>у</a:t>
            </a:r>
            <a:r>
              <a:rPr lang="ru-RU" dirty="0" smtClean="0"/>
              <a:t>чителя начальных классов</a:t>
            </a:r>
          </a:p>
          <a:p>
            <a:r>
              <a:rPr lang="ru-RU" dirty="0" smtClean="0"/>
              <a:t>МБОУ СОШ № 11</a:t>
            </a:r>
          </a:p>
          <a:p>
            <a:r>
              <a:rPr lang="ru-RU" dirty="0" smtClean="0"/>
              <a:t>Глухих Татьяны Афанасьевны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1844824"/>
            <a:ext cx="7570843" cy="2088232"/>
          </a:xfrm>
        </p:spPr>
        <p:txBody>
          <a:bodyPr/>
          <a:lstStyle/>
          <a:p>
            <a:r>
              <a:rPr lang="ru-RU" sz="4800" dirty="0" smtClean="0"/>
              <a:t>Весна в живописи русских художников</a:t>
            </a:r>
            <a:endParaRPr lang="ru-RU" sz="4800" dirty="0"/>
          </a:p>
        </p:txBody>
      </p:sp>
      <p:pic>
        <p:nvPicPr>
          <p:cNvPr id="4" name="P.I._CHajkovskij_-_Mart_Pesnya_zhavoronka_Vremena_goda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356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91680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latin typeface="+mj-lt"/>
              </a:rPr>
              <a:t>Башкаев</a:t>
            </a:r>
            <a:r>
              <a:rPr lang="ru-RU" sz="4000" b="1" dirty="0" smtClean="0">
                <a:latin typeface="+mj-lt"/>
              </a:rPr>
              <a:t> В.Н.        «Голубая весна»</a:t>
            </a:r>
            <a:endParaRPr lang="ru-RU" sz="4000" b="1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96526"/>
            <a:ext cx="7541344" cy="547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7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latin typeface="+mj-lt"/>
              </a:rPr>
              <a:t>Бяльницкий</a:t>
            </a:r>
            <a:r>
              <a:rPr lang="ru-RU" sz="4000" b="1" dirty="0" smtClean="0">
                <a:latin typeface="+mj-lt"/>
              </a:rPr>
              <a:t> – </a:t>
            </a:r>
            <a:r>
              <a:rPr lang="ru-RU" sz="4000" b="1" dirty="0" err="1" smtClean="0">
                <a:latin typeface="+mj-lt"/>
              </a:rPr>
              <a:t>Бируля</a:t>
            </a:r>
            <a:r>
              <a:rPr lang="ru-RU" sz="4000" b="1" dirty="0" smtClean="0">
                <a:latin typeface="+mj-lt"/>
              </a:rPr>
              <a:t> В.К. «Весна»</a:t>
            </a:r>
            <a:endParaRPr lang="ru-RU" sz="4000" b="1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91" y="1154378"/>
            <a:ext cx="4514009" cy="57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+mj-lt"/>
              </a:rPr>
              <a:t>Виноградов С.А.    «Весна»</a:t>
            </a:r>
            <a:endParaRPr lang="ru-RU" sz="4000" b="1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1005803"/>
            <a:ext cx="6897795" cy="56266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32" y="1040541"/>
            <a:ext cx="5584529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+mj-lt"/>
              </a:rPr>
              <a:t>Герасимов С.В.  «Снова весна»</a:t>
            </a:r>
            <a:endParaRPr lang="ru-RU" sz="4000" b="1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76325"/>
            <a:ext cx="7438206" cy="524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4054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prstClr val="black"/>
                </a:solidFill>
                <a:latin typeface="Book Antiqua"/>
              </a:rPr>
              <a:t>Саврасов А.К</a:t>
            </a:r>
            <a:r>
              <a:rPr lang="ru-RU" sz="4000" dirty="0" smtClean="0">
                <a:solidFill>
                  <a:prstClr val="black"/>
                </a:solidFill>
                <a:latin typeface="Book Antiqua"/>
              </a:rPr>
              <a:t>. </a:t>
            </a:r>
            <a:endParaRPr lang="ru-RU" sz="40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43" y="18236"/>
            <a:ext cx="4357157" cy="5367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2588" y="5373216"/>
            <a:ext cx="405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Book Antiqua"/>
              </a:rPr>
              <a:t>«Ранняя весна. Оттепель»</a:t>
            </a:r>
            <a:endParaRPr lang="ru-RU" sz="24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542"/>
            <a:ext cx="4449728" cy="5731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0032" y="594928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Book Antiqua"/>
              </a:rPr>
              <a:t>«Грачи прилетели»</a:t>
            </a:r>
            <a:endParaRPr lang="ru-RU" sz="24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28353"/>
            <a:ext cx="7039021" cy="581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82796" y="332656"/>
            <a:ext cx="418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«Грачи прилетели»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534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0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1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8000"/>
                            </p:stCondLst>
                            <p:childTnLst>
                              <p:par>
                                <p:cTn id="66" presetID="3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7" grpId="0"/>
      <p:bldP spid="7" grpId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37147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2"/>
              </a:rPr>
              <a:t>https://picasaweb.google.com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85852" y="10715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http://tphv.ru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150017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4"/>
              </a:rPr>
              <a:t>http://www.hudojnik-peredvijnik.ru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20002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5"/>
              </a:rPr>
              <a:t>http://www.art-pics.ru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2428868"/>
            <a:ext cx="3475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6"/>
              </a:rPr>
              <a:t>http://www.strannik-sergey.ru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2857496"/>
            <a:ext cx="2690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7"/>
              </a:rPr>
              <a:t>http://ru.wikipedia.org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3286124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8"/>
              </a:rPr>
              <a:t>http://get-tune.net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39552" y="404664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Источники: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01208"/>
            <a:ext cx="8632629" cy="1152128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/>
              <a:t>«Ранняя весна» «В начале весны» 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156"/>
            <a:ext cx="4535996" cy="3814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95" y="1196752"/>
            <a:ext cx="4258862" cy="42709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260648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073E87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Book Antiqua"/>
                <a:ea typeface="+mj-ea"/>
                <a:cs typeface="+mj-cs"/>
              </a:rPr>
              <a:t>Бяльницкий</a:t>
            </a:r>
            <a:r>
              <a:rPr lang="ru-RU" sz="4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073E87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Book Antiqua"/>
                <a:ea typeface="+mj-ea"/>
                <a:cs typeface="+mj-cs"/>
              </a:rPr>
              <a:t> – </a:t>
            </a:r>
            <a:r>
              <a:rPr lang="ru-RU" sz="40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073E87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Book Antiqua"/>
                <a:ea typeface="+mj-ea"/>
                <a:cs typeface="+mj-cs"/>
              </a:rPr>
              <a:t>Бируля</a:t>
            </a:r>
            <a:r>
              <a:rPr lang="ru-RU" sz="4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073E87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Book Antiqua"/>
                <a:ea typeface="+mj-ea"/>
                <a:cs typeface="+mj-cs"/>
              </a:rPr>
              <a:t> В.К.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378991"/>
      </p:ext>
    </p:extLst>
  </p:cSld>
  <p:clrMapOvr>
    <a:masterClrMapping/>
  </p:clrMapOvr>
  <p:transition spd="med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5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88641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+mj-lt"/>
              </a:rPr>
              <a:t>Жуковский С.Ю.</a:t>
            </a:r>
            <a:endParaRPr lang="ru-RU" sz="4000" b="1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3" y="2780928"/>
            <a:ext cx="4626716" cy="3835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08950"/>
            <a:ext cx="4311562" cy="3508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222" y="957482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«Пробуждение природы</a:t>
            </a:r>
          </a:p>
          <a:p>
            <a:r>
              <a:rPr lang="ru-RU" sz="2400" dirty="0" smtClean="0">
                <a:latin typeface="+mj-lt"/>
              </a:rPr>
              <a:t>(Ранняя весна)</a:t>
            </a:r>
            <a:endParaRPr lang="ru-RU" sz="2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4149080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«Ранняя весна</a:t>
            </a:r>
            <a:endParaRPr lang="ru-RU" sz="2400" dirty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      (Беседка в </a:t>
            </a:r>
            <a:r>
              <a:rPr lang="ru-RU" sz="2400" dirty="0">
                <a:latin typeface="+mj-lt"/>
              </a:rPr>
              <a:t>п</a:t>
            </a:r>
            <a:r>
              <a:rPr lang="ru-RU" sz="2400" dirty="0" smtClean="0">
                <a:latin typeface="+mj-lt"/>
              </a:rPr>
              <a:t>арке)</a:t>
            </a:r>
            <a:r>
              <a:rPr lang="ru-RU" dirty="0" smtClean="0">
                <a:latin typeface="+mj-lt"/>
              </a:rPr>
              <a:t>»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564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0648"/>
            <a:ext cx="4644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+mj-lt"/>
              </a:rPr>
              <a:t>Жуковский С.Ю.</a:t>
            </a:r>
            <a:endParaRPr lang="ru-RU" sz="4000" b="1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1" y="3645024"/>
            <a:ext cx="4878706" cy="3212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692" y="139700"/>
            <a:ext cx="4542308" cy="33613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701" y="1196752"/>
            <a:ext cx="3852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«Весна в Абрамцеве»</a:t>
            </a:r>
            <a:endParaRPr lang="ru-RU" sz="2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2407" y="4444566"/>
            <a:ext cx="4121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«Весна (Речка вскрылась)»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87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+mj-lt"/>
              </a:rPr>
              <a:t>Остроухов И.С. «Ранняя весна»</a:t>
            </a:r>
            <a:endParaRPr lang="ru-RU" sz="4000" b="1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4" y="1340768"/>
            <a:ext cx="8449183" cy="51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latin typeface="+mj-lt"/>
              </a:rPr>
              <a:t>Юон</a:t>
            </a:r>
            <a:r>
              <a:rPr lang="ru-RU" sz="4000" b="1" dirty="0" smtClean="0">
                <a:latin typeface="+mj-lt"/>
              </a:rPr>
              <a:t> К. Ф.</a:t>
            </a:r>
            <a:endParaRPr lang="ru-RU" sz="4000" b="1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8640"/>
            <a:ext cx="5524259" cy="4332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5896" y="4797152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«Весна в Троицкой лавре»</a:t>
            </a:r>
            <a:endParaRPr lang="ru-RU" sz="24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5" y="896526"/>
            <a:ext cx="6768752" cy="4816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602128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«Мартовское солнце»</a:t>
            </a:r>
            <a:endParaRPr lang="ru-RU" sz="2400" dirty="0">
              <a:latin typeface="+mj-lt"/>
            </a:endParaRPr>
          </a:p>
        </p:txBody>
      </p:sp>
      <p:pic>
        <p:nvPicPr>
          <p:cNvPr id="8" name="Чайковский П.И. - Апрель Подснежник Времена года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38864" y="5947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+mj-lt"/>
              </a:rPr>
              <a:t>Левитан И.И.</a:t>
            </a:r>
            <a:endParaRPr lang="ru-RU" sz="4000" b="1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6348"/>
            <a:ext cx="4435439" cy="52269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78" y="200857"/>
            <a:ext cx="5196025" cy="4260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630932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«Весна. Большая вода.»</a:t>
            </a:r>
            <a:endParaRPr lang="ru-RU" sz="2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5877272"/>
            <a:ext cx="4478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                   «Март»</a:t>
            </a:r>
            <a:endParaRPr lang="ru-RU" sz="2400" dirty="0">
              <a:latin typeface="+mj-lt"/>
            </a:endParaRPr>
          </a:p>
        </p:txBody>
      </p:sp>
      <p:pic>
        <p:nvPicPr>
          <p:cNvPr id="9" name="Чайковский П.И. - Апрель Подснежник Времена года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9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numSld="14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latin typeface="+mj-lt"/>
              </a:rPr>
              <a:t>Крыжицкий</a:t>
            </a:r>
            <a:r>
              <a:rPr lang="ru-RU" sz="4000" b="1" dirty="0" smtClean="0">
                <a:latin typeface="+mj-lt"/>
              </a:rPr>
              <a:t> К.Я. «Ранняя весна»</a:t>
            </a:r>
            <a:endParaRPr lang="ru-RU" sz="4000" b="1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34254"/>
            <a:ext cx="7084673" cy="558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0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latin typeface="+mj-lt"/>
              </a:rPr>
              <a:t>Брюлов</a:t>
            </a:r>
            <a:r>
              <a:rPr lang="ru-RU" sz="4000" b="1" dirty="0" smtClean="0">
                <a:latin typeface="+mj-lt"/>
              </a:rPr>
              <a:t> П.А.            «Весна»</a:t>
            </a:r>
            <a:endParaRPr lang="ru-RU" sz="4000" b="1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13257"/>
            <a:ext cx="7143560" cy="57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587</TotalTime>
  <Words>180</Words>
  <Application>Microsoft Office PowerPoint</Application>
  <PresentationFormat>Экран (4:3)</PresentationFormat>
  <Paragraphs>41</Paragraphs>
  <Slides>15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Весна в живописи русских художников</vt:lpstr>
      <vt:lpstr>«Ранняя весна» «В начале весны»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Весна в живописи русских художников</dc:title>
  <dc:creator>Admin</dc:creator>
  <cp:lastModifiedBy>Главбух</cp:lastModifiedBy>
  <cp:revision>70</cp:revision>
  <dcterms:created xsi:type="dcterms:W3CDTF">2013-03-15T20:11:40Z</dcterms:created>
  <dcterms:modified xsi:type="dcterms:W3CDTF">2014-01-15T06:09:50Z</dcterms:modified>
</cp:coreProperties>
</file>