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7" r:id="rId3"/>
    <p:sldId id="268" r:id="rId4"/>
    <p:sldId id="269" r:id="rId5"/>
    <p:sldId id="270" r:id="rId6"/>
    <p:sldId id="271" r:id="rId7"/>
    <p:sldId id="274" r:id="rId8"/>
    <p:sldId id="272" r:id="rId9"/>
    <p:sldId id="275" r:id="rId10"/>
    <p:sldId id="277" r:id="rId11"/>
    <p:sldId id="276" r:id="rId12"/>
    <p:sldId id="280" r:id="rId13"/>
    <p:sldId id="278" r:id="rId14"/>
    <p:sldId id="281" r:id="rId15"/>
    <p:sldId id="287" r:id="rId16"/>
    <p:sldId id="282" r:id="rId17"/>
    <p:sldId id="284" r:id="rId18"/>
    <p:sldId id="285" r:id="rId19"/>
    <p:sldId id="258" r:id="rId20"/>
    <p:sldId id="257" r:id="rId21"/>
    <p:sldId id="286" r:id="rId22"/>
    <p:sldId id="299" r:id="rId23"/>
    <p:sldId id="300" r:id="rId24"/>
    <p:sldId id="298" r:id="rId25"/>
    <p:sldId id="292" r:id="rId26"/>
    <p:sldId id="306" r:id="rId27"/>
    <p:sldId id="308" r:id="rId28"/>
    <p:sldId id="305" r:id="rId29"/>
    <p:sldId id="307" r:id="rId30"/>
    <p:sldId id="301" r:id="rId31"/>
    <p:sldId id="309" r:id="rId32"/>
    <p:sldId id="259" r:id="rId33"/>
    <p:sldId id="260" r:id="rId34"/>
    <p:sldId id="261" r:id="rId35"/>
    <p:sldId id="262" r:id="rId36"/>
    <p:sldId id="263" r:id="rId37"/>
    <p:sldId id="264" r:id="rId38"/>
    <p:sldId id="30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1F57-B6F9-424A-AFFB-06E78226BACE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E1A0-5295-477C-997A-540BF7E4D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D3F7-BAB4-44EA-B4BC-A0FDB1FACFB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1BAA-7135-48BC-A163-05C9356CD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3CDF-4AB8-47F2-A8C7-2C4FC0DB235F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194E-0083-4E33-9BDF-12B528271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B961-2A95-4633-BE6C-2BBA020B99B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1FDD-7A95-4DF5-BB8F-1C1C33849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14ED-0504-4454-8978-44C2972A4BF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38BB-A6DF-41B4-98F9-9D4333773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2D3F-CECD-439E-96D4-399B5FF4159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9138-6E81-4649-9B36-8B3C64249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8242-5013-476F-A8A1-6AA80D4D87C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B37D-B858-4C45-A8CD-26D0A32B8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0A35-6F3F-496A-AA34-962827947BE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5842-93BC-4CFA-BD26-52CC70698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F0D7-55AB-4AC4-9D34-1FFA607298B2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30E0-43FF-4308-A8D4-20EDF873E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829D-AEC7-48AB-A187-4C644805A91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2C42-F725-41CE-A27C-9B5877493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1D49-3B9A-4856-8393-B55F92027753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53E8-A10B-4A41-B27E-B20CD8767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E2436-550C-4A08-9DB0-502D4A7415A3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CED70-0701-492F-A68F-529699EE4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5%D0%BB%D0%B5%D0%B1%20%D0%B2%D0%BE%20%D0%B2%D1%80%D0%B5%D0%BC%D1%8F%20%D0%B1%D0%BB%D0%BE%D0%BA%D0%B0%D0%B4%D1%8B%20%D0%BB%D0%B5%D0%BD%D0%B8%D0%BD%D0%B3%D1%80%D0%B0%D0%B4%D0%B0&amp;fp=0&amp;pos=0&amp;uinfo=ww-1349-wh-673-fw-1124-fh-467-pd-1&amp;rpt=simage&amp;img_url=http%3A%2F%2Fwww.pravoslavie.ru%2Fsas%2Fimage%2F100204%2F20477.p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ages.yandex.ru/yandsearch?p=4&amp;text=%D1%85%D0%BB%D0%B5%D0%B1%20%D0%B2%D0%BE%20%D0%B2%D1%80%D0%B5%D0%BC%D1%8F%20%D0%B1%D0%BB%D0%BE%D0%BA%D0%B0%D0%B4%D1%8B%20%D0%BB%D0%B5%D0%BD%D0%B8%D0%BD%D0%B3%D1%80%D0%B0%D0%B4%D0%B0&amp;fp=4&amp;pos=148&amp;uinfo=ww-1349-wh-673-fw-1124-fh-467-pd-1&amp;rpt=simage&amp;img_url=http%3A%2F%2Fvizhevske.ru%2Fuploads%2Fimages%2F00%2F54%2F18%2F2013%2F05%2F08%2F30ed90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12&amp;text=%D0%B1%D0%BB%D0%BE%D0%BA%D0%B0%D0%B4%D0%B0%20%D0%BB%D0%B5%D0%BD%D0%B8%D0%BD%D0%B3%D1%80%D0%B0%D0%B4%D0%B0%20%D0%B3%D0%BE%D0%BB%D0%BE%D0%B4%20%D1%84%D0%BE%D1%82%D0%BE&amp;fp=12&amp;pos=376&amp;uinfo=ww-1349-wh-673-fw-1124-fh-467-pd-1&amp;rpt=simage&amp;img_url=http%3A%2F%2Fimganaliz.hurriyet.com.tr%2FLiveImages%5CYeniFotoAnaliz%5C160%5CBu%2520sava%25FE%25FDn%2520%25FCzerinden%252067%2520y%25FDl%2520ge%25E7ti%5CThumbFolder%5C5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B%D0%B0%D1%81%D1%81%D0%BD%D1%8B%D0%B9%20%D1%87%D0%B0%D1%81%20%203%20%D0%BA%D0%BB%D0%B0%D1%81%D1%81%D0%B5%20%D0%B1%D0%BB%D0%BE%D0%BA%D0%B0%D0%B4%D0%B0%20%D0%BB%D0%B5%D0%BD%D0%B8%D0%BD%D0%B3%D1%80%D0%B0%D0%B4%D0%B0&amp;fp=0&amp;pos=9&amp;rpt=simage&amp;uinfo=ww-1349-wh-673-fw-1124-fh-467-pd-1&amp;img_url=http://static.diary.ru/userdir/2/6/7/7/267779/2834423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F%D0%B0%D0%BC%D1%8F%D1%82%D0%BD%D0%B8%D0%BA%20%D1%82%D0%B0%D0%BD%D0%B5%20%D1%81%D0%B0%D0%B2%D0%B8%D1%87%D0%B5%D0%B2%D0%BE%D0%B9%20%D1%84%D0%BE%D1%82%D0%BE&amp;fp=0&amp;pos=2&amp;uinfo=ww-1349-wh-673-fw-1124-fh-467-pd-1&amp;rpt=simage&amp;img_url=http%3A%2F%2Fyoung.rzd.ru%2Fdbmm%2Fimages%2F41%2F4080%2F78770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3&amp;uinfo=ww-1349-wh-673-fw-1124-fh-467-pd-1&amp;p=3&amp;text=%D0%B7%D0%B0%D0%B2%D0%BE%D0%B4%D1%8B%20%D0%B1%D0%BB%D0%BE%D0%BA%D0%B0%D0%B4%D0%BD%D0%BE%D0%B3%D0%BE%20%D0%BB%D0%B5%D0%BD%D0%B8%D0%BD%D0%B3%D1%80%D0%B0%D0%B4%D0%B0&amp;noreask=1&amp;pos=107&amp;rpt=simage&amp;lr=213&amp;img_url=http%3A%2F%2Fwww.pravmir.ru%2Fwp-content%2Fuploads%2F2011%2F09%2Fx_00b4407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4%D0%BE%D1%80%D0%BE%D0%B3%D0%B0%20%D0%B6%D0%B8%D0%B7%D0%BD%D0%B8&amp;fp=0&amp;pos=13&amp;uinfo=ww-1349-wh-673-fw-1124-fh-467-pd-1&amp;rpt=simage&amp;img_url=http%3A%2F%2Fimg.rian.ru%2Fimages%2F5365%2F02%2F5365027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1&amp;text=%D0%B4%D0%BE%D1%80%D0%BE%D0%B3%D0%B0%20%D0%B6%D0%B8%D0%B7%D0%BD%D0%B8%20%D0%BB%D0%B5%D0%BD%D0%B8%D0%BD%D0%B3%D1%80%D0%B0%D0%B4&amp;fp=1&amp;pos=42&amp;uinfo=ww-1349-wh-673-fw-1124-fh-467-pd-1&amp;rpt=simage&amp;img_url=http://militera.lib.ru/memo/russian/kozlov_ap/2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5&amp;text=%D0%BA%D0%BB%D0%B0%D1%81%D1%81%D0%BD%D1%8B%D0%B9%20%D1%87%D0%B0%D1%81%20%203%20%D0%BA%D0%BB%D0%B0%D1%81%D1%81%D0%B5%20%D0%B1%D0%BB%D0%BE%D0%BA%D0%B0%D0%B4%D0%B0%20%D0%BB%D0%B5%D0%BD%D0%B8%D0%BD%D0%B3%D1%80%D0%B0%D0%B4%D0%B0&amp;fp=5&amp;pos=178&amp;uinfo=ww-1349-wh-673-fw-1124-fh-467-pd-1&amp;rpt=simage&amp;img_url=http://i032.radikal.ru/1209/6a/bcd55f808f6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1&amp;uinfo=ww-1349-wh-673-fw-1124-fh-467-pd-1&amp;p=1&amp;text=%D0%B7%D0%B0%D0%B2%D0%BE%D0%B4%D1%8B%20%D0%B1%D0%BB%D0%BE%D0%BA%D0%B0%D0%B4%D0%BD%D0%BE%D0%B3%D0%BE%20%D0%BB%D0%B5%D0%BD%D0%B8%D0%BD%D0%B3%D1%80%D0%B0%D0%B4%D0%B0&amp;noreask=1&amp;pos=44&amp;rpt=simage&amp;lr=213&amp;img_url=http%3A%2F%2Fesp.rt.com%2Factualidad%2Fpublic_images%2F5ff%2F5ffc99bc663e4b26e13762b0bebeaf3c_micro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fp=1&amp;uinfo=ww-1349-wh-673-fw-1124-fh-467-pd-1&amp;p=1&amp;text=%D0%B7%D0%B0%D0%B2%D0%BE%D0%B4%D1%8B%20%D0%B1%D0%BB%D0%BE%D0%BA%D0%B0%D0%B4%D0%BD%D0%BE%D0%B3%D0%BE%20%D0%BB%D0%B5%D0%BD%D0%B8%D0%BD%D0%B3%D1%80%D0%B0%D0%B4%D0%B0&amp;noreask=1&amp;pos=55&amp;rpt=simage&amp;lr=213&amp;img_url=http%3A%2F%2Frostend.su%2Fimages%2Fsite%2Fmms7%2Fpp261_480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source=wiz&amp;fp=3&amp;img_url=http%3A%2F%2Ftub.rutube.ru%2Fthumbs%2F52%2Fe4%2F52e463d2cc0b79bc015c1f23fab7756a-2.jpg&amp;uinfo=ww-1349-wh-673-fw-1124-fh-467-pd-1&amp;p=3&amp;text=%D0%B7%D0%B0%D0%B2%D0%BE%D0%B4%D1%8B%20%D0%B1%D0%BB%D0%BE%D0%BA%D0%B0%D0%B4%D0%BD%D0%BE%D0%B3%D0%BE%20%D0%BB%D0%B5%D0%BD%D0%B8%D0%BD%D0%B3%D1%80%D0%B0%D0%B4%D0%B0&amp;noreask=1&amp;pos=103&amp;rpt=simage&amp;lr=2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source=wiz&amp;fp=4&amp;uinfo=ww-1349-wh-673-fw-1124-fh-467-pd-1&amp;p=4&amp;text=%D0%B7%D0%B0%D0%B2%D0%BE%D0%B4%D1%8B%20%D0%B1%D0%BB%D0%BE%D0%BA%D0%B0%D0%B4%D0%BD%D0%BE%D0%B3%D0%BE%20%D0%BB%D0%B5%D0%BD%D0%B8%D0%BD%D0%B3%D1%80%D0%B0%D0%B4%D0%B0&amp;noreask=1&amp;pos=146&amp;rpt=simage&amp;lr=213&amp;img_url=http%3A%2F%2Fwaralbum.ru%2Fwp-content%2Fuploads%2Fyapb_cache%2F174755290.9u288emdozs40gggoc8w4cgkc.ejcuplo1l0oo0sk8c40s8osc4.th.jpe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1%D0%BB%D0%BE%D0%BA%D0%B0%D0%B4%D0%B0%20%D0%BF%D1%80%D0%BE%D1%80%D0%B2%D0%B0%D0%BD%D0%B0&amp;fp=0&amp;pos=3&amp;rpt=simage&amp;uinfo=ww-1349-wh-673-fw-1124-fh-467-pd-1&amp;img_url=http%3A%2F%2Fimg12.nnm.ru%2F7%2F3%2Fd%2F0%2F3%2F1ff0445a1456dfd305493ad3215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p=9&amp;text=%D0%BD%D0%B0%D0%B4%D0%BF%D0%B8%D1%81%D1%8C%20%D0%B3%D0%BE%D1%80%D0%BE%D0%B4-%D0%B3%D0%B5%D1%80%D0%BE%D0%B9%20%D0%BB%D0%B5%D0%BD%D0%B8%D0%BD%D0%B3%D1%80%D0%B0%D0%B4&amp;fp=9&amp;pos=295&amp;uinfo=ww-1349-wh-673-fw-1124-fh-467-pd-1&amp;rpt=simage&amp;img_url=http%3A%2F%2Frnns.ru%2Fuploads%2Fposts%2F2009-05%2F1241254781_7616-72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p=4&amp;text=%D0%B1%D0%BB%D0%BE%D0%BA%D0%B0%D0%B4%D0%B0%20%D0%BF%D1%80%D0%BE%D1%80%D0%B2%D0%B0%D0%BD%D0%B0&amp;fp=4&amp;pos=141&amp;uinfo=ww-1349-wh-673-fw-1124-fh-467-pd-1&amp;rpt=simage&amp;img_url=http%3A%2F%2Fcs307615.vk.me%2Fv307615129%2F4ee5%2FOsZBH7BbmwI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0%D0%BE%D0%B4%D0%B8%D0%BD%D0%B0%20%D0%BC%D0%B0%D1%82%D1%8C%20%D0%B7%D0%BE%D0%B2%D0%B5%D1%82&amp;img_url=http%3A%2F%2Fimg.tyt.by%2Fn%2F0f%2F3%2Fpl_vov_07.jpg&amp;pos=2&amp;rpt=simage&amp;lr=213&amp;noreask=1&amp;source=wiz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p=1&amp;text=%D0%B3%D0%BE%D1%80%D0%BE%D0%B4-%D0%B3%D0%B5%D1%80%D0%BE%D0%B9%20%D0%BB%D0%B5%D0%BD%D0%B8%D0%BD%D0%B3%D1%80%D0%B0%D0%B4&amp;fp=1&amp;pos=56&amp;uinfo=ww-1349-wh-673-fw-1124-fh-467-pd-1&amp;rpt=simage&amp;img_url=http%3A%2F%2Fwww.fotoplex.ru%2Fphotos%2Fvera-batova%2Fsad%2Fp-154018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9&amp;text=%D0%BA%D0%BB%D0%B0%D1%81%D1%81%D0%BD%D1%8B%D0%B9%20%D1%87%D0%B0%D1%81%20%203%20%D0%BA%D0%BB%D0%B0%D1%81%D1%81%D0%B5%20%D0%B1%D0%BB%D0%BE%D0%BA%D0%B0%D0%B4%D0%B0%20%D0%BB%D0%B5%D0%BD%D0%B8%D0%BD%D0%B3%D1%80%D0%B0%D0%B4%D0%B0&amp;fp=9&amp;pos=295&amp;uinfo=ww-1349-wh-673-fw-1124-fh-467-pd-1&amp;rpt=simage&amp;img_url=http://i052.radikal.ru/1101/29/85e9227adc58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ages.yandex.ru/yandsearch?p=6&amp;text=%D0%BA%D0%BB%D0%B0%D1%81%D1%81%D0%BD%D1%8B%D0%B9%20%D1%87%D0%B0%D1%81%20%203%20%D0%BA%D0%BB%D0%B0%D1%81%D1%81%D0%B5%20%D0%B1%D0%BB%D0%BE%D0%BA%D0%B0%D0%B4%D0%B0%20%D0%BB%D0%B5%D0%BD%D0%B8%D0%BD%D0%B3%D1%80%D0%B0%D0%B4%D0%B0&amp;fp=6&amp;pos=203&amp;uinfo=ww-1349-wh-673-fw-1124-fh-467-pd-1&amp;rpt=simage&amp;img_url=http://www.proza.ru/pics/2012/10/09/137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0%BE%D0%B1%D0%BE%D1%80%D0%BE%D0%BD%D0%B8%D1%82%D0%B5%D0%BB%D1%8C%D0%BD%D1%8B%D0%B5%20%D1%81%D0%BE%D0%BE%D1%80%D1%83%D0%B6%D0%B5%D0%BD%D0%B8%D1%8F%20%D0%BB%D0%B5%D0%BD%D0%B8%D0%BD%D0%B3%D1%80%D0%B0%D0%B4%D0%B0&amp;fp=1&amp;pos=35&amp;uinfo=ww-1349-wh-673-fw-1124-fh-467-pd-1&amp;rpt=simage&amp;img_url=http%3A%2F%2Fvictory.rusarchives.ru%2Fimg%2Fphotos%2F937_982971548_big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&amp;text=%D0%BE%D0%B1%D0%BE%D1%80%D0%BE%D0%BD%D0%B8%D1%82%D0%B5%D0%BB%D1%8C%D0%BD%D1%8B%D0%B5%20%D1%81%D0%BE%D0%BE%D1%80%D1%83%D0%B6%D0%B5%D0%BD%D0%B8%D1%8F%20%D0%BB%D0%B5%D0%BD%D0%B8%D0%BD%D0%B3%D1%80%D0%B0%D0%B4%D0%B0&amp;fp=1&amp;pos=37&amp;uinfo=ww-1349-wh-673-fw-1124-fh-467-pd-1&amp;rpt=simage&amp;img_url=http%3A%2F%2Fwaralbum.ru%2Fwp-content%2Fuploads%2Fyapb_cache%2Finzenery.53ss6ony6s4cwwoc8cscwwosg.ejcuplo1l0oo0sk8c40s8osc4.th.jpe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3&amp;text=%D0%BE%D0%B1%D0%BE%D1%80%D0%BE%D0%BD%D0%B8%D1%82%D0%B5%D0%BB%D1%8C%D0%BD%D1%8B%D0%B5%20%D1%81%D0%BE%D0%BE%D1%80%D1%83%D0%B6%D0%B5%D0%BD%D0%B8%D1%8F%20%D0%BB%D0%B5%D0%BD%D0%B8%D0%BD%D0%B3%D1%80%D0%B0%D0%B4%D0%B0&amp;fp=3&amp;pos=93&amp;uinfo=ww-1349-wh-673-fw-1124-fh-467-pd-1&amp;rpt=simage&amp;img_url=http%3A%2F%2Fi033.radikal.ru%2F1101%2F8c%2F9cde22295f3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3150"/>
          </a:xfrm>
        </p:spPr>
        <p:txBody>
          <a:bodyPr/>
          <a:lstStyle/>
          <a:p>
            <a:pPr indent="457200"/>
            <a:r>
              <a:rPr lang="ru-RU" b="1" smtClean="0"/>
              <a:t>Памяти жителей и защитников блокадного Ленинграда         </a:t>
            </a:r>
            <a:br>
              <a:rPr lang="ru-RU" b="1" smtClean="0"/>
            </a:br>
            <a:r>
              <a:rPr lang="ru-RU" b="1" smtClean="0"/>
              <a:t>    посвящается…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в-новом-осколе.рф/wp-content/uploads/273746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920037" cy="468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4882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С 20 ноября 1941 года стали выдавать самую низкую норму хлеба за всё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izhevske.ru/uploads/images/00/54/18/2013/05/08/30ed9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8064500" cy="493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684213" y="188913"/>
            <a:ext cx="79200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За водой ходили на набережную Невы, делали прорубь и набирали воду под обстрелами. </a:t>
            </a:r>
            <a:r>
              <a:rPr lang="ru-RU" sz="3000"/>
              <a:t/>
            </a:r>
            <a:br>
              <a:rPr lang="ru-RU" sz="3000"/>
            </a:b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yazete.com/old/f/orj/16129_8307_22092012_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44675"/>
            <a:ext cx="7848600" cy="482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26511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/>
            <a:r>
              <a:rPr lang="ru-RU" sz="3000" b="1">
                <a:cs typeface="Times New Roman" pitchFamily="18" charset="0"/>
              </a:rPr>
              <a:t>Смерть входила во все  дома. </a:t>
            </a:r>
          </a:p>
          <a:p>
            <a:pPr indent="457200" algn="ctr" eaLnBrk="0" hangingPunct="0"/>
            <a:r>
              <a:rPr lang="ru-RU" sz="3000" b="1">
                <a:cs typeface="Times New Roman" pitchFamily="18" charset="0"/>
              </a:rPr>
              <a:t>Свыше 640 тысяч ленинградцев погибло от голода. </a:t>
            </a: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http://young.rzd.ru/dbmm/images/41/4080/14200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416800" cy="539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87450" y="193675"/>
            <a:ext cx="691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/>
              <a:t>Таня Савичева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photo.shatki.info/data/media/59/IMG_01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268760"/>
            <a:ext cx="3962400" cy="52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1550" y="174625"/>
            <a:ext cx="77771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/>
            <a:r>
              <a:rPr lang="ru-RU" sz="3000" b="1">
                <a:cs typeface="Times New Roman" pitchFamily="18" charset="0"/>
              </a:rPr>
              <a:t>19 мая 1972 года на могиле Тани был поставлен памятник. </a:t>
            </a: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ol54.ru/uploads/posts/2012-01/1327652183_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7143750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7137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Простые граждане собирали и передавали посылки с вещами для жителей и защитников блокадного города.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wars.ru/0c53d282067efb5311ae76a33dc6e00e_d61da015b9c379dea519548359bc4f2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133600"/>
            <a:ext cx="6191250" cy="445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8135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На лёд вышли конные обозы. Проваливаясь под некрепкий лёд, они двигались к Ленинграду и везли муку.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http://s018.radikal.ru/i502/1201/3e/3cc18ccb9c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8496300" cy="511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684213" y="188913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22 ноября 1941 года на лёд вышли первые грузовики.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http://education.simcat.ru/school20/img/1359019102_blokada2.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82089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3534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Машинами, на которых привозили продовольствие, стали вывозить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rpp.nashaucheba.ru/pars_docs/refs/5/4974/img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993062" cy="547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95288" y="404813"/>
            <a:ext cx="8424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Однако город жил, работал, боролся. </a:t>
            </a:r>
            <a:br>
              <a:rPr lang="ru-RU" sz="3000" b="1"/>
            </a:br>
            <a:endParaRPr lang="ru-RU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57200" eaLnBrk="1" hangingPunct="1"/>
            <a:r>
              <a:rPr lang="ru-RU" b="1" smtClean="0"/>
              <a:t>Настоящее и прошлое в одной фотографии</a:t>
            </a:r>
          </a:p>
        </p:txBody>
      </p:sp>
      <p:pic>
        <p:nvPicPr>
          <p:cNvPr id="3075" name="Picture 2" descr="Блокада Ленинграда.Настоящие и прошлое в одной фотографие (113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ostend.su/images/site/mms7/pp261_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7194550" cy="494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900113" y="476250"/>
            <a:ext cx="7127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  К станкам вставали дети…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im0-tub-ru.yandex.net/i?id=347118937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465638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6" descr="http://waralbum.ru/wp-content/uploads/yapb_cache/174755290.9u288emdozs40gggoc8w4cgkc.ejcuplo1l0oo0sk8c40s8osc4.th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068960"/>
            <a:ext cx="5029200" cy="360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148263" y="1052513"/>
            <a:ext cx="33115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женщины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639763" y="4076700"/>
            <a:ext cx="2722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 algn="ctr"/>
            <a:r>
              <a:rPr lang="ru-RU" sz="3000" b="1"/>
              <a:t>и старики.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eningradpobeda.ru/upload/no-matter-ed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6892925" cy="406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68313" y="549275"/>
            <a:ext cx="81359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3000" b="1" dirty="0">
                <a:latin typeface="+mj-lt"/>
                <a:cs typeface="Times New Roman" pitchFamily="18" charset="0"/>
              </a:rPr>
              <a:t>В мрачных бомбоубежищах, собрав ослабевших детей, вели свои уроки школьные учителя.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eningradpobeda.ru/biblioteka/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60575"/>
            <a:ext cx="6116638" cy="444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3534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Даже в самое тяжёлое время – зимой 1941/42  гг были ежедневно открыты  для читателей 22 библиотеки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3127375" cy="470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7" descr="E:\берггольц\c797a590ba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454400" cy="461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179388" y="200025"/>
            <a:ext cx="8785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>
              <a:defRPr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Поэтесса Ольга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Берггольц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писала:</a:t>
            </a:r>
          </a:p>
          <a:p>
            <a:pPr indent="457200" algn="ctr" eaLnBrk="0" hangingPunct="0">
              <a:defRPr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«Нигде радио не значило так много,</a:t>
            </a:r>
          </a:p>
          <a:p>
            <a:pPr indent="457200" algn="ctr" eaLnBrk="0" hangingPunct="0">
              <a:defRPr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Как в нашем городе в дни войны.»</a:t>
            </a:r>
          </a:p>
          <a:p>
            <a:pPr indent="-457200" algn="ctr" eaLnBrk="0" hangingPunct="0">
              <a:defRPr/>
            </a:pPr>
            <a:endParaRPr lang="ru-RU" sz="3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6423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3000" b="1" dirty="0">
                <a:latin typeface="+mj-lt"/>
                <a:cs typeface="Times New Roman" pitchFamily="18" charset="0"/>
              </a:rPr>
              <a:t>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В суровом 1942 году состоялась ленинградская премьера Седьмой симфонии известного композитора Дмитрия Шостаковича.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805612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ol54.ru/uploads/posts/2012-01/1327652229_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512050" cy="488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0" y="549275"/>
            <a:ext cx="8893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ctr"/>
            <a:r>
              <a:rPr lang="ru-RU" sz="4000" b="1"/>
              <a:t>  Блокада Ленинграда прорвана.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ursa-tm.ru/forum/uploads/gallery/album_206/med_gallery_6_206_1855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437120" cy="598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photos.wikimapia.org/p/00/01/40/69/52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334375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cirota.ru/forum/images/47/473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20063" cy="609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raeved.dyub.org/wp-content/uploads/2008/09/rodina-mat-zov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692150"/>
            <a:ext cx="3889375" cy="57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95288" y="836613"/>
            <a:ext cx="446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200" b="1"/>
              <a:t>22 июня 1941 года гитлеровские войска атаковали нашу страну. </a:t>
            </a:r>
          </a:p>
          <a:p>
            <a:pPr indent="457200"/>
            <a:r>
              <a:rPr lang="ru-RU" sz="3200" b="1"/>
              <a:t>Этот день стал началом Великой Отечественной Войны.</a:t>
            </a:r>
          </a:p>
          <a:p>
            <a:pPr indent="457200"/>
            <a:r>
              <a:rPr lang="ru-RU" sz="3200" b="1"/>
              <a:t>Все люди встали на защиту своей Родины.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www.fotoplex.ru/photos/vera-batova/sad/i-154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36712"/>
            <a:ext cx="563880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179388" y="260350"/>
            <a:ext cx="27368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 b="1"/>
              <a:t>За стойкость и героизм в период 900-дневной блокады Ленинград получил звание город-герой,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7" descr="File:Medal Defense of Le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291840" cy="618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395288" y="908050"/>
            <a:ext cx="338455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 b="1"/>
              <a:t>а его </a:t>
            </a:r>
          </a:p>
          <a:p>
            <a:r>
              <a:rPr lang="ru-RU" sz="3500" b="1"/>
              <a:t>защитники были награждены медалями </a:t>
            </a:r>
          </a:p>
          <a:p>
            <a:r>
              <a:rPr lang="ru-RU" sz="3500" b="1"/>
              <a:t>«За оборону Ленинграда». </a:t>
            </a:r>
            <a:endParaRPr lang="ru-RU" sz="3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684213" y="188913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4000" b="1"/>
              <a:t>Пискарёвское кладбище</a:t>
            </a:r>
          </a:p>
        </p:txBody>
      </p:sp>
      <p:pic>
        <p:nvPicPr>
          <p:cNvPr id="28675" name="Picture 7" descr="http://fototerra.ru/image.html?id=225319&amp;size=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7086600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epphoto_7834_4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55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repphoto_7841_7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55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repphoto_7848_8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repphoto_7848_8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-00090209-n-00295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80645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424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4000" b="1" dirty="0">
                <a:latin typeface="+mj-lt"/>
                <a:cs typeface="Times New Roman" pitchFamily="18" charset="0"/>
              </a:rPr>
              <a:t>Мемориал « Защитникам Ленинграда»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r>
              <a:rPr lang="ru-RU" smtClean="0"/>
              <a:t>Презентация подготовлена</a:t>
            </a:r>
            <a:br>
              <a:rPr lang="ru-RU" smtClean="0"/>
            </a:br>
            <a:r>
              <a:rPr lang="ru-RU" smtClean="0"/>
              <a:t>учителем начальных классов</a:t>
            </a:r>
            <a:br>
              <a:rPr lang="ru-RU" smtClean="0"/>
            </a:br>
            <a:r>
              <a:rPr lang="ru-RU" smtClean="0"/>
              <a:t>ГБОУ СОШ №1100</a:t>
            </a:r>
            <a:br>
              <a:rPr lang="ru-RU" smtClean="0"/>
            </a:br>
            <a:r>
              <a:rPr lang="ru-RU" smtClean="0"/>
              <a:t>города Москвы</a:t>
            </a:r>
            <a:br>
              <a:rPr lang="ru-RU" smtClean="0"/>
            </a:br>
            <a:r>
              <a:rPr lang="ru-RU" smtClean="0"/>
              <a:t>Мусиной Нинель Гершовной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http://lol54.ru/uploads/posts/2012-01/1327652146_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7345363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79388" y="79375"/>
            <a:ext cx="8785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000" b="1"/>
              <a:t>Фашисты мечтали стереть этот город с лица земли. Они бросили на его захват отборные части, вооружённые лучшей военной техникой.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3240087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000" b="1"/>
              <a:t>Гитлеровцы</a:t>
            </a:r>
            <a:r>
              <a:rPr lang="ru-RU" sz="3000"/>
              <a:t> </a:t>
            </a:r>
            <a:r>
              <a:rPr lang="ru-RU" sz="2800" b="1"/>
              <a:t>расчертили план города на квадраты, отметив кружочками наиболее важные кварталы, многолюдные места. По этим целям они вели артиллерийский огонь. 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125538"/>
            <a:ext cx="5707063" cy="395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http://www.svetly.ru/uploads/posts/2012-01/1327655989_pamjat-o-blokad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33375"/>
            <a:ext cx="7129462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8280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В конце лета 1941 года тысячи ленинградцев воздвигают укрепления вокруг города, роют окопы, </a:t>
            </a:r>
          </a:p>
        </p:txBody>
      </p:sp>
      <p:pic>
        <p:nvPicPr>
          <p:cNvPr id="8195" name="Picture 2" descr="http://s60.radikal.ru/i169/1012/7c/9456917585af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73238"/>
            <a:ext cx="7848600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ralbum.ru/wp-content/uploads/yapb_cache/inzenery.53ss6ony6s4cwwoc8cscwwosg.ejcuplo1l0oo0sk8c40s8osc4.th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777163" cy="482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971550" y="333375"/>
            <a:ext cx="72009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устанавливают противотанковые заграждения.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lok-leningrada.ru/wp-content/uploads/kartinki/blokada_leningrada_2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273925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755650" y="188913"/>
            <a:ext cx="8064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 b="1"/>
              <a:t>На заводах и фабриках города к станкам встали женщины и дети. День и ночь не прекращалась работа.</a:t>
            </a:r>
            <a:br>
              <a:rPr lang="ru-RU" sz="3000" b="1"/>
            </a:br>
            <a:endParaRPr lang="ru-RU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351</Words>
  <Application>Microsoft Office PowerPoint</Application>
  <PresentationFormat>Экран (4:3)</PresentationFormat>
  <Paragraphs>38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Verdana</vt:lpstr>
      <vt:lpstr>Calibri</vt:lpstr>
      <vt:lpstr>Times New Roman</vt:lpstr>
      <vt:lpstr>Тема Office</vt:lpstr>
      <vt:lpstr>Памяти жителей и защитников блокадного Ленинграда              посвящается…</vt:lpstr>
      <vt:lpstr>Настоящее и прошлое в одной фотографии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Презентация подготовлена учителем начальных классов ГБОУ СОШ №1100 города Москвы Мусиной Нинель Гершовной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жителей блокадного Ленинграда посвящается…</dc:title>
  <dc:creator>Александр</dc:creator>
  <cp:lastModifiedBy>Нелюша</cp:lastModifiedBy>
  <cp:revision>154</cp:revision>
  <dcterms:created xsi:type="dcterms:W3CDTF">2014-01-18T15:45:34Z</dcterms:created>
  <dcterms:modified xsi:type="dcterms:W3CDTF">2014-01-28T14:21:50Z</dcterms:modified>
</cp:coreProperties>
</file>