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1"/>
  </p:notesMasterIdLst>
  <p:handoutMasterIdLst>
    <p:handoutMasterId r:id="rId32"/>
  </p:handoutMasterIdLst>
  <p:sldIdLst>
    <p:sldId id="259" r:id="rId2"/>
    <p:sldId id="311" r:id="rId3"/>
    <p:sldId id="263" r:id="rId4"/>
    <p:sldId id="271" r:id="rId5"/>
    <p:sldId id="265" r:id="rId6"/>
    <p:sldId id="334" r:id="rId7"/>
    <p:sldId id="312" r:id="rId8"/>
    <p:sldId id="326" r:id="rId9"/>
    <p:sldId id="332" r:id="rId10"/>
    <p:sldId id="323" r:id="rId11"/>
    <p:sldId id="316" r:id="rId12"/>
    <p:sldId id="319" r:id="rId13"/>
    <p:sldId id="320" r:id="rId14"/>
    <p:sldId id="327" r:id="rId15"/>
    <p:sldId id="304" r:id="rId16"/>
    <p:sldId id="297" r:id="rId17"/>
    <p:sldId id="298" r:id="rId18"/>
    <p:sldId id="321" r:id="rId19"/>
    <p:sldId id="300" r:id="rId20"/>
    <p:sldId id="301" r:id="rId21"/>
    <p:sldId id="328" r:id="rId22"/>
    <p:sldId id="330" r:id="rId23"/>
    <p:sldId id="329" r:id="rId24"/>
    <p:sldId id="331" r:id="rId25"/>
    <p:sldId id="333" r:id="rId26"/>
    <p:sldId id="306" r:id="rId27"/>
    <p:sldId id="325" r:id="rId28"/>
    <p:sldId id="310" r:id="rId29"/>
    <p:sldId id="33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9BA60A"/>
    <a:srgbClr val="396B77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9779" autoAdjust="0"/>
    <p:restoredTop sz="94660"/>
  </p:normalViewPr>
  <p:slideViewPr>
    <p:cSldViewPr>
      <p:cViewPr varScale="1">
        <p:scale>
          <a:sx n="86" d="100"/>
          <a:sy n="86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282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E3DD3-FC96-4F8C-B726-43EFA02BD46F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AD9CB1-9DB5-48E8-BC6E-6560E5FA77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43A83-9836-4701-92A5-7E3E73C675AF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23679E-F37B-4314-B687-1107DBA73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23679E-F37B-4314-B687-1107DBA7391F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30EA-E590-43DB-A787-701411E97166}" type="datetimeFigureOut">
              <a:rPr lang="ru-RU" smtClean="0"/>
              <a:pPr/>
              <a:t>27.01.2014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CDFD7-52F1-4877-96CA-C5626F3DDC0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30EA-E590-43DB-A787-701411E97166}" type="datetimeFigureOut">
              <a:rPr lang="ru-RU" smtClean="0"/>
              <a:pPr/>
              <a:t>27.01.2014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CDFD7-52F1-4877-96CA-C5626F3DDC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30EA-E590-43DB-A787-701411E97166}" type="datetimeFigureOut">
              <a:rPr lang="ru-RU" smtClean="0"/>
              <a:pPr/>
              <a:t>27.01.2014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CDFD7-52F1-4877-96CA-C5626F3DDC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30EA-E590-43DB-A787-701411E97166}" type="datetimeFigureOut">
              <a:rPr lang="ru-RU" smtClean="0"/>
              <a:pPr/>
              <a:t>27.01.2014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CDFD7-52F1-4877-96CA-C5626F3DDC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30EA-E590-43DB-A787-701411E97166}" type="datetimeFigureOut">
              <a:rPr lang="ru-RU" smtClean="0"/>
              <a:pPr/>
              <a:t>27.01.2014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59CDFD7-52F1-4877-96CA-C5626F3DDC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30EA-E590-43DB-A787-701411E97166}" type="datetimeFigureOut">
              <a:rPr lang="ru-RU" smtClean="0"/>
              <a:pPr/>
              <a:t>27.01.2014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CDFD7-52F1-4877-96CA-C5626F3DDC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30EA-E590-43DB-A787-701411E97166}" type="datetimeFigureOut">
              <a:rPr lang="ru-RU" smtClean="0"/>
              <a:pPr/>
              <a:t>27.01.2014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CDFD7-52F1-4877-96CA-C5626F3DDC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30EA-E590-43DB-A787-701411E97166}" type="datetimeFigureOut">
              <a:rPr lang="ru-RU" smtClean="0"/>
              <a:pPr/>
              <a:t>27.01.2014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CDFD7-52F1-4877-96CA-C5626F3DDC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30EA-E590-43DB-A787-701411E97166}" type="datetimeFigureOut">
              <a:rPr lang="ru-RU" smtClean="0"/>
              <a:pPr/>
              <a:t>27.01.2014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CDFD7-52F1-4877-96CA-C5626F3DDC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30EA-E590-43DB-A787-701411E97166}" type="datetimeFigureOut">
              <a:rPr lang="ru-RU" smtClean="0"/>
              <a:pPr/>
              <a:t>27.01.2014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CDFD7-52F1-4877-96CA-C5626F3DDC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30EA-E590-43DB-A787-701411E97166}" type="datetimeFigureOut">
              <a:rPr lang="ru-RU" smtClean="0"/>
              <a:pPr/>
              <a:t>27.01.2014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CDFD7-52F1-4877-96CA-C5626F3DDC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C5130EA-E590-43DB-A787-701411E97166}" type="datetimeFigureOut">
              <a:rPr lang="ru-RU" smtClean="0"/>
              <a:pPr/>
              <a:t>27.01.2014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59CDFD7-52F1-4877-96CA-C5626F3DDC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med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Wave2">
              <a:avLst/>
            </a:prstTxWarp>
            <a:normAutofit/>
          </a:bodyPr>
          <a:lstStyle/>
          <a:p>
            <a:r>
              <a:rPr lang="ru-RU" sz="4800" dirty="0" smtClean="0">
                <a:solidFill>
                  <a:schemeClr val="tx1"/>
                </a:solidFill>
              </a:rPr>
              <a:t>Наша школа</a:t>
            </a:r>
            <a:endParaRPr lang="ru-RU" sz="4800" dirty="0">
              <a:solidFill>
                <a:schemeClr val="tx1"/>
              </a:solidFill>
            </a:endParaRPr>
          </a:p>
        </p:txBody>
      </p:sp>
      <p:pic>
        <p:nvPicPr>
          <p:cNvPr id="7" name="Содержимое 6" descr="110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844824"/>
            <a:ext cx="4179020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H:\EV\shkola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717032"/>
            <a:ext cx="4088021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Семенычева</a:t>
            </a:r>
            <a:br>
              <a:rPr lang="ru-RU" sz="4000" dirty="0" smtClean="0">
                <a:solidFill>
                  <a:srgbClr val="FFFF00"/>
                </a:solidFill>
              </a:rPr>
            </a:br>
            <a:r>
              <a:rPr lang="ru-RU" sz="4000" dirty="0" smtClean="0">
                <a:solidFill>
                  <a:srgbClr val="FFFF00"/>
                </a:solidFill>
              </a:rPr>
              <a:t> Ирина Александровна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3" name="Picture 2" descr="C:\Users\Нелюша\Desktop\сервер\сканирование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132856"/>
            <a:ext cx="2668389" cy="3935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6" name="Picture 2" descr="C:\Users\Нелюша\Desktop\фото\IMG_46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060848"/>
            <a:ext cx="5544616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Новак</a:t>
            </a:r>
            <a:r>
              <a:rPr lang="ru-RU" sz="4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Елена Николаевна</a:t>
            </a:r>
            <a:endParaRPr lang="ru-RU" sz="40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 descr="C:\Users\Нелюша\Desktop\фото\Е.Н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500" t="10715" r="5000" b="10714"/>
          <a:stretch>
            <a:fillRect/>
          </a:stretch>
        </p:blipFill>
        <p:spPr bwMode="auto">
          <a:xfrm>
            <a:off x="323528" y="1700808"/>
            <a:ext cx="2589444" cy="3674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Users\Нелюша\Downloads\P10103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276872"/>
            <a:ext cx="5647002" cy="42352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4000" dirty="0" smtClean="0">
                <a:solidFill>
                  <a:srgbClr val="FFC000"/>
                </a:solidFill>
              </a:rPr>
              <a:t>Маскаева </a:t>
            </a:r>
            <a:br>
              <a:rPr lang="ru-RU" sz="4000" dirty="0" smtClean="0">
                <a:solidFill>
                  <a:srgbClr val="FFC000"/>
                </a:solidFill>
              </a:rPr>
            </a:br>
            <a:r>
              <a:rPr lang="ru-RU" sz="4000" dirty="0" smtClean="0">
                <a:solidFill>
                  <a:srgbClr val="FFC000"/>
                </a:solidFill>
              </a:rPr>
              <a:t>           Наталья Викторовна</a:t>
            </a:r>
            <a:endParaRPr lang="ru-RU" sz="4000" dirty="0">
              <a:solidFill>
                <a:srgbClr val="FFC000"/>
              </a:solidFill>
            </a:endParaRPr>
          </a:p>
        </p:txBody>
      </p:sp>
      <p:pic>
        <p:nvPicPr>
          <p:cNvPr id="1026" name="Picture 2" descr="C:\Users\Нелюша\Downloads\123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910142">
            <a:off x="851943" y="2335828"/>
            <a:ext cx="4754880" cy="3508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530" name="Picture 2" descr="C:\Users\Нелюша\Desktop\CqIGruOYxmo.jpg"/>
          <p:cNvPicPr>
            <a:picLocks noChangeAspect="1" noChangeArrowheads="1"/>
          </p:cNvPicPr>
          <p:nvPr/>
        </p:nvPicPr>
        <p:blipFill>
          <a:blip r:embed="rId3" cstate="print"/>
          <a:srcRect r="55419"/>
          <a:stretch>
            <a:fillRect/>
          </a:stretch>
        </p:blipFill>
        <p:spPr bwMode="auto">
          <a:xfrm>
            <a:off x="6732240" y="260648"/>
            <a:ext cx="2232248" cy="6381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4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Маскаева</a:t>
            </a:r>
            <a:br>
              <a:rPr lang="ru-RU" sz="4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4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Елена Викторовна</a:t>
            </a:r>
            <a:endParaRPr lang="ru-RU" sz="40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 descr="C:\Users\Нелюша\Downloads\1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025606">
            <a:off x="4607255" y="2010801"/>
            <a:ext cx="3724839" cy="42294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4" name="Picture 2" descr="C:\Users\Нелюша\Desktop\z_00a278c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836712"/>
            <a:ext cx="3392805" cy="5071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новое\DSC034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284984"/>
            <a:ext cx="4752528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 rot="20516232">
            <a:off x="563121" y="466396"/>
            <a:ext cx="2241560" cy="28307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Содержимое 3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569978" y="-321505"/>
            <a:ext cx="2358055" cy="3666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04460">
            <a:off x="6632188" y="403098"/>
            <a:ext cx="2022424" cy="28206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CascadeUp">
              <a:avLst/>
            </a:prstTxWarp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Школьные традиции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DSC_09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87824" y="1484784"/>
            <a:ext cx="3151988" cy="4708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1095" y="415315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>
                    <a:lumMod val="85000"/>
                  </a:schemeClr>
                </a:solidFill>
              </a:rPr>
              <a:t>Встречи с ветеранами</a:t>
            </a:r>
            <a:endParaRPr lang="ru-RU" sz="4000" dirty="0">
              <a:solidFill>
                <a:schemeClr val="tx1">
                  <a:lumMod val="85000"/>
                </a:schemeClr>
              </a:solidFill>
            </a:endParaRPr>
          </a:p>
        </p:txBody>
      </p:sp>
      <p:pic>
        <p:nvPicPr>
          <p:cNvPr id="24578" name="Picture 2" descr="C:\Users\Александр\Desktop\фотографии старые праздники\_DSC01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772816"/>
            <a:ext cx="6665628" cy="44621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Проведение праздников</a:t>
            </a:r>
            <a:endParaRPr lang="ru-RU" sz="4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171" name="Picture 3" descr="C:\Users\Нелюша\Pictures\Муха-Цокотуха\DSC_76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7848872" cy="52928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елюша\Desktop\Евгений Михайлович фото\DSC_33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8064896" cy="56528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C:\Users\Александр\Desktop\Калядки\Изображение 1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52736"/>
            <a:ext cx="7884878" cy="5256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елюша\AppData\Local\Microsoft\Windows\Temporary Internet Files\Low\Content.IE5\SIL1LM5Q\emblema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692696"/>
            <a:ext cx="5256584" cy="532859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Александр\Desktop\фотографии старые праздники\DSC_01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8168008" cy="54825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Stop">
              <a:avLst/>
            </a:prstTxWarp>
          </a:bodyPr>
          <a:lstStyle/>
          <a:p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Литературная викторина</a:t>
            </a:r>
            <a:endParaRPr lang="ru-RU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3554" name="Picture 2" descr="C:\Users\Нелюша\Pictures\неделя начальной школы 2013\DSC007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9065" y="1600200"/>
            <a:ext cx="7085869" cy="4708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Deflate">
              <a:avLst/>
            </a:prstTxWarp>
            <a:normAutofit/>
          </a:bodyPr>
          <a:lstStyle/>
          <a:p>
            <a:r>
              <a:rPr lang="ru-RU" sz="4000" dirty="0" smtClean="0">
                <a:solidFill>
                  <a:srgbClr val="92D050"/>
                </a:solidFill>
              </a:rPr>
              <a:t>Ярмарка идей</a:t>
            </a:r>
            <a:endParaRPr lang="ru-RU" sz="4000" dirty="0">
              <a:solidFill>
                <a:srgbClr val="92D050"/>
              </a:solidFill>
            </a:endParaRPr>
          </a:p>
        </p:txBody>
      </p:sp>
      <p:pic>
        <p:nvPicPr>
          <p:cNvPr id="24578" name="Picture 2" descr="C:\Users\Нелюша\Desktop\Чурсина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060848"/>
            <a:ext cx="4619798" cy="34526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6" name="Picture 2" descr="C:\Users\Нелюша\Downloads\Изображение 017.jpg"/>
          <p:cNvPicPr>
            <a:picLocks noChangeAspect="1" noChangeArrowheads="1"/>
          </p:cNvPicPr>
          <p:nvPr/>
        </p:nvPicPr>
        <p:blipFill>
          <a:blip r:embed="rId3" cstate="print"/>
          <a:srcRect l="3886" t="2590" r="916" b="1564"/>
          <a:stretch>
            <a:fillRect/>
          </a:stretch>
        </p:blipFill>
        <p:spPr bwMode="auto">
          <a:xfrm>
            <a:off x="5292080" y="1484784"/>
            <a:ext cx="3422536" cy="5168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>
            <a:prstTxWarp prst="textDeflateBottom">
              <a:avLst/>
            </a:prstTxWarp>
          </a:bodyPr>
          <a:lstStyle/>
          <a:p>
            <a:pPr algn="l"/>
            <a:r>
              <a:rPr lang="ru-RU" dirty="0" smtClean="0">
                <a:solidFill>
                  <a:srgbClr val="FFC000"/>
                </a:solidFill>
              </a:rPr>
              <a:t>Наши путешествия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24578" name="Picture 2" descr="C:\Users\Нелюша\Pictures\Усадьба Дурасова\DSC_33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422" r="7026"/>
          <a:stretch>
            <a:fillRect/>
          </a:stretch>
        </p:blipFill>
        <p:spPr bwMode="auto">
          <a:xfrm>
            <a:off x="179512" y="3356992"/>
            <a:ext cx="4608512" cy="3270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9" name="Picture 3" descr="C:\Users\Нелюша\Pictures\Усадьба Дурасова\DSC_3380.JPG"/>
          <p:cNvPicPr>
            <a:picLocks noChangeAspect="1" noChangeArrowheads="1"/>
          </p:cNvPicPr>
          <p:nvPr/>
        </p:nvPicPr>
        <p:blipFill>
          <a:blip r:embed="rId3" cstate="print"/>
          <a:srcRect l="6780" t="2532" r="5089" b="3792"/>
          <a:stretch>
            <a:fillRect/>
          </a:stretch>
        </p:blipFill>
        <p:spPr bwMode="auto">
          <a:xfrm>
            <a:off x="4860032" y="1412776"/>
            <a:ext cx="4056427" cy="2886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Triangle">
              <a:avLst/>
            </a:prstTxWarp>
          </a:bodyPr>
          <a:lstStyle/>
          <a:p>
            <a:r>
              <a:rPr lang="ru-RU" dirty="0" smtClean="0">
                <a:solidFill>
                  <a:srgbClr val="0066FF"/>
                </a:solidFill>
              </a:rPr>
              <a:t>«Фантазия»</a:t>
            </a:r>
            <a:endParaRPr lang="ru-RU" dirty="0">
              <a:solidFill>
                <a:srgbClr val="0066FF"/>
              </a:solidFill>
            </a:endParaRPr>
          </a:p>
        </p:txBody>
      </p:sp>
      <p:pic>
        <p:nvPicPr>
          <p:cNvPr id="25602" name="Picture 2" descr="F:\IMG_05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72816"/>
            <a:ext cx="7242048" cy="48280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C:\Users\Нелюша\Desktop\Кирилл\DSC010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7" y="-2"/>
            <a:ext cx="5504688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8" name="Picture 4" descr="C:\Users\Нелюша\Desktop\Кирилл\DSC010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3479292"/>
            <a:ext cx="5222720" cy="3470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CurveDown">
              <a:avLst/>
            </a:prstTxWarp>
            <a:normAutofit/>
          </a:bodyPr>
          <a:lstStyle/>
          <a:p>
            <a:r>
              <a:rPr lang="ru-RU" sz="4000" dirty="0" smtClean="0">
                <a:solidFill>
                  <a:srgbClr val="9BA60A"/>
                </a:solidFill>
              </a:rPr>
              <a:t>Забота о младших</a:t>
            </a:r>
            <a:endParaRPr lang="ru-RU" sz="4000" dirty="0">
              <a:solidFill>
                <a:srgbClr val="9BA60A"/>
              </a:solidFill>
            </a:endParaRPr>
          </a:p>
        </p:txBody>
      </p:sp>
      <p:pic>
        <p:nvPicPr>
          <p:cNvPr id="5" name="Содержимое 4" descr="DSC0345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060848"/>
            <a:ext cx="4230621" cy="31729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5" descr="DSC0337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4007" y="2060848"/>
            <a:ext cx="4132521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Новая традиция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2530" name="Picture 2" descr="C:\Users\7332~1\AppData\Local\Temp\Rar$DI01.562\эмблема.tif"/>
          <p:cNvPicPr>
            <a:picLocks noChangeAspect="1" noChangeArrowheads="1"/>
          </p:cNvPicPr>
          <p:nvPr/>
        </p:nvPicPr>
        <p:blipFill>
          <a:blip r:embed="rId2" cstate="print"/>
          <a:srcRect r="784"/>
          <a:stretch>
            <a:fillRect/>
          </a:stretch>
        </p:blipFill>
        <p:spPr bwMode="auto">
          <a:xfrm>
            <a:off x="2051720" y="1772816"/>
            <a:ext cx="4392488" cy="442722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52128"/>
          </a:xfrm>
        </p:spPr>
        <p:txBody>
          <a:bodyPr>
            <a:prstTxWarp prst="textChevron">
              <a:avLst/>
            </a:prstTxWarp>
            <a:noAutofit/>
          </a:bodyPr>
          <a:lstStyle/>
          <a:p>
            <a:r>
              <a:rPr lang="ru-RU" sz="4800" dirty="0" smtClean="0">
                <a:solidFill>
                  <a:schemeClr val="tx1"/>
                </a:solidFill>
              </a:rPr>
              <a:t>Это не конец, а только начало!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Нелюша\Desktop\фото\DSC049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84784"/>
            <a:ext cx="7412736" cy="4941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764704"/>
            <a:ext cx="799288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Презентацию подготовили</a:t>
            </a:r>
            <a:br>
              <a:rPr lang="ru-RU" sz="4400" b="1" dirty="0" smtClean="0">
                <a:solidFill>
                  <a:schemeClr val="tx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400" b="1" dirty="0" smtClean="0">
                <a:solidFill>
                  <a:schemeClr val="tx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учителя начальной школы ГБОУ СОШ № </a:t>
            </a:r>
            <a:r>
              <a:rPr lang="ru-RU" sz="4400" b="1" dirty="0" smtClean="0">
                <a:solidFill>
                  <a:schemeClr val="tx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1100</a:t>
            </a:r>
          </a:p>
          <a:p>
            <a:pPr algn="ctr"/>
            <a:r>
              <a:rPr lang="ru-RU" sz="4400" b="1" smtClean="0">
                <a:solidFill>
                  <a:schemeClr val="tx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sz="4400" b="1" smtClean="0">
                <a:solidFill>
                  <a:schemeClr val="tx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орода </a:t>
            </a:r>
            <a:r>
              <a:rPr lang="ru-RU" sz="4400" b="1" dirty="0" smtClean="0">
                <a:solidFill>
                  <a:schemeClr val="tx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Москвы</a:t>
            </a:r>
            <a:r>
              <a:rPr lang="ru-RU" sz="4400" b="1" dirty="0" smtClean="0">
                <a:solidFill>
                  <a:schemeClr val="tx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solidFill>
                  <a:schemeClr val="tx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400" b="1" dirty="0" smtClean="0">
                <a:solidFill>
                  <a:schemeClr val="tx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Мусина Нинель </a:t>
            </a:r>
            <a:r>
              <a:rPr lang="ru-RU" sz="4400" b="1" dirty="0" err="1" smtClean="0">
                <a:solidFill>
                  <a:schemeClr val="tx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Гершовна</a:t>
            </a:r>
            <a:r>
              <a:rPr lang="ru-RU" sz="4400" b="1" dirty="0" smtClean="0">
                <a:solidFill>
                  <a:schemeClr val="tx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solidFill>
                  <a:schemeClr val="tx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400" b="1" dirty="0" smtClean="0">
                <a:solidFill>
                  <a:schemeClr val="tx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Семенычева Ирина Александровна</a:t>
            </a:r>
            <a:endParaRPr lang="ru-RU" sz="4400" b="1" dirty="0">
              <a:solidFill>
                <a:schemeClr val="tx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>
            <a:prstTxWarp prst="textChevron">
              <a:avLst/>
            </a:prstTxWarp>
            <a:normAutofit/>
          </a:bodyPr>
          <a:lstStyle/>
          <a:p>
            <a:r>
              <a:rPr lang="ru-RU" sz="4800" dirty="0" smtClean="0">
                <a:solidFill>
                  <a:schemeClr val="tx1"/>
                </a:solidFill>
              </a:rPr>
              <a:t>Первый </a:t>
            </a:r>
            <a:r>
              <a:rPr lang="ru-RU" sz="4800" dirty="0" smtClean="0">
                <a:solidFill>
                  <a:schemeClr val="tx1"/>
                </a:solidFill>
                <a:effectLst/>
              </a:rPr>
              <a:t>школьный</a:t>
            </a:r>
            <a:r>
              <a:rPr lang="ru-RU" sz="4800" dirty="0" smtClean="0">
                <a:solidFill>
                  <a:schemeClr val="tx1"/>
                </a:solidFill>
              </a:rPr>
              <a:t> звонок</a:t>
            </a:r>
            <a:endParaRPr lang="ru-RU" sz="48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Нелюша\Desktop\фото\Съемный диск\DSC_683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564904"/>
            <a:ext cx="2542165" cy="374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F:\фото 1 сентября 2013\профи фотик 204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2492896"/>
            <a:ext cx="2424221" cy="374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C:\Users\А\AppData\Local\Microsoft\Windows\Temporary Internet Files\Content.Word\M13A317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556792"/>
            <a:ext cx="2808311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CurveDown">
              <a:avLst/>
            </a:prstTxWarp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В это время 28 лет назад…</a:t>
            </a:r>
            <a:endParaRPr lang="ru-RU" dirty="0"/>
          </a:p>
        </p:txBody>
      </p:sp>
      <p:pic>
        <p:nvPicPr>
          <p:cNvPr id="3" name="Содержимое 4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844824"/>
            <a:ext cx="7128792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prstTxWarp prst="textCurveUp">
              <a:avLst/>
            </a:prstTxWarp>
            <a:normAutofit fontScale="90000"/>
          </a:bodyPr>
          <a:lstStyle/>
          <a:p>
            <a:r>
              <a:rPr lang="ru-RU" sz="5300" dirty="0" smtClean="0">
                <a:solidFill>
                  <a:schemeClr val="tx1"/>
                </a:solidFill>
              </a:rPr>
              <a:t>… наша школа впервые открыла свои двери</a:t>
            </a:r>
            <a:endParaRPr lang="ru-RU" sz="5300" dirty="0">
              <a:solidFill>
                <a:schemeClr val="tx1"/>
              </a:solidFill>
            </a:endParaRPr>
          </a:p>
        </p:txBody>
      </p:sp>
      <p:pic>
        <p:nvPicPr>
          <p:cNvPr id="8" name="Содержимое 7" descr="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88024" y="2060848"/>
            <a:ext cx="4038600" cy="26714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Содержимое 10" descr="3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3573016"/>
            <a:ext cx="4038600" cy="27474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Wave4">
              <a:avLst/>
            </a:prstTxWarp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Ключ волшебный, золотой !</a:t>
            </a:r>
            <a:endParaRPr lang="ru-RU" dirty="0"/>
          </a:p>
        </p:txBody>
      </p:sp>
      <p:pic>
        <p:nvPicPr>
          <p:cNvPr id="21506" name="Picture 2" descr="C:\Users\Нелюша\Desktop\фото\DSC049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844824"/>
            <a:ext cx="6949440" cy="4632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Наш первый директор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C000"/>
                </a:solidFill>
              </a:rPr>
              <a:t>Семёнов Павел </a:t>
            </a:r>
            <a:r>
              <a:rPr lang="ru-RU" sz="4000" dirty="0" err="1" smtClean="0">
                <a:solidFill>
                  <a:srgbClr val="FFC000"/>
                </a:solidFill>
              </a:rPr>
              <a:t>Ювенальевич</a:t>
            </a:r>
            <a:endParaRPr lang="ru-RU" sz="4000" dirty="0">
              <a:solidFill>
                <a:srgbClr val="FFC000"/>
              </a:solidFill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275856" y="2420888"/>
          <a:ext cx="3081338" cy="3886200"/>
        </p:xfrm>
        <a:graphic>
          <a:graphicData uri="http://schemas.openxmlformats.org/presentationml/2006/ole">
            <p:oleObj spid="_x0000_s1026" name="Acrobat Document" r:id="rId3" imgW="838080" imgH="1057275" progId="AcroExch.Document.7">
              <p:embed/>
            </p:oleObj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effectLst/>
              </a:rPr>
              <a:t>Микаелян  Гарри </a:t>
            </a:r>
            <a:r>
              <a:rPr lang="ru-RU" sz="4400" dirty="0" err="1" smtClean="0">
                <a:solidFill>
                  <a:schemeClr val="tx1"/>
                </a:solidFill>
                <a:effectLst/>
              </a:rPr>
              <a:t>Суренович</a:t>
            </a:r>
            <a:endParaRPr lang="ru-RU" sz="4400" dirty="0">
              <a:solidFill>
                <a:schemeClr val="tx1"/>
              </a:solidFill>
              <a:effectLst/>
            </a:endParaRPr>
          </a:p>
        </p:txBody>
      </p:sp>
      <p:pic>
        <p:nvPicPr>
          <p:cNvPr id="21506" name="Picture 2" descr="J:\DCIM\101MSDCF\DSC049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7062788" cy="4708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:\Последний звонок\DSC_04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8497336" cy="5688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2637</TotalTime>
  <Words>71</Words>
  <Application>Microsoft Office PowerPoint</Application>
  <PresentationFormat>Экран (4:3)</PresentationFormat>
  <Paragraphs>25</Paragraphs>
  <Slides>29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Апекс</vt:lpstr>
      <vt:lpstr>Acrobat Document</vt:lpstr>
      <vt:lpstr>Наша школа</vt:lpstr>
      <vt:lpstr>Слайд 2</vt:lpstr>
      <vt:lpstr>Первый школьный звонок</vt:lpstr>
      <vt:lpstr>В это время 28 лет назад…</vt:lpstr>
      <vt:lpstr>… наша школа впервые открыла свои двери</vt:lpstr>
      <vt:lpstr>Ключ волшебный, золотой !</vt:lpstr>
      <vt:lpstr>Наш первый директор</vt:lpstr>
      <vt:lpstr>Микаелян  Гарри Суренович</vt:lpstr>
      <vt:lpstr>Слайд 9</vt:lpstr>
      <vt:lpstr>Семенычева  Ирина Александровна</vt:lpstr>
      <vt:lpstr>Новак Елена Николаевна</vt:lpstr>
      <vt:lpstr>Маскаева             Наталья Викторовна</vt:lpstr>
      <vt:lpstr>Маскаева  Елена Викторовна</vt:lpstr>
      <vt:lpstr>Слайд 14</vt:lpstr>
      <vt:lpstr>Школьные традиции</vt:lpstr>
      <vt:lpstr>Встречи с ветеранами</vt:lpstr>
      <vt:lpstr>Проведение праздников</vt:lpstr>
      <vt:lpstr>Слайд 18</vt:lpstr>
      <vt:lpstr>Слайд 19</vt:lpstr>
      <vt:lpstr>Слайд 20</vt:lpstr>
      <vt:lpstr>Литературная викторина</vt:lpstr>
      <vt:lpstr>Ярмарка идей</vt:lpstr>
      <vt:lpstr>Наши путешествия</vt:lpstr>
      <vt:lpstr>«Фантазия»</vt:lpstr>
      <vt:lpstr>Слайд 25</vt:lpstr>
      <vt:lpstr>Забота о младших</vt:lpstr>
      <vt:lpstr>Новая традиция</vt:lpstr>
      <vt:lpstr>Это не конец, а только начало!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Нелюша</cp:lastModifiedBy>
  <cp:revision>296</cp:revision>
  <dcterms:created xsi:type="dcterms:W3CDTF">2012-01-21T08:18:38Z</dcterms:created>
  <dcterms:modified xsi:type="dcterms:W3CDTF">2014-01-27T14:54:02Z</dcterms:modified>
</cp:coreProperties>
</file>