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Lst>
  <p:notesMasterIdLst>
    <p:notesMasterId r:id="rId17"/>
  </p:notesMasterIdLst>
  <p:handoutMasterIdLst>
    <p:handoutMasterId r:id="rId18"/>
  </p:handoutMasterIdLst>
  <p:sldIdLst>
    <p:sldId id="256" r:id="rId3"/>
    <p:sldId id="257" r:id="rId4"/>
    <p:sldId id="263" r:id="rId5"/>
    <p:sldId id="265" r:id="rId6"/>
    <p:sldId id="267" r:id="rId7"/>
    <p:sldId id="269" r:id="rId8"/>
    <p:sldId id="260" r:id="rId9"/>
    <p:sldId id="285" r:id="rId10"/>
    <p:sldId id="288" r:id="rId11"/>
    <p:sldId id="290" r:id="rId12"/>
    <p:sldId id="283" r:id="rId13"/>
    <p:sldId id="292" r:id="rId14"/>
    <p:sldId id="272" r:id="rId15"/>
    <p:sldId id="274"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8" y="-1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8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30717E4-3566-4AC6-879E-89841D0FBA6E}" type="datetimeFigureOut">
              <a:rPr lang="ru-RU"/>
              <a:pPr>
                <a:defRPr/>
              </a:pPr>
              <a:t>04.01.2014</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C1F2CFEC-FEB4-4322-AE32-CE491036767D}" type="slidenum">
              <a:rPr lang="ru-RU"/>
              <a:pPr>
                <a:defRPr/>
              </a:pPr>
              <a:t>‹#›</a:t>
            </a:fld>
            <a:endParaRPr lang="ru-RU"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528ECA-F3D8-474D-885D-ACD373CCAE45}" type="datetimeFigureOut">
              <a:rPr lang="ru-RU" smtClean="0"/>
              <a:pPr/>
              <a:t>04.01.2014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C74624-E5D6-4F8B-91E4-E3836CD3BB7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3CC74624-E5D6-4F8B-91E4-E3836CD3BB7C}"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fld id="{8831BE7F-2E62-414B-9337-D4663ECC368A}" type="datetime1">
              <a:rPr lang="ru-RU" smtClean="0"/>
              <a:pPr>
                <a:defRPr/>
              </a:pPr>
              <a:t>04.01.2014</a:t>
            </a:fld>
            <a:endParaRPr lang="ru-RU" dirty="0"/>
          </a:p>
        </p:txBody>
      </p:sp>
      <p:sp>
        <p:nvSpPr>
          <p:cNvPr id="6" name="Нижний колонтитул 1"/>
          <p:cNvSpPr>
            <a:spLocks noGrp="1"/>
          </p:cNvSpPr>
          <p:nvPr>
            <p:ph type="ftr" sz="quarter" idx="11"/>
          </p:nvPr>
        </p:nvSpPr>
        <p:spPr/>
        <p:txBody>
          <a:bodyPr/>
          <a:lstStyle>
            <a:lvl1pPr>
              <a:defRPr/>
            </a:lvl1pPr>
          </a:lstStyle>
          <a:p>
            <a:pPr>
              <a:defRPr/>
            </a:pPr>
            <a:endParaRPr lang="ru-RU" dirty="0"/>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pPr>
              <a:defRPr/>
            </a:pPr>
            <a:fld id="{724A3833-CF1D-4EB1-9ED6-4AA69E6F5EB9}" type="slidenum">
              <a:rPr lang="ru-RU"/>
              <a:pPr>
                <a:defRPr/>
              </a:pPr>
              <a:t>‹#›</a:t>
            </a:fld>
            <a:endParaRPr lang="ru-RU" dirty="0"/>
          </a:p>
        </p:txBody>
      </p:sp>
    </p:spTree>
  </p:cSld>
  <p:clrMapOvr>
    <a:masterClrMapping/>
  </p:clrMapOvr>
  <p:transition>
    <p:checke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fld id="{CF4A29C2-0A30-4E99-829D-BFC3F5CC87DC}" type="datetime1">
              <a:rPr lang="ru-RU" smtClean="0"/>
              <a:pPr>
                <a:defRPr/>
              </a:pPr>
              <a:t>04.01.2014</a:t>
            </a:fld>
            <a:endParaRPr lang="ru-RU" dirty="0"/>
          </a:p>
        </p:txBody>
      </p:sp>
      <p:sp>
        <p:nvSpPr>
          <p:cNvPr id="5" name="Нижний колонтитул 27"/>
          <p:cNvSpPr>
            <a:spLocks noGrp="1"/>
          </p:cNvSpPr>
          <p:nvPr>
            <p:ph type="ftr" sz="quarter" idx="11"/>
          </p:nvPr>
        </p:nvSpPr>
        <p:spPr/>
        <p:txBody>
          <a:bodyPr/>
          <a:lstStyle>
            <a:lvl1pPr>
              <a:defRPr/>
            </a:lvl1pPr>
          </a:lstStyle>
          <a:p>
            <a:pPr>
              <a:defRPr/>
            </a:pPr>
            <a:endParaRPr lang="ru-RU" dirty="0"/>
          </a:p>
        </p:txBody>
      </p:sp>
      <p:sp>
        <p:nvSpPr>
          <p:cNvPr id="6" name="Номер слайда 4"/>
          <p:cNvSpPr>
            <a:spLocks noGrp="1"/>
          </p:cNvSpPr>
          <p:nvPr>
            <p:ph type="sldNum" sz="quarter" idx="12"/>
          </p:nvPr>
        </p:nvSpPr>
        <p:spPr/>
        <p:txBody>
          <a:bodyPr/>
          <a:lstStyle>
            <a:lvl1pPr>
              <a:defRPr/>
            </a:lvl1pPr>
          </a:lstStyle>
          <a:p>
            <a:pPr>
              <a:defRPr/>
            </a:pPr>
            <a:fld id="{54EF0435-C3F1-45CE-83CC-D7337EF1C961}" type="slidenum">
              <a:rPr lang="ru-RU"/>
              <a:pPr>
                <a:defRPr/>
              </a:pPr>
              <a:t>‹#›</a:t>
            </a:fld>
            <a:endParaRPr lang="ru-RU" dirty="0"/>
          </a:p>
        </p:txBody>
      </p:sp>
    </p:spTree>
  </p:cSld>
  <p:clrMapOvr>
    <a:masterClrMapping/>
  </p:clrMapOvr>
  <p:transition>
    <p:checke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A1A76CA1-2307-4514-95F7-DBFE9AC99967}" type="datetime1">
              <a:rPr lang="ru-RU" smtClean="0"/>
              <a:pPr>
                <a:defRPr/>
              </a:pPr>
              <a:t>04.01.2014</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B1E207E9-470C-492E-AC5F-7CC00B550B0A}" type="slidenum">
              <a:rPr lang="ru-RU"/>
              <a:pPr>
                <a:defRPr/>
              </a:pPr>
              <a:t>‹#›</a:t>
            </a:fld>
            <a:endParaRPr lang="ru-RU" dirty="0"/>
          </a:p>
        </p:txBody>
      </p:sp>
    </p:spTree>
  </p:cSld>
  <p:clrMapOvr>
    <a:masterClrMapping/>
  </p:clrMapOvr>
  <p:transition>
    <p:checke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A85FE92-458C-451A-BF92-E6B2548D17CF}" type="datetime1">
              <a:rPr lang="ru-RU" smtClean="0"/>
              <a:pPr/>
              <a:t>04.01.2014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1B31A2C-BE9A-44EC-B9B4-9448DF4BACE8}" type="datetime1">
              <a:rPr lang="ru-RU" smtClean="0"/>
              <a:pPr/>
              <a:t>04.01.2014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460C374-42C7-463C-AED3-26AB20809386}" type="datetime1">
              <a:rPr lang="ru-RU" smtClean="0"/>
              <a:pPr/>
              <a:t>04.01.2014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86426A3-35D1-40EB-B9F1-3A9C27C66035}" type="datetime1">
              <a:rPr lang="ru-RU" smtClean="0"/>
              <a:pPr/>
              <a:t>04.01.2014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F510F23-414F-4E4D-BBB6-09004086C755}" type="datetime1">
              <a:rPr lang="ru-RU" smtClean="0"/>
              <a:pPr/>
              <a:t>04.01.2014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8A6D6A9-05ED-4AFD-B730-41DBCE390BDA}" type="datetime1">
              <a:rPr lang="ru-RU" smtClean="0"/>
              <a:pPr/>
              <a:t>04.01.2014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946A332-B40F-4622-8FDE-0368CCF9A40F}" type="datetime1">
              <a:rPr lang="ru-RU" smtClean="0"/>
              <a:pPr/>
              <a:t>04.01.2014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A3F756D-395E-46D6-AA7F-367AFB44FA8C}" type="datetime1">
              <a:rPr lang="ru-RU" smtClean="0"/>
              <a:pPr/>
              <a:t>04.01.2014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D47E25B6-9FD3-45AD-A35E-D502AE29C65F}" type="datetime1">
              <a:rPr lang="ru-RU" smtClean="0"/>
              <a:pPr>
                <a:defRPr/>
              </a:pPr>
              <a:t>04.01.2014</a:t>
            </a:fld>
            <a:endParaRPr lang="ru-RU" dirty="0"/>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ru-RU" dirty="0"/>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pPr>
              <a:defRPr/>
            </a:pPr>
            <a:fld id="{0B3D5206-A3CB-4FA4-BB8E-310C4BBFC111}" type="slidenum">
              <a:rPr lang="ru-RU"/>
              <a:pPr>
                <a:defRPr/>
              </a:pPr>
              <a:t>‹#›</a:t>
            </a:fld>
            <a:endParaRPr lang="ru-RU" dirty="0"/>
          </a:p>
        </p:txBody>
      </p:sp>
    </p:spTree>
  </p:cSld>
  <p:clrMapOvr>
    <a:masterClrMapping/>
  </p:clrMapOvr>
  <p:transition>
    <p:checker dir="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5D66A7-4A64-46D8-B6AD-0247417C6C7E}" type="datetime1">
              <a:rPr lang="ru-RU" smtClean="0"/>
              <a:pPr/>
              <a:t>04.01.2014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292C75-54F1-4DE2-A60E-55EFAE85B14A}" type="datetime1">
              <a:rPr lang="ru-RU" smtClean="0"/>
              <a:pPr/>
              <a:t>04.01.2014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A57341C-801C-49CE-AFA0-C0BCE62E5962}" type="datetime1">
              <a:rPr lang="ru-RU" smtClean="0"/>
              <a:pPr/>
              <a:t>04.01.2014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7B77D08-D0A2-4E39-A052-B7883B6A3B9E}" type="slidenum">
              <a:rPr lang="ru-RU" smtClean="0"/>
              <a:pPr/>
              <a:t>‹#›</a:t>
            </a:fld>
            <a:endParaRPr lang="ru-RU" dirty="0"/>
          </a:p>
        </p:txBody>
      </p:sp>
    </p:spTree>
  </p:cSld>
  <p:clrMapOvr>
    <a:masterClrMapping/>
  </p:clrMapOvr>
  <p:transition>
    <p:checke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fld id="{731D4046-F0C0-439E-8A2E-99CA65CA248C}" type="datetime1">
              <a:rPr lang="ru-RU" smtClean="0"/>
              <a:pPr>
                <a:defRPr/>
              </a:pPr>
              <a:t>04.01.2014</a:t>
            </a:fld>
            <a:endParaRPr lang="ru-RU" dirty="0"/>
          </a:p>
        </p:txBody>
      </p:sp>
      <p:sp>
        <p:nvSpPr>
          <p:cNvPr id="7" name="Нижний колонтитул 10"/>
          <p:cNvSpPr>
            <a:spLocks noGrp="1"/>
          </p:cNvSpPr>
          <p:nvPr>
            <p:ph type="ftr" sz="quarter" idx="11"/>
          </p:nvPr>
        </p:nvSpPr>
        <p:spPr/>
        <p:txBody>
          <a:bodyPr/>
          <a:lstStyle>
            <a:lvl1pPr>
              <a:defRPr/>
            </a:lvl1pPr>
          </a:lstStyle>
          <a:p>
            <a:pPr>
              <a:defRPr/>
            </a:pPr>
            <a:endParaRPr lang="ru-RU" dirty="0"/>
          </a:p>
        </p:txBody>
      </p:sp>
      <p:sp>
        <p:nvSpPr>
          <p:cNvPr id="9" name="Номер слайда 15"/>
          <p:cNvSpPr>
            <a:spLocks noGrp="1"/>
          </p:cNvSpPr>
          <p:nvPr>
            <p:ph type="sldNum" sz="quarter" idx="12"/>
          </p:nvPr>
        </p:nvSpPr>
        <p:spPr/>
        <p:txBody>
          <a:bodyPr/>
          <a:lstStyle>
            <a:lvl1pPr>
              <a:defRPr/>
            </a:lvl1pPr>
          </a:lstStyle>
          <a:p>
            <a:pPr>
              <a:defRPr/>
            </a:pPr>
            <a:fld id="{5733B15B-3301-4665-ADDE-C4A3B75971E7}" type="slidenum">
              <a:rPr lang="ru-RU"/>
              <a:pPr>
                <a:defRPr/>
              </a:pPr>
              <a:t>‹#›</a:t>
            </a:fld>
            <a:endParaRPr lang="ru-RU" dirty="0"/>
          </a:p>
        </p:txBody>
      </p:sp>
    </p:spTree>
  </p:cSld>
  <p:clrMapOvr>
    <a:overrideClrMapping bg1="dk1" tx1="lt1" bg2="dk2" tx2="lt2" accent1="accent1" accent2="accent2" accent3="accent3" accent4="accent4" accent5="accent5" accent6="accent6" hlink="hlink" folHlink="folHlink"/>
  </p:clrMapOvr>
  <p:transition>
    <p:checke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fld id="{2D801B8D-C7DA-48D6-8B02-99B0347C7EE3}" type="datetime1">
              <a:rPr lang="ru-RU" smtClean="0"/>
              <a:pPr>
                <a:defRPr/>
              </a:pPr>
              <a:t>04.01.2014</a:t>
            </a:fld>
            <a:endParaRPr lang="ru-RU" dirty="0"/>
          </a:p>
        </p:txBody>
      </p:sp>
      <p:sp>
        <p:nvSpPr>
          <p:cNvPr id="6" name="Нижний колонтитул 27"/>
          <p:cNvSpPr>
            <a:spLocks noGrp="1"/>
          </p:cNvSpPr>
          <p:nvPr>
            <p:ph type="ftr" sz="quarter" idx="11"/>
          </p:nvPr>
        </p:nvSpPr>
        <p:spPr/>
        <p:txBody>
          <a:bodyPr/>
          <a:lstStyle>
            <a:lvl1pPr>
              <a:defRPr/>
            </a:lvl1pPr>
          </a:lstStyle>
          <a:p>
            <a:pPr>
              <a:defRPr/>
            </a:pPr>
            <a:endParaRPr lang="ru-RU" dirty="0"/>
          </a:p>
        </p:txBody>
      </p:sp>
      <p:sp>
        <p:nvSpPr>
          <p:cNvPr id="7" name="Номер слайда 4"/>
          <p:cNvSpPr>
            <a:spLocks noGrp="1"/>
          </p:cNvSpPr>
          <p:nvPr>
            <p:ph type="sldNum" sz="quarter" idx="12"/>
          </p:nvPr>
        </p:nvSpPr>
        <p:spPr/>
        <p:txBody>
          <a:bodyPr/>
          <a:lstStyle>
            <a:lvl1pPr>
              <a:defRPr/>
            </a:lvl1pPr>
          </a:lstStyle>
          <a:p>
            <a:pPr>
              <a:defRPr/>
            </a:pPr>
            <a:fld id="{458D8E13-8F3D-4BFB-A862-85EC826E7649}" type="slidenum">
              <a:rPr lang="ru-RU"/>
              <a:pPr>
                <a:defRPr/>
              </a:pPr>
              <a:t>‹#›</a:t>
            </a:fld>
            <a:endParaRPr lang="ru-RU" dirty="0"/>
          </a:p>
        </p:txBody>
      </p:sp>
    </p:spTree>
  </p:cSld>
  <p:clrMapOvr>
    <a:masterClrMapping/>
  </p:clrMapOvr>
  <p:transition>
    <p:checke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fld id="{9C4F269A-A289-4B09-8009-0CFB33C84086}" type="datetime1">
              <a:rPr lang="ru-RU" smtClean="0"/>
              <a:pPr>
                <a:defRPr/>
              </a:pPr>
              <a:t>04.01.2014</a:t>
            </a:fld>
            <a:endParaRPr lang="ru-RU" dirty="0"/>
          </a:p>
        </p:txBody>
      </p:sp>
      <p:sp>
        <p:nvSpPr>
          <p:cNvPr id="9" name="Нижний колонтитул 5"/>
          <p:cNvSpPr>
            <a:spLocks noGrp="1"/>
          </p:cNvSpPr>
          <p:nvPr>
            <p:ph type="ftr" sz="quarter" idx="11"/>
          </p:nvPr>
        </p:nvSpPr>
        <p:spPr/>
        <p:txBody>
          <a:bodyPr/>
          <a:lstStyle>
            <a:lvl1pPr>
              <a:defRPr/>
            </a:lvl1pPr>
          </a:lstStyle>
          <a:p>
            <a:pPr>
              <a:defRPr/>
            </a:pPr>
            <a:endParaRPr lang="ru-RU" dirty="0"/>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pPr>
              <a:defRPr/>
            </a:pPr>
            <a:fld id="{79A97F67-BEA7-457C-87A1-AEF72B3E1069}" type="slidenum">
              <a:rPr lang="ru-RU"/>
              <a:pPr>
                <a:defRPr/>
              </a:pPr>
              <a:t>‹#›</a:t>
            </a:fld>
            <a:endParaRPr lang="ru-RU" dirty="0"/>
          </a:p>
        </p:txBody>
      </p:sp>
    </p:spTree>
  </p:cSld>
  <p:clrMapOvr>
    <a:masterClrMapping/>
  </p:clrMapOvr>
  <p:transition>
    <p:checke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fld id="{8E92D621-E603-40C9-AAA6-9B2635CDAC37}" type="datetime1">
              <a:rPr lang="ru-RU" smtClean="0"/>
              <a:pPr>
                <a:defRPr/>
              </a:pPr>
              <a:t>04.01.2014</a:t>
            </a:fld>
            <a:endParaRPr lang="ru-RU" dirty="0"/>
          </a:p>
        </p:txBody>
      </p:sp>
      <p:sp>
        <p:nvSpPr>
          <p:cNvPr id="4" name="Нижний колонтитул 27"/>
          <p:cNvSpPr>
            <a:spLocks noGrp="1"/>
          </p:cNvSpPr>
          <p:nvPr>
            <p:ph type="ftr" sz="quarter" idx="11"/>
          </p:nvPr>
        </p:nvSpPr>
        <p:spPr/>
        <p:txBody>
          <a:bodyPr/>
          <a:lstStyle>
            <a:lvl1pPr>
              <a:defRPr/>
            </a:lvl1pPr>
          </a:lstStyle>
          <a:p>
            <a:pPr>
              <a:defRPr/>
            </a:pPr>
            <a:endParaRPr lang="ru-RU" dirty="0"/>
          </a:p>
        </p:txBody>
      </p:sp>
      <p:sp>
        <p:nvSpPr>
          <p:cNvPr id="5" name="Номер слайда 4"/>
          <p:cNvSpPr>
            <a:spLocks noGrp="1"/>
          </p:cNvSpPr>
          <p:nvPr>
            <p:ph type="sldNum" sz="quarter" idx="12"/>
          </p:nvPr>
        </p:nvSpPr>
        <p:spPr/>
        <p:txBody>
          <a:bodyPr/>
          <a:lstStyle>
            <a:lvl1pPr>
              <a:defRPr/>
            </a:lvl1pPr>
          </a:lstStyle>
          <a:p>
            <a:pPr>
              <a:defRPr/>
            </a:pPr>
            <a:fld id="{48E7774E-8510-49B9-8E36-577FD239A9BC}" type="slidenum">
              <a:rPr lang="ru-RU"/>
              <a:pPr>
                <a:defRPr/>
              </a:pPr>
              <a:t>‹#›</a:t>
            </a:fld>
            <a:endParaRPr lang="ru-RU" dirty="0"/>
          </a:p>
        </p:txBody>
      </p:sp>
    </p:spTree>
  </p:cSld>
  <p:clrMapOvr>
    <a:masterClrMapping/>
  </p:clrMapOvr>
  <p:transition>
    <p:checke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fld id="{2C2CF0B1-DC1F-4A2A-AB1C-EE670C81F360}" type="datetime1">
              <a:rPr lang="ru-RU" smtClean="0"/>
              <a:pPr>
                <a:defRPr/>
              </a:pPr>
              <a:t>04.01.2014</a:t>
            </a:fld>
            <a:endParaRPr lang="ru-RU" dirty="0"/>
          </a:p>
        </p:txBody>
      </p:sp>
      <p:sp>
        <p:nvSpPr>
          <p:cNvPr id="3" name="Нижний колонтитул 23"/>
          <p:cNvSpPr>
            <a:spLocks noGrp="1"/>
          </p:cNvSpPr>
          <p:nvPr>
            <p:ph type="ftr" sz="quarter" idx="11"/>
          </p:nvPr>
        </p:nvSpPr>
        <p:spPr/>
        <p:txBody>
          <a:bodyPr/>
          <a:lstStyle>
            <a:lvl1pPr>
              <a:defRPr/>
            </a:lvl1pPr>
          </a:lstStyle>
          <a:p>
            <a:pPr>
              <a:defRPr/>
            </a:pPr>
            <a:endParaRPr lang="ru-RU" dirty="0"/>
          </a:p>
        </p:txBody>
      </p:sp>
      <p:sp>
        <p:nvSpPr>
          <p:cNvPr id="4" name="Номер слайда 6"/>
          <p:cNvSpPr>
            <a:spLocks noGrp="1"/>
          </p:cNvSpPr>
          <p:nvPr>
            <p:ph type="sldNum" sz="quarter" idx="12"/>
          </p:nvPr>
        </p:nvSpPr>
        <p:spPr/>
        <p:txBody>
          <a:bodyPr/>
          <a:lstStyle>
            <a:lvl1pPr>
              <a:defRPr/>
            </a:lvl1pPr>
          </a:lstStyle>
          <a:p>
            <a:pPr>
              <a:defRPr/>
            </a:pPr>
            <a:fld id="{5AE658A8-6277-4CD3-AE30-9D5A65E8E87B}" type="slidenum">
              <a:rPr lang="ru-RU"/>
              <a:pPr>
                <a:defRPr/>
              </a:pPr>
              <a:t>‹#›</a:t>
            </a:fld>
            <a:endParaRPr lang="ru-RU" dirty="0"/>
          </a:p>
        </p:txBody>
      </p:sp>
    </p:spTree>
  </p:cSld>
  <p:clrMapOvr>
    <a:masterClrMapping/>
  </p:clrMapOvr>
  <p:transition>
    <p:checke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fld id="{B2ED5DA2-2E7A-49B6-B7CD-C96E1EE6CB47}" type="datetime1">
              <a:rPr lang="ru-RU" smtClean="0"/>
              <a:pPr>
                <a:defRPr/>
              </a:pPr>
              <a:t>04.01.2014</a:t>
            </a:fld>
            <a:endParaRPr lang="ru-RU" dirty="0"/>
          </a:p>
        </p:txBody>
      </p:sp>
      <p:sp>
        <p:nvSpPr>
          <p:cNvPr id="7" name="Нижний колонтитул 28"/>
          <p:cNvSpPr>
            <a:spLocks noGrp="1"/>
          </p:cNvSpPr>
          <p:nvPr>
            <p:ph type="ftr" sz="quarter" idx="11"/>
          </p:nvPr>
        </p:nvSpPr>
        <p:spPr/>
        <p:txBody>
          <a:bodyPr/>
          <a:lstStyle>
            <a:lvl1pPr>
              <a:defRPr/>
            </a:lvl1pPr>
          </a:lstStyle>
          <a:p>
            <a:pPr>
              <a:defRPr/>
            </a:pPr>
            <a:endParaRPr lang="ru-RU" dirty="0"/>
          </a:p>
        </p:txBody>
      </p:sp>
      <p:sp>
        <p:nvSpPr>
          <p:cNvPr id="8" name="Номер слайда 6"/>
          <p:cNvSpPr>
            <a:spLocks noGrp="1"/>
          </p:cNvSpPr>
          <p:nvPr>
            <p:ph type="sldNum" sz="quarter" idx="12"/>
          </p:nvPr>
        </p:nvSpPr>
        <p:spPr/>
        <p:txBody>
          <a:bodyPr/>
          <a:lstStyle>
            <a:lvl1pPr>
              <a:defRPr/>
            </a:lvl1pPr>
          </a:lstStyle>
          <a:p>
            <a:pPr>
              <a:defRPr/>
            </a:pPr>
            <a:fld id="{3F953F38-4652-4E11-94A7-9F7E00317F0E}" type="slidenum">
              <a:rPr lang="ru-RU"/>
              <a:pPr>
                <a:defRPr/>
              </a:pPr>
              <a:t>‹#›</a:t>
            </a:fld>
            <a:endParaRPr lang="ru-RU" dirty="0"/>
          </a:p>
        </p:txBody>
      </p:sp>
    </p:spTree>
  </p:cSld>
  <p:clrMapOvr>
    <a:masterClrMapping/>
  </p:clrMapOvr>
  <p:transition>
    <p:checke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dirty="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fld id="{69C467F5-5115-4E1D-9F06-D2EF80849563}" type="datetime1">
              <a:rPr lang="ru-RU" smtClean="0"/>
              <a:pPr>
                <a:defRPr/>
              </a:pPr>
              <a:t>04.01.2014</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30"/>
          <p:cNvSpPr>
            <a:spLocks noGrp="1"/>
          </p:cNvSpPr>
          <p:nvPr>
            <p:ph type="sldNum" sz="quarter" idx="12"/>
          </p:nvPr>
        </p:nvSpPr>
        <p:spPr/>
        <p:txBody>
          <a:bodyPr/>
          <a:lstStyle>
            <a:lvl1pPr>
              <a:defRPr/>
            </a:lvl1pPr>
          </a:lstStyle>
          <a:p>
            <a:pPr>
              <a:defRPr/>
            </a:pPr>
            <a:fld id="{8414228B-1F76-49B0-8CFE-86933B500A31}" type="slidenum">
              <a:rPr lang="ru-RU"/>
              <a:pPr>
                <a:defRPr/>
              </a:pPr>
              <a:t>‹#›</a:t>
            </a:fld>
            <a:endParaRPr lang="ru-RU" dirty="0"/>
          </a:p>
        </p:txBody>
      </p:sp>
    </p:spTree>
  </p:cSld>
  <p:clrMapOvr>
    <a:masterClrMapping/>
  </p:clrMapOvr>
  <p:transition>
    <p:checke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29"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defRPr>
            </a:lvl1pPr>
          </a:lstStyle>
          <a:p>
            <a:pPr>
              <a:defRPr/>
            </a:pPr>
            <a:fld id="{8C22DBDE-B7E0-4882-A2EF-39E36D729801}" type="datetime1">
              <a:rPr lang="ru-RU" smtClean="0"/>
              <a:pPr>
                <a:defRPr/>
              </a:pPr>
              <a:t>04.01.2014</a:t>
            </a:fld>
            <a:endParaRPr lang="ru-RU" dirty="0"/>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defRPr>
            </a:lvl1pPr>
          </a:lstStyle>
          <a:p>
            <a:pPr>
              <a:defRPr/>
            </a:pPr>
            <a:endParaRPr lang="ru-RU" dirty="0"/>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defRPr>
            </a:lvl1pPr>
          </a:lstStyle>
          <a:p>
            <a:pPr>
              <a:defRPr/>
            </a:pPr>
            <a:fld id="{BD63DE42-9D53-458C-8DC8-9DDD2B2D5B58}" type="slidenum">
              <a:rPr lang="ru-RU"/>
              <a:pPr>
                <a:defRPr/>
              </a:pPr>
              <a:t>‹#›</a:t>
            </a:fld>
            <a:endParaRPr lang="ru-RU" dirty="0"/>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ransition>
    <p:checker dir="vert"/>
  </p:transition>
  <p:hf hdr="0" ftr="0" dt="0"/>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DA8D25-748B-48B3-8786-C5533869F781}" type="datetime1">
              <a:rPr lang="ru-RU" smtClean="0"/>
              <a:pPr/>
              <a:t>04.01.2014</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B77D08-D0A2-4E39-A052-B7883B6A3B9E}"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p:checker dir="ver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95536" y="1772816"/>
            <a:ext cx="8458200" cy="4656580"/>
          </a:xfrm>
          <a:ln>
            <a:solidFill>
              <a:schemeClr val="accent1">
                <a:lumMod val="75000"/>
              </a:schemeClr>
            </a:solidFill>
          </a:ln>
        </p:spPr>
        <p:txBody>
          <a:bodyPr/>
          <a:lstStyle/>
          <a:p>
            <a:pPr algn="ctr" fontAlgn="auto">
              <a:spcAft>
                <a:spcPts val="0"/>
              </a:spcAft>
              <a:defRPr/>
            </a:pPr>
            <a:r>
              <a:rPr lang="ru-RU" sz="4000" b="1" dirty="0" smtClean="0">
                <a:solidFill>
                  <a:srgbClr val="00B050"/>
                </a:solidFill>
                <a:effectLst/>
                <a:latin typeface="Georgia" pitchFamily="18" charset="0"/>
              </a:rPr>
              <a:t/>
            </a:r>
            <a:br>
              <a:rPr lang="ru-RU" sz="4000" b="1" dirty="0" smtClean="0">
                <a:solidFill>
                  <a:srgbClr val="00B050"/>
                </a:solidFill>
                <a:effectLst/>
                <a:latin typeface="Georgia" pitchFamily="18" charset="0"/>
              </a:rPr>
            </a:br>
            <a:r>
              <a:rPr lang="ru-RU" sz="3200" b="1" dirty="0" smtClean="0">
                <a:solidFill>
                  <a:srgbClr val="FF0000"/>
                </a:solidFill>
                <a:effectLst/>
                <a:latin typeface="Georgia" pitchFamily="18" charset="0"/>
              </a:rPr>
              <a:t>По страницам Красной </a:t>
            </a:r>
            <a:br>
              <a:rPr lang="ru-RU" sz="3200" b="1" dirty="0" smtClean="0">
                <a:solidFill>
                  <a:srgbClr val="FF0000"/>
                </a:solidFill>
                <a:effectLst/>
                <a:latin typeface="Georgia" pitchFamily="18" charset="0"/>
              </a:rPr>
            </a:br>
            <a:r>
              <a:rPr lang="ru-RU" sz="3200" b="1" dirty="0" smtClean="0">
                <a:solidFill>
                  <a:srgbClr val="FF0000"/>
                </a:solidFill>
                <a:effectLst/>
                <a:latin typeface="Georgia" pitchFamily="18" charset="0"/>
              </a:rPr>
              <a:t/>
            </a:r>
            <a:br>
              <a:rPr lang="ru-RU" sz="3200" b="1" dirty="0" smtClean="0">
                <a:solidFill>
                  <a:srgbClr val="FF0000"/>
                </a:solidFill>
                <a:effectLst/>
                <a:latin typeface="Georgia" pitchFamily="18" charset="0"/>
              </a:rPr>
            </a:br>
            <a:r>
              <a:rPr lang="ru-RU" sz="3200" b="1" dirty="0" smtClean="0">
                <a:solidFill>
                  <a:srgbClr val="FF0000"/>
                </a:solidFill>
                <a:effectLst/>
                <a:latin typeface="Georgia" pitchFamily="18" charset="0"/>
              </a:rPr>
              <a:t>книги Алтайского края</a:t>
            </a:r>
            <a:br>
              <a:rPr lang="ru-RU" sz="3200" b="1" dirty="0" smtClean="0">
                <a:solidFill>
                  <a:srgbClr val="FF0000"/>
                </a:solidFill>
                <a:effectLst/>
                <a:latin typeface="Georgia" pitchFamily="18" charset="0"/>
              </a:rPr>
            </a:br>
            <a:r>
              <a:rPr lang="ru-RU" dirty="0" smtClean="0">
                <a:latin typeface="Georgia" pitchFamily="18" charset="0"/>
              </a:rPr>
              <a:t/>
            </a:r>
            <a:br>
              <a:rPr lang="ru-RU" dirty="0" smtClean="0">
                <a:latin typeface="Georgia" pitchFamily="18" charset="0"/>
              </a:rPr>
            </a:br>
            <a:r>
              <a:rPr lang="ru-RU" dirty="0" smtClean="0">
                <a:latin typeface="Georgia" pitchFamily="18" charset="0"/>
              </a:rPr>
              <a:t/>
            </a:r>
            <a:br>
              <a:rPr lang="ru-RU" dirty="0" smtClean="0">
                <a:latin typeface="Georgia" pitchFamily="18" charset="0"/>
              </a:rPr>
            </a:br>
            <a:r>
              <a:rPr lang="ru-RU" dirty="0" smtClean="0">
                <a:latin typeface="Georgia" pitchFamily="18" charset="0"/>
              </a:rPr>
              <a:t/>
            </a:r>
            <a:br>
              <a:rPr lang="ru-RU" dirty="0" smtClean="0">
                <a:latin typeface="Georgia" pitchFamily="18" charset="0"/>
              </a:rPr>
            </a:br>
            <a:r>
              <a:rPr lang="ru-RU" sz="1800" b="1" dirty="0" smtClean="0">
                <a:solidFill>
                  <a:schemeClr val="accent1">
                    <a:lumMod val="50000"/>
                  </a:schemeClr>
                </a:solidFill>
                <a:latin typeface="Georgia" pitchFamily="18" charset="0"/>
              </a:rPr>
              <a:t>Автор: Саратова Л.М. УЧИТЕЛЬ БИОЛОГИИ</a:t>
            </a:r>
            <a:br>
              <a:rPr lang="ru-RU" sz="1800" b="1" dirty="0" smtClean="0">
                <a:solidFill>
                  <a:schemeClr val="accent1">
                    <a:lumMod val="50000"/>
                  </a:schemeClr>
                </a:solidFill>
                <a:latin typeface="Georgia" pitchFamily="18" charset="0"/>
              </a:rPr>
            </a:br>
            <a:r>
              <a:rPr lang="ru-RU" sz="1800" b="1" dirty="0" smtClean="0">
                <a:solidFill>
                  <a:schemeClr val="accent1">
                    <a:lumMod val="50000"/>
                  </a:schemeClr>
                </a:solidFill>
                <a:latin typeface="Georgia" pitchFamily="18" charset="0"/>
              </a:rPr>
              <a:t> </a:t>
            </a:r>
            <a:r>
              <a:rPr lang="ru-RU" sz="1800" b="1" dirty="0" err="1" smtClean="0">
                <a:solidFill>
                  <a:schemeClr val="accent1">
                    <a:lumMod val="50000"/>
                  </a:schemeClr>
                </a:solidFill>
                <a:latin typeface="Georgia" pitchFamily="18" charset="0"/>
              </a:rPr>
              <a:t>Мкоу</a:t>
            </a:r>
            <a:r>
              <a:rPr lang="ru-RU" sz="1800" b="1" dirty="0" smtClean="0">
                <a:solidFill>
                  <a:schemeClr val="accent1">
                    <a:lumMod val="50000"/>
                  </a:schemeClr>
                </a:solidFill>
                <a:latin typeface="Georgia" pitchFamily="18" charset="0"/>
              </a:rPr>
              <a:t> «</a:t>
            </a:r>
            <a:r>
              <a:rPr lang="ru-RU" sz="1800" b="1" dirty="0" err="1" smtClean="0">
                <a:solidFill>
                  <a:schemeClr val="accent1">
                    <a:lumMod val="50000"/>
                  </a:schemeClr>
                </a:solidFill>
                <a:latin typeface="Georgia" pitchFamily="18" charset="0"/>
              </a:rPr>
              <a:t>Попереченская</a:t>
            </a:r>
            <a:r>
              <a:rPr lang="ru-RU" sz="1800" b="1" dirty="0" smtClean="0">
                <a:solidFill>
                  <a:schemeClr val="accent1">
                    <a:lumMod val="50000"/>
                  </a:schemeClr>
                </a:solidFill>
                <a:latin typeface="Georgia" pitchFamily="18" charset="0"/>
              </a:rPr>
              <a:t> </a:t>
            </a:r>
            <a:r>
              <a:rPr lang="ru-RU" sz="1800" b="1" dirty="0" err="1" smtClean="0">
                <a:solidFill>
                  <a:schemeClr val="accent1">
                    <a:lumMod val="50000"/>
                  </a:schemeClr>
                </a:solidFill>
                <a:latin typeface="Georgia" pitchFamily="18" charset="0"/>
              </a:rPr>
              <a:t>сош</a:t>
            </a:r>
            <a:r>
              <a:rPr lang="ru-RU" sz="1800" b="1" dirty="0" smtClean="0">
                <a:solidFill>
                  <a:schemeClr val="accent1">
                    <a:lumMod val="50000"/>
                  </a:schemeClr>
                </a:solidFill>
                <a:latin typeface="Georgia" pitchFamily="18" charset="0"/>
              </a:rPr>
              <a:t>». </a:t>
            </a:r>
            <a:r>
              <a:rPr lang="ru-RU" sz="1800" b="1" dirty="0" err="1" smtClean="0">
                <a:solidFill>
                  <a:schemeClr val="accent1">
                    <a:lumMod val="50000"/>
                  </a:schemeClr>
                </a:solidFill>
                <a:latin typeface="Georgia" pitchFamily="18" charset="0"/>
              </a:rPr>
              <a:t>каменский</a:t>
            </a:r>
            <a:r>
              <a:rPr lang="ru-RU" sz="1800" b="1" dirty="0" smtClean="0">
                <a:solidFill>
                  <a:schemeClr val="accent1">
                    <a:lumMod val="50000"/>
                  </a:schemeClr>
                </a:solidFill>
                <a:latin typeface="Georgia" pitchFamily="18" charset="0"/>
              </a:rPr>
              <a:t> район</a:t>
            </a:r>
            <a:endParaRPr lang="ru-RU" sz="1800" b="1" dirty="0">
              <a:solidFill>
                <a:schemeClr val="accent1">
                  <a:lumMod val="50000"/>
                </a:schemeClr>
              </a:solidFill>
              <a:latin typeface="Georgia" pitchFamily="18" charset="0"/>
            </a:endParaRPr>
          </a:p>
        </p:txBody>
      </p:sp>
      <p:sp>
        <p:nvSpPr>
          <p:cNvPr id="5" name="Подзаголовок 4"/>
          <p:cNvSpPr>
            <a:spLocks noGrp="1"/>
          </p:cNvSpPr>
          <p:nvPr>
            <p:ph type="subTitle" idx="1"/>
          </p:nvPr>
        </p:nvSpPr>
        <p:spPr>
          <a:xfrm>
            <a:off x="395288" y="214313"/>
            <a:ext cx="8458200" cy="1714500"/>
          </a:xfrm>
        </p:spPr>
        <p:txBody>
          <a:bodyPr>
            <a:noAutofit/>
          </a:bodyPr>
          <a:lstStyle/>
          <a:p>
            <a:pPr algn="ctr" fontAlgn="auto">
              <a:spcAft>
                <a:spcPts val="0"/>
              </a:spcAft>
              <a:buFont typeface="Wingdings 2"/>
              <a:buNone/>
              <a:defRPr/>
            </a:pPr>
            <a:r>
              <a:rPr lang="ru-RU" sz="3200" b="1" dirty="0" smtClean="0">
                <a:solidFill>
                  <a:schemeClr val="accent1">
                    <a:lumMod val="75000"/>
                  </a:schemeClr>
                </a:solidFill>
              </a:rPr>
              <a:t>Викторина по биологии </a:t>
            </a:r>
          </a:p>
          <a:p>
            <a:pPr algn="ctr" fontAlgn="auto">
              <a:spcAft>
                <a:spcPts val="0"/>
              </a:spcAft>
              <a:buFont typeface="Wingdings 2"/>
              <a:buNone/>
              <a:defRPr/>
            </a:pPr>
            <a:r>
              <a:rPr lang="ru-RU" sz="3200" b="1" dirty="0" smtClean="0">
                <a:solidFill>
                  <a:schemeClr val="accent1">
                    <a:lumMod val="75000"/>
                  </a:schemeClr>
                </a:solidFill>
              </a:rPr>
              <a:t>"Что? Где? Когда?" </a:t>
            </a:r>
            <a:br>
              <a:rPr lang="ru-RU" sz="3200" b="1" dirty="0" smtClean="0">
                <a:solidFill>
                  <a:schemeClr val="accent1">
                    <a:lumMod val="75000"/>
                  </a:schemeClr>
                </a:solidFill>
              </a:rPr>
            </a:br>
            <a:endParaRPr lang="ru-RU" sz="3200" b="1" dirty="0">
              <a:solidFill>
                <a:schemeClr val="accent1">
                  <a:lumMod val="75000"/>
                </a:schemeClr>
              </a:solidFill>
              <a:latin typeface="Georgia" pitchFamily="18" charset="0"/>
            </a:endParaRPr>
          </a:p>
        </p:txBody>
      </p:sp>
      <p:sp>
        <p:nvSpPr>
          <p:cNvPr id="6" name="Номер слайда 5"/>
          <p:cNvSpPr>
            <a:spLocks noGrp="1"/>
          </p:cNvSpPr>
          <p:nvPr>
            <p:ph type="sldNum" sz="quarter" idx="12"/>
          </p:nvPr>
        </p:nvSpPr>
        <p:spPr/>
        <p:txBody>
          <a:bodyPr/>
          <a:lstStyle/>
          <a:p>
            <a:pPr>
              <a:defRPr/>
            </a:pPr>
            <a:fld id="{724A3833-CF1D-4EB1-9ED6-4AA69E6F5EB9}" type="slidenum">
              <a:rPr lang="ru-RU" smtClean="0"/>
              <a:pPr>
                <a:defRPr/>
              </a:pPr>
              <a:t>1</a:t>
            </a:fld>
            <a:endParaRPr lang="ru-RU" dirty="0"/>
          </a:p>
        </p:txBody>
      </p:sp>
    </p:spTree>
  </p:cSld>
  <p:clrMapOvr>
    <a:masterClrMapping/>
  </p:clrMapOvr>
  <p:transition>
    <p:checke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85728"/>
            <a:ext cx="8686800" cy="1009672"/>
          </a:xfrm>
        </p:spPr>
        <p:txBody>
          <a:bodyPr>
            <a:normAutofit/>
          </a:bodyPr>
          <a:lstStyle/>
          <a:p>
            <a:pPr algn="ct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9</a:t>
            </a:r>
            <a:endParaRPr lang="ru-RU" sz="2800" dirty="0">
              <a:effectLst/>
            </a:endParaRPr>
          </a:p>
        </p:txBody>
      </p:sp>
      <p:sp>
        <p:nvSpPr>
          <p:cNvPr id="3" name="Содержимое 2"/>
          <p:cNvSpPr>
            <a:spLocks noGrp="1"/>
          </p:cNvSpPr>
          <p:nvPr>
            <p:ph idx="1"/>
          </p:nvPr>
        </p:nvSpPr>
        <p:spPr>
          <a:xfrm>
            <a:off x="304800" y="1554162"/>
            <a:ext cx="8686800" cy="4732357"/>
          </a:xfrm>
        </p:spPr>
        <p:txBody>
          <a:bodyPr/>
          <a:lstStyle/>
          <a:p>
            <a:pPr>
              <a:buNone/>
            </a:pPr>
            <a:r>
              <a:rPr lang="ru-RU" sz="2800" dirty="0" smtClean="0">
                <a:latin typeface="Times New Roman" pitchFamily="18" charset="0"/>
                <a:cs typeface="Times New Roman" pitchFamily="18" charset="0"/>
              </a:rPr>
              <a:t>        </a:t>
            </a:r>
            <a:r>
              <a:rPr lang="ru-RU" sz="2800" dirty="0" smtClean="0">
                <a:solidFill>
                  <a:schemeClr val="accent1">
                    <a:lumMod val="50000"/>
                  </a:schemeClr>
                </a:solidFill>
                <a:latin typeface="Times New Roman" pitchFamily="18" charset="0"/>
                <a:cs typeface="Times New Roman" pitchFamily="18" charset="0"/>
              </a:rPr>
              <a:t>Облик данного представителя типичен для осетровых рыб. Имеет удлиненное рыло, рот небольшой. Возле рта имеется две пары усиков. Чешуя отсутствует, вдоль тела проходят пять рядов костных бляшек. Окраска спины от сероватой до темно-коричневой, брюхо светлое. Размер до 2 м и более, вес до 200 кг.  В Оби данный вид был промысловой рыбой в довоенное время и в период Великой Отечественной войны. В настоящее время стал редким.</a:t>
            </a:r>
            <a:r>
              <a:rPr lang="ru-RU" sz="2800" dirty="0" smtClean="0"/>
              <a:t/>
            </a:r>
            <a:br>
              <a:rPr lang="ru-RU" sz="2800" dirty="0" smtClean="0"/>
            </a:br>
            <a:endParaRPr lang="ru-RU" sz="28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10</a:t>
            </a:fld>
            <a:endParaRPr lang="ru-RU" dirty="0"/>
          </a:p>
        </p:txBody>
      </p:sp>
      <p:pic>
        <p:nvPicPr>
          <p:cNvPr id="5" name="Picture 9" descr="D:\Сибирский осетр.files\i41.jpg"/>
          <p:cNvPicPr>
            <a:picLocks noChangeAspect="1" noChangeArrowheads="1"/>
          </p:cNvPicPr>
          <p:nvPr/>
        </p:nvPicPr>
        <p:blipFill>
          <a:blip r:embed="rId2" cstate="print"/>
          <a:srcRect/>
          <a:stretch>
            <a:fillRect/>
          </a:stretch>
        </p:blipFill>
        <p:spPr bwMode="auto">
          <a:xfrm>
            <a:off x="1134889" y="1285860"/>
            <a:ext cx="6651821" cy="5184508"/>
          </a:xfrm>
          <a:prstGeom prst="rect">
            <a:avLst/>
          </a:prstGeom>
          <a:noFill/>
          <a:ln w="28575">
            <a:solidFill>
              <a:schemeClr val="accent1">
                <a:lumMod val="75000"/>
              </a:schemeClr>
            </a:solidFill>
            <a:miter lim="800000"/>
            <a:headEnd/>
            <a:tailEnd/>
          </a:ln>
        </p:spPr>
      </p:pic>
      <p:sp>
        <p:nvSpPr>
          <p:cNvPr id="6" name="Заголовок 1"/>
          <p:cNvSpPr txBox="1">
            <a:spLocks/>
          </p:cNvSpPr>
          <p:nvPr/>
        </p:nvSpPr>
        <p:spPr>
          <a:xfrm>
            <a:off x="457200" y="438128"/>
            <a:ext cx="8686800" cy="1009672"/>
          </a:xfrm>
          <a:prstGeom prst="rect">
            <a:avLst/>
          </a:prstGeom>
        </p:spPr>
        <p:txBody>
          <a:bodyPr vert="horz" anchor="ct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Осётр сибирский</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2"/>
                                        </p:tgtEl>
                                        <p:attrNameLst>
                                          <p:attrName>ppt_x</p:attrName>
                                        </p:attrNameLst>
                                      </p:cBhvr>
                                      <p:tavLst>
                                        <p:tav tm="0">
                                          <p:val>
                                            <p:strVal val="ppt_x"/>
                                          </p:val>
                                        </p:tav>
                                        <p:tav tm="100000">
                                          <p:val>
                                            <p:strVal val="ppt_x"/>
                                          </p:val>
                                        </p:tav>
                                      </p:tavLst>
                                    </p:anim>
                                    <p:anim calcmode="lin" valueType="num">
                                      <p:cBhvr additive="base">
                                        <p:cTn id="11" dur="500"/>
                                        <p:tgtEl>
                                          <p:spTgt spid="2"/>
                                        </p:tgtEl>
                                        <p:attrNameLst>
                                          <p:attrName>ppt_y</p:attrName>
                                        </p:attrNameLst>
                                      </p:cBhvr>
                                      <p:tavLst>
                                        <p:tav tm="0">
                                          <p:val>
                                            <p:strVal val="ppt_y"/>
                                          </p:val>
                                        </p:tav>
                                        <p:tav tm="100000">
                                          <p:val>
                                            <p:strVal val="1+ppt_h/2"/>
                                          </p:val>
                                        </p:tav>
                                      </p:tavLst>
                                    </p:anim>
                                    <p:set>
                                      <p:cBhvr>
                                        <p:cTn id="12" dur="1" fill="hold">
                                          <p:stCondLst>
                                            <p:cond delay="499"/>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20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85728"/>
            <a:ext cx="8686800" cy="1009672"/>
          </a:xfrm>
        </p:spPr>
        <p:txBody>
          <a:bodyPr>
            <a:normAutofit/>
          </a:bodyPr>
          <a:lstStyle/>
          <a:p>
            <a:pPr algn="ct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10</a:t>
            </a:r>
            <a:endParaRPr lang="ru-RU" sz="2800" dirty="0">
              <a:effectLst/>
              <a:latin typeface="Georgia" pitchFamily="18" charset="0"/>
            </a:endParaRPr>
          </a:p>
        </p:txBody>
      </p:sp>
      <p:sp>
        <p:nvSpPr>
          <p:cNvPr id="3" name="Содержимое 2"/>
          <p:cNvSpPr>
            <a:spLocks noGrp="1"/>
          </p:cNvSpPr>
          <p:nvPr>
            <p:ph idx="1"/>
          </p:nvPr>
        </p:nvSpPr>
        <p:spPr>
          <a:xfrm>
            <a:off x="304800" y="1554162"/>
            <a:ext cx="8686800" cy="4803795"/>
          </a:xfrm>
        </p:spPr>
        <p:txBody>
          <a:bodyPr/>
          <a:lstStyle/>
          <a:p>
            <a:pPr>
              <a:buNone/>
            </a:pPr>
            <a:r>
              <a:rPr lang="ru-RU" sz="2800" dirty="0" smtClean="0">
                <a:latin typeface="Times New Roman" pitchFamily="18" charset="0"/>
                <a:cs typeface="Times New Roman" pitchFamily="18" charset="0"/>
              </a:rPr>
              <a:t>        </a:t>
            </a:r>
            <a:r>
              <a:rPr lang="ru-RU" sz="2800" dirty="0" smtClean="0">
                <a:solidFill>
                  <a:schemeClr val="accent1">
                    <a:lumMod val="50000"/>
                  </a:schemeClr>
                </a:solidFill>
                <a:latin typeface="Times New Roman" pitchFamily="18" charset="0"/>
                <a:cs typeface="Times New Roman" pitchFamily="18" charset="0"/>
              </a:rPr>
              <a:t>Крупная стрекоза с длинным черным брюшком. Грудь зеленая со светлыми полосами. На сегментах брюшка желтые пятна. Размеры самца 47–50 мм, крылья 41–43 мм. Очень редкий южно-сибирский вид восточного происхождения, распространенный от Приморья до Алтая и города Новосибирска на западе. Локальное распространение, особенно на территориях мало подвергшихся влиянию ледникового периода, позволяет считать его третичным реликтом.</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11</a:t>
            </a:fld>
            <a:endParaRPr lang="ru-RU" dirty="0"/>
          </a:p>
        </p:txBody>
      </p:sp>
      <p:pic>
        <p:nvPicPr>
          <p:cNvPr id="6" name="Picture 6" descr="\\Elefant\ALL\Group1\Макромия сибирская.files\i35.jpg"/>
          <p:cNvPicPr>
            <a:picLocks noChangeAspect="1" noChangeArrowheads="1"/>
          </p:cNvPicPr>
          <p:nvPr/>
        </p:nvPicPr>
        <p:blipFill>
          <a:blip r:embed="rId2" cstate="print"/>
          <a:srcRect/>
          <a:stretch>
            <a:fillRect/>
          </a:stretch>
        </p:blipFill>
        <p:spPr bwMode="auto">
          <a:xfrm>
            <a:off x="1500166" y="1214422"/>
            <a:ext cx="5929354" cy="5397668"/>
          </a:xfrm>
          <a:prstGeom prst="rect">
            <a:avLst/>
          </a:prstGeom>
          <a:noFill/>
          <a:ln w="28575">
            <a:solidFill>
              <a:schemeClr val="accent1">
                <a:lumMod val="75000"/>
              </a:schemeClr>
            </a:solidFill>
            <a:miter lim="800000"/>
            <a:headEnd/>
            <a:tailEnd/>
          </a:ln>
        </p:spPr>
      </p:pic>
      <p:sp>
        <p:nvSpPr>
          <p:cNvPr id="7" name="Заголовок 1"/>
          <p:cNvSpPr txBox="1">
            <a:spLocks/>
          </p:cNvSpPr>
          <p:nvPr/>
        </p:nvSpPr>
        <p:spPr>
          <a:xfrm>
            <a:off x="457200" y="0"/>
            <a:ext cx="8686800" cy="1081110"/>
          </a:xfrm>
          <a:prstGeom prst="rect">
            <a:avLst/>
          </a:prstGeom>
        </p:spPr>
        <p:txBody>
          <a:bodyPr vert="horz" anchor="ct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1" i="0" u="none" strike="noStrike" kern="1200" cap="all" spc="0" normalizeH="0" baseline="0" noProof="0" dirty="0" err="1" smtClean="0">
                <a:ln>
                  <a:noFill/>
                </a:ln>
                <a:solidFill>
                  <a:srgbClr val="FF0000"/>
                </a:solidFill>
                <a:effectLst/>
                <a:uLnTx/>
                <a:uFillTx/>
                <a:latin typeface="Georgia" pitchFamily="18" charset="0"/>
                <a:ea typeface="+mj-ea"/>
                <a:cs typeface="+mj-cs"/>
              </a:rPr>
              <a:t>Макромия</a:t>
            </a: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 сибирская</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2"/>
                                        </p:tgtEl>
                                        <p:attrNameLst>
                                          <p:attrName>ppt_x</p:attrName>
                                        </p:attrNameLst>
                                      </p:cBhvr>
                                      <p:tavLst>
                                        <p:tav tm="0">
                                          <p:val>
                                            <p:strVal val="ppt_x"/>
                                          </p:val>
                                        </p:tav>
                                        <p:tav tm="100000">
                                          <p:val>
                                            <p:strVal val="ppt_x"/>
                                          </p:val>
                                        </p:tav>
                                      </p:tavLst>
                                    </p:anim>
                                    <p:anim calcmode="lin" valueType="num">
                                      <p:cBhvr additive="base">
                                        <p:cTn id="11" dur="500"/>
                                        <p:tgtEl>
                                          <p:spTgt spid="2"/>
                                        </p:tgtEl>
                                        <p:attrNameLst>
                                          <p:attrName>ppt_y</p:attrName>
                                        </p:attrNameLst>
                                      </p:cBhvr>
                                      <p:tavLst>
                                        <p:tav tm="0">
                                          <p:val>
                                            <p:strVal val="ppt_y"/>
                                          </p:val>
                                        </p:tav>
                                        <p:tav tm="100000">
                                          <p:val>
                                            <p:strVal val="1+ppt_h/2"/>
                                          </p:val>
                                        </p:tav>
                                      </p:tavLst>
                                    </p:anim>
                                    <p:set>
                                      <p:cBhvr>
                                        <p:cTn id="12" dur="1" fill="hold">
                                          <p:stCondLst>
                                            <p:cond delay="499"/>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14290"/>
            <a:ext cx="8686800" cy="1081110"/>
          </a:xfrm>
        </p:spPr>
        <p:txBody>
          <a:bodyPr>
            <a:normAutofit/>
          </a:bodyPr>
          <a:lstStyle/>
          <a:p>
            <a:pPr algn="ct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11</a:t>
            </a:r>
            <a:endParaRPr lang="ru-RU" sz="2800" dirty="0">
              <a:effectLst/>
            </a:endParaRPr>
          </a:p>
        </p:txBody>
      </p:sp>
      <p:sp>
        <p:nvSpPr>
          <p:cNvPr id="3" name="Содержимое 2"/>
          <p:cNvSpPr>
            <a:spLocks noGrp="1"/>
          </p:cNvSpPr>
          <p:nvPr>
            <p:ph idx="1"/>
          </p:nvPr>
        </p:nvSpPr>
        <p:spPr>
          <a:xfrm>
            <a:off x="304800" y="1554162"/>
            <a:ext cx="8686800" cy="4803796"/>
          </a:xfrm>
        </p:spPr>
        <p:txBody>
          <a:bodyPr/>
          <a:lstStyle/>
          <a:p>
            <a:pPr>
              <a:buNone/>
            </a:pPr>
            <a:r>
              <a:rPr lang="ru-RU" sz="2800" dirty="0" smtClean="0">
                <a:solidFill>
                  <a:schemeClr val="accent1">
                    <a:lumMod val="50000"/>
                  </a:schemeClr>
                </a:solidFill>
              </a:rPr>
              <a:t>        </a:t>
            </a:r>
            <a:br>
              <a:rPr lang="ru-RU" sz="2800" dirty="0" smtClean="0">
                <a:solidFill>
                  <a:schemeClr val="accent1">
                    <a:lumMod val="50000"/>
                  </a:schemeClr>
                </a:solidFill>
              </a:rPr>
            </a:br>
            <a:r>
              <a:rPr lang="ru-RU" sz="2800" dirty="0" smtClean="0">
                <a:solidFill>
                  <a:schemeClr val="accent1">
                    <a:lumMod val="50000"/>
                  </a:schemeClr>
                </a:solidFill>
                <a:latin typeface="Times New Roman" pitchFamily="18" charset="0"/>
                <a:cs typeface="Times New Roman" pitchFamily="18" charset="0"/>
              </a:rPr>
              <a:t>     Крупная ночная  хищная птица с мягким рыхлым оперением массой 3–4 кг. Населяет лесные и горные районы Алтая. Гнезда устраивают на  земле, в нишах скал, птенцы появляются  весной. Время активной охоты пернатого хищника длится от заката до рассвета, а отыскивать добычу в ночной темноте ему помогают необычайно острое зрение и слух. Продолжительность жизни: 20 лет.</a:t>
            </a:r>
            <a:br>
              <a:rPr lang="ru-RU" sz="2800" dirty="0" smtClean="0">
                <a:solidFill>
                  <a:schemeClr val="accent1">
                    <a:lumMod val="50000"/>
                  </a:schemeClr>
                </a:solidFill>
                <a:latin typeface="Times New Roman" pitchFamily="18" charset="0"/>
                <a:cs typeface="Times New Roman" pitchFamily="18" charset="0"/>
              </a:rPr>
            </a:br>
            <a:endParaRPr lang="ru-RU" sz="2800" dirty="0">
              <a:solidFill>
                <a:schemeClr val="accent1">
                  <a:lumMod val="50000"/>
                </a:schemeClr>
              </a:solidFill>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12</a:t>
            </a:fld>
            <a:endParaRPr lang="ru-RU" dirty="0"/>
          </a:p>
        </p:txBody>
      </p:sp>
      <p:pic>
        <p:nvPicPr>
          <p:cNvPr id="5" name="Picture 4" descr="\\Elefant\ALL\Group1\филин.jpg"/>
          <p:cNvPicPr>
            <a:picLocks noChangeAspect="1" noChangeArrowheads="1"/>
          </p:cNvPicPr>
          <p:nvPr/>
        </p:nvPicPr>
        <p:blipFill>
          <a:blip r:embed="rId2" cstate="print"/>
          <a:srcRect/>
          <a:stretch>
            <a:fillRect/>
          </a:stretch>
        </p:blipFill>
        <p:spPr bwMode="auto">
          <a:xfrm>
            <a:off x="1785918" y="1214422"/>
            <a:ext cx="5715040" cy="5451269"/>
          </a:xfrm>
          <a:prstGeom prst="rect">
            <a:avLst/>
          </a:prstGeom>
          <a:noFill/>
          <a:ln w="28575">
            <a:solidFill>
              <a:schemeClr val="accent1">
                <a:lumMod val="75000"/>
              </a:schemeClr>
            </a:solidFill>
            <a:miter lim="800000"/>
            <a:headEnd/>
            <a:tailEnd/>
          </a:ln>
        </p:spPr>
      </p:pic>
      <p:sp>
        <p:nvSpPr>
          <p:cNvPr id="6" name="Заголовок 1"/>
          <p:cNvSpPr txBox="1">
            <a:spLocks/>
          </p:cNvSpPr>
          <p:nvPr/>
        </p:nvSpPr>
        <p:spPr>
          <a:xfrm>
            <a:off x="304800" y="357166"/>
            <a:ext cx="8686800" cy="938234"/>
          </a:xfrm>
          <a:prstGeom prst="rect">
            <a:avLst/>
          </a:prstGeom>
        </p:spPr>
        <p:txBody>
          <a:bodyPr vert="horz" anchor="ct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Филин</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2"/>
                                        </p:tgtEl>
                                        <p:attrNameLst>
                                          <p:attrName>ppt_x</p:attrName>
                                        </p:attrNameLst>
                                      </p:cBhvr>
                                      <p:tavLst>
                                        <p:tav tm="0">
                                          <p:val>
                                            <p:strVal val="ppt_x"/>
                                          </p:val>
                                        </p:tav>
                                        <p:tav tm="100000">
                                          <p:val>
                                            <p:strVal val="ppt_x"/>
                                          </p:val>
                                        </p:tav>
                                      </p:tavLst>
                                    </p:anim>
                                    <p:anim calcmode="lin" valueType="num">
                                      <p:cBhvr additive="base">
                                        <p:cTn id="11" dur="500"/>
                                        <p:tgtEl>
                                          <p:spTgt spid="2"/>
                                        </p:tgtEl>
                                        <p:attrNameLst>
                                          <p:attrName>ppt_y</p:attrName>
                                        </p:attrNameLst>
                                      </p:cBhvr>
                                      <p:tavLst>
                                        <p:tav tm="0">
                                          <p:val>
                                            <p:strVal val="ppt_y"/>
                                          </p:val>
                                        </p:tav>
                                        <p:tav tm="100000">
                                          <p:val>
                                            <p:strVal val="1+ppt_h/2"/>
                                          </p:val>
                                        </p:tav>
                                      </p:tavLst>
                                    </p:anim>
                                    <p:set>
                                      <p:cBhvr>
                                        <p:cTn id="12" dur="1" fill="hold">
                                          <p:stCondLst>
                                            <p:cond delay="499"/>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2000"/>
                                        <p:tgtEl>
                                          <p:spTgt spid="5"/>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14290"/>
            <a:ext cx="8686800" cy="928694"/>
          </a:xfrm>
        </p:spPr>
        <p:txBody>
          <a:bodyPr>
            <a:normAutofit/>
          </a:bodyPr>
          <a:lstStyle/>
          <a:p>
            <a:pPr algn="ct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12</a:t>
            </a:r>
            <a:endParaRPr lang="ru-RU" sz="2800" dirty="0">
              <a:effectLst/>
              <a:latin typeface="Times New Roman" pitchFamily="18" charset="0"/>
              <a:cs typeface="Times New Roman" pitchFamily="18" charset="0"/>
            </a:endParaRPr>
          </a:p>
        </p:txBody>
      </p:sp>
      <p:sp>
        <p:nvSpPr>
          <p:cNvPr id="3" name="Содержимое 2"/>
          <p:cNvSpPr>
            <a:spLocks noGrp="1"/>
          </p:cNvSpPr>
          <p:nvPr>
            <p:ph idx="1"/>
          </p:nvPr>
        </p:nvSpPr>
        <p:spPr>
          <a:xfrm>
            <a:off x="304800" y="1357298"/>
            <a:ext cx="8686800" cy="4722827"/>
          </a:xfrm>
        </p:spPr>
        <p:txBody>
          <a:bodyPr/>
          <a:lstStyle/>
          <a:p>
            <a:pPr>
              <a:buNone/>
            </a:pPr>
            <a:r>
              <a:rPr lang="ru-RU" sz="2800" dirty="0" smtClean="0">
                <a:solidFill>
                  <a:schemeClr val="accent1">
                    <a:lumMod val="50000"/>
                  </a:schemeClr>
                </a:solidFill>
                <a:latin typeface="Times New Roman" pitchFamily="18" charset="0"/>
                <a:cs typeface="Times New Roman" pitchFamily="18" charset="0"/>
              </a:rPr>
              <a:t>       В последние десятилетия достоверных данных о пребывании зверька в крае нет; возможны единичные особи. Живет в норах. Питается мышевидными грызунами. При испуге скалит зубы и рычит как собака.  Окраска его короткого и довольно жесткого меха очень пестрая: на рыжевато-бурой спине и боках отчетливо вырисовывается своеобразный пятнистый рисунок в желтых и белых тонах. Между ушами и глазами поперек темно-бурой головы проходит белая полоса, которая напоминает собой перевязанную голову.</a:t>
            </a:r>
            <a:r>
              <a:rPr lang="ru-RU" sz="2800" dirty="0" smtClean="0"/>
              <a:t/>
            </a:r>
            <a:br>
              <a:rPr lang="ru-RU" sz="2800" dirty="0" smtClean="0"/>
            </a:br>
            <a:r>
              <a:rPr lang="ru-RU" sz="2800" dirty="0" smtClean="0"/>
              <a:t/>
            </a:r>
            <a:br>
              <a:rPr lang="ru-RU" sz="2800" dirty="0" smtClean="0"/>
            </a:br>
            <a:endParaRPr lang="ru-RU" sz="28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13</a:t>
            </a:fld>
            <a:endParaRPr lang="ru-RU" dirty="0"/>
          </a:p>
        </p:txBody>
      </p:sp>
      <p:pic>
        <p:nvPicPr>
          <p:cNvPr id="5" name="Picture 4" descr="C:\Documents and Settings\u409\Мои документы\ПЕРЕВЯЗКА.files\perevjazka.jpg"/>
          <p:cNvPicPr>
            <a:picLocks noChangeAspect="1" noChangeArrowheads="1"/>
          </p:cNvPicPr>
          <p:nvPr/>
        </p:nvPicPr>
        <p:blipFill>
          <a:blip r:embed="rId2" cstate="print"/>
          <a:srcRect/>
          <a:stretch>
            <a:fillRect/>
          </a:stretch>
        </p:blipFill>
        <p:spPr bwMode="auto">
          <a:xfrm>
            <a:off x="1428728" y="1214422"/>
            <a:ext cx="6182414" cy="5286412"/>
          </a:xfrm>
          <a:prstGeom prst="rect">
            <a:avLst/>
          </a:prstGeom>
          <a:noFill/>
          <a:ln w="28575">
            <a:solidFill>
              <a:schemeClr val="accent1">
                <a:lumMod val="75000"/>
              </a:schemeClr>
            </a:solidFill>
            <a:miter lim="800000"/>
            <a:headEnd/>
            <a:tailEnd/>
          </a:ln>
        </p:spPr>
      </p:pic>
      <p:sp>
        <p:nvSpPr>
          <p:cNvPr id="6" name="Заголовок 1"/>
          <p:cNvSpPr txBox="1">
            <a:spLocks/>
          </p:cNvSpPr>
          <p:nvPr/>
        </p:nvSpPr>
        <p:spPr>
          <a:xfrm>
            <a:off x="304800" y="357166"/>
            <a:ext cx="8686800" cy="785818"/>
          </a:xfrm>
          <a:prstGeom prst="rect">
            <a:avLst/>
          </a:prstGeom>
        </p:spPr>
        <p:txBody>
          <a:bodyPr vert="horz" anchor="ct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ХОРЬ</a:t>
            </a:r>
            <a:r>
              <a:rPr kumimoji="0" lang="ru-RU" sz="3600" b="0" i="0" u="none" strike="noStrike" kern="1200" cap="all" spc="0" normalizeH="0" baseline="0" noProof="0" dirty="0" smtClean="0">
                <a:ln>
                  <a:noFill/>
                </a:ln>
                <a:solidFill>
                  <a:schemeClr val="tx2"/>
                </a:solidFill>
                <a:effectLst/>
                <a:uLnTx/>
                <a:uFillTx/>
                <a:latin typeface="+mj-lt"/>
                <a:ea typeface="+mj-ea"/>
                <a:cs typeface="+mj-cs"/>
              </a:rPr>
              <a:t> </a:t>
            </a:r>
            <a:r>
              <a:rPr kumimoji="0" lang="ru-RU" sz="3600" b="0" i="0" u="none" strike="noStrike" kern="1200" cap="all" spc="0" normalizeH="0" baseline="0" noProof="0" dirty="0" smtClean="0">
                <a:ln>
                  <a:noFill/>
                </a:ln>
                <a:solidFill>
                  <a:srgbClr val="FF0000"/>
                </a:solidFill>
                <a:effectLst/>
                <a:uLnTx/>
                <a:uFillTx/>
                <a:latin typeface="+mj-lt"/>
                <a:ea typeface="+mj-ea"/>
                <a:cs typeface="+mj-cs"/>
              </a:rPr>
              <a:t>- </a:t>
            </a: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Перевязка</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2"/>
                                        </p:tgtEl>
                                        <p:attrNameLst>
                                          <p:attrName>ppt_x</p:attrName>
                                        </p:attrNameLst>
                                      </p:cBhvr>
                                      <p:tavLst>
                                        <p:tav tm="0">
                                          <p:val>
                                            <p:strVal val="ppt_x"/>
                                          </p:val>
                                        </p:tav>
                                        <p:tav tm="100000">
                                          <p:val>
                                            <p:strVal val="ppt_x"/>
                                          </p:val>
                                        </p:tav>
                                      </p:tavLst>
                                    </p:anim>
                                    <p:anim calcmode="lin" valueType="num">
                                      <p:cBhvr additive="base">
                                        <p:cTn id="11" dur="500"/>
                                        <p:tgtEl>
                                          <p:spTgt spid="2"/>
                                        </p:tgtEl>
                                        <p:attrNameLst>
                                          <p:attrName>ppt_y</p:attrName>
                                        </p:attrNameLst>
                                      </p:cBhvr>
                                      <p:tavLst>
                                        <p:tav tm="0">
                                          <p:val>
                                            <p:strVal val="ppt_y"/>
                                          </p:val>
                                        </p:tav>
                                        <p:tav tm="100000">
                                          <p:val>
                                            <p:strVal val="1+ppt_h/2"/>
                                          </p:val>
                                        </p:tav>
                                      </p:tavLst>
                                    </p:anim>
                                    <p:set>
                                      <p:cBhvr>
                                        <p:cTn id="12" dur="1" fill="hold">
                                          <p:stCondLst>
                                            <p:cond delay="499"/>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20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solidFill>
                  <a:srgbClr val="FF0000"/>
                </a:solidFill>
                <a:effectLst/>
                <a:latin typeface="Georgia" pitchFamily="18" charset="0"/>
              </a:rPr>
              <a:t>Блиц</a:t>
            </a:r>
            <a:r>
              <a:rPr lang="ru-RU" sz="2800" b="1" dirty="0" smtClean="0">
                <a:solidFill>
                  <a:srgbClr val="FF0000"/>
                </a:solidFill>
                <a:latin typeface="Georgia" pitchFamily="18" charset="0"/>
              </a:rPr>
              <a:t> - </a:t>
            </a:r>
            <a:r>
              <a:rPr lang="ru-RU" sz="2800" b="1" dirty="0" smtClean="0">
                <a:solidFill>
                  <a:srgbClr val="FF0000"/>
                </a:solidFill>
                <a:effectLst/>
                <a:latin typeface="Georgia" pitchFamily="18" charset="0"/>
              </a:rPr>
              <a:t>вопросы</a:t>
            </a:r>
            <a:endParaRPr lang="ru-RU" sz="2800" dirty="0">
              <a:solidFill>
                <a:srgbClr val="FF0000"/>
              </a:solidFill>
              <a:effectLst/>
              <a:latin typeface="Georgia" pitchFamily="18" charset="0"/>
            </a:endParaRPr>
          </a:p>
        </p:txBody>
      </p:sp>
      <p:sp>
        <p:nvSpPr>
          <p:cNvPr id="3" name="Содержимое 2"/>
          <p:cNvSpPr>
            <a:spLocks noGrp="1"/>
          </p:cNvSpPr>
          <p:nvPr>
            <p:ph sz="half" idx="1"/>
          </p:nvPr>
        </p:nvSpPr>
        <p:spPr>
          <a:xfrm>
            <a:off x="428596" y="1600200"/>
            <a:ext cx="4067204" cy="4329130"/>
          </a:xfrm>
        </p:spPr>
        <p:txBody>
          <a:bodyPr/>
          <a:lstStyle/>
          <a:p>
            <a:pPr>
              <a:buNone/>
            </a:pPr>
            <a:r>
              <a:rPr lang="ru-RU" sz="2800" dirty="0" smtClean="0">
                <a:solidFill>
                  <a:schemeClr val="accent1">
                    <a:lumMod val="50000"/>
                  </a:schemeClr>
                </a:solidFill>
                <a:latin typeface="Times New Roman" pitchFamily="18" charset="0"/>
                <a:cs typeface="Times New Roman" pitchFamily="18" charset="0"/>
              </a:rPr>
              <a:t>     </a:t>
            </a:r>
          </a:p>
          <a:p>
            <a:pPr>
              <a:buNone/>
            </a:pPr>
            <a:r>
              <a:rPr lang="ru-RU" sz="2800" dirty="0" smtClean="0">
                <a:solidFill>
                  <a:schemeClr val="accent1">
                    <a:lumMod val="50000"/>
                  </a:schemeClr>
                </a:solidFill>
                <a:latin typeface="Times New Roman" pitchFamily="18" charset="0"/>
                <a:cs typeface="Times New Roman" pitchFamily="18" charset="0"/>
              </a:rPr>
              <a:t> Вставьте пропущенные буквы в слова и вы получите названия животных, занесенных в Красную книгу Алтайского края:</a:t>
            </a:r>
            <a:r>
              <a:rPr lang="ru-RU" dirty="0" smtClean="0"/>
              <a:t/>
            </a:r>
            <a:br>
              <a:rPr lang="ru-RU" dirty="0" smtClean="0"/>
            </a:br>
            <a:endParaRPr lang="ru-RU" dirty="0" smtClean="0"/>
          </a:p>
          <a:p>
            <a:pPr>
              <a:buNone/>
            </a:pPr>
            <a:r>
              <a:rPr lang="ru-RU" dirty="0" smtClean="0"/>
              <a:t/>
            </a:r>
            <a:br>
              <a:rPr lang="ru-RU" dirty="0" smtClean="0"/>
            </a:br>
            <a:r>
              <a:rPr lang="ru-RU" dirty="0" smtClean="0"/>
              <a:t/>
            </a:r>
            <a:br>
              <a:rPr lang="ru-RU" dirty="0" smtClean="0"/>
            </a:br>
            <a:endParaRPr lang="ru-RU" dirty="0" smtClean="0"/>
          </a:p>
          <a:p>
            <a:r>
              <a:rPr lang="ru-RU" dirty="0" smtClean="0"/>
              <a:t/>
            </a:r>
            <a:br>
              <a:rPr lang="ru-RU" dirty="0" smtClean="0"/>
            </a:br>
            <a:endParaRPr lang="ru-RU" dirty="0"/>
          </a:p>
        </p:txBody>
      </p:sp>
      <p:sp>
        <p:nvSpPr>
          <p:cNvPr id="4" name="Содержимое 3"/>
          <p:cNvSpPr>
            <a:spLocks noGrp="1"/>
          </p:cNvSpPr>
          <p:nvPr>
            <p:ph sz="half" idx="2"/>
          </p:nvPr>
        </p:nvSpPr>
        <p:spPr>
          <a:xfrm>
            <a:off x="4648200" y="1600200"/>
            <a:ext cx="4067204" cy="4329130"/>
          </a:xfrm>
        </p:spPr>
        <p:txBody>
          <a:bodyPr/>
          <a:lstStyle/>
          <a:p>
            <a:pPr>
              <a:buNone/>
            </a:pPr>
            <a:r>
              <a:rPr lang="ru-RU" b="1" dirty="0" smtClean="0"/>
              <a:t>   </a:t>
            </a:r>
          </a:p>
          <a:p>
            <a:pPr>
              <a:buNone/>
            </a:pPr>
            <a:r>
              <a:rPr lang="ru-RU" b="1" dirty="0" smtClean="0"/>
              <a:t>    </a:t>
            </a:r>
            <a:r>
              <a:rPr lang="ru-RU" b="1" dirty="0" smtClean="0">
                <a:solidFill>
                  <a:schemeClr val="accent1">
                    <a:lumMod val="50000"/>
                  </a:schemeClr>
                </a:solidFill>
                <a:latin typeface="Times New Roman" pitchFamily="18" charset="0"/>
                <a:cs typeface="Times New Roman" pitchFamily="18" charset="0"/>
              </a:rPr>
              <a:t>1</a:t>
            </a:r>
            <a:r>
              <a:rPr lang="ru-RU" dirty="0" smtClean="0">
                <a:solidFill>
                  <a:schemeClr val="accent1">
                    <a:lumMod val="50000"/>
                  </a:schemeClr>
                </a:solidFill>
                <a:latin typeface="Times New Roman" pitchFamily="18" charset="0"/>
                <a:cs typeface="Times New Roman" pitchFamily="18" charset="0"/>
              </a:rPr>
              <a:t>. </a:t>
            </a:r>
            <a:r>
              <a:rPr lang="ru-RU" dirty="0" err="1" smtClean="0">
                <a:solidFill>
                  <a:schemeClr val="accent1">
                    <a:lumMod val="50000"/>
                  </a:schemeClr>
                </a:solidFill>
                <a:latin typeface="Times New Roman" pitchFamily="18" charset="0"/>
                <a:cs typeface="Times New Roman" pitchFamily="18" charset="0"/>
              </a:rPr>
              <a:t>Ч-р</a:t>
            </a:r>
            <a:r>
              <a:rPr lang="ru-RU" dirty="0" smtClean="0">
                <a:solidFill>
                  <a:schemeClr val="accent1">
                    <a:lumMod val="50000"/>
                  </a:schemeClr>
                </a:solidFill>
                <a:latin typeface="Times New Roman" pitchFamily="18" charset="0"/>
                <a:cs typeface="Times New Roman" pitchFamily="18" charset="0"/>
              </a:rPr>
              <a:t>- -</a:t>
            </a:r>
            <a:r>
              <a:rPr lang="ru-RU" dirty="0" err="1" smtClean="0">
                <a:solidFill>
                  <a:schemeClr val="accent1">
                    <a:lumMod val="50000"/>
                  </a:schemeClr>
                </a:solidFill>
                <a:latin typeface="Times New Roman" pitchFamily="18" charset="0"/>
                <a:cs typeface="Times New Roman" pitchFamily="18" charset="0"/>
              </a:rPr>
              <a:t>й</a:t>
            </a:r>
            <a:r>
              <a:rPr lang="ru-RU" dirty="0" smtClean="0">
                <a:solidFill>
                  <a:schemeClr val="accent1">
                    <a:lumMod val="50000"/>
                  </a:schemeClr>
                </a:solidFill>
                <a:latin typeface="Times New Roman" pitchFamily="18" charset="0"/>
                <a:cs typeface="Times New Roman" pitchFamily="18" charset="0"/>
              </a:rPr>
              <a:t>   - - ст.</a:t>
            </a:r>
            <a:br>
              <a:rPr lang="ru-RU" dirty="0" smtClean="0">
                <a:solidFill>
                  <a:schemeClr val="accent1">
                    <a:lumMod val="50000"/>
                  </a:schemeClr>
                </a:solidFill>
                <a:latin typeface="Times New Roman" pitchFamily="18" charset="0"/>
                <a:cs typeface="Times New Roman" pitchFamily="18" charset="0"/>
              </a:rPr>
            </a:br>
            <a:r>
              <a:rPr lang="ru-RU" b="1" dirty="0" smtClean="0">
                <a:solidFill>
                  <a:schemeClr val="accent1">
                    <a:lumMod val="50000"/>
                  </a:schemeClr>
                </a:solidFill>
                <a:latin typeface="Times New Roman" pitchFamily="18" charset="0"/>
                <a:cs typeface="Times New Roman" pitchFamily="18" charset="0"/>
              </a:rPr>
              <a:t>2</a:t>
            </a:r>
            <a:r>
              <a:rPr lang="ru-RU" dirty="0" smtClean="0">
                <a:solidFill>
                  <a:schemeClr val="accent1">
                    <a:lumMod val="50000"/>
                  </a:schemeClr>
                </a:solidFill>
                <a:latin typeface="Times New Roman" pitchFamily="18" charset="0"/>
                <a:cs typeface="Times New Roman" pitchFamily="18" charset="0"/>
              </a:rPr>
              <a:t>. </a:t>
            </a:r>
            <a:r>
              <a:rPr lang="ru-RU" dirty="0" err="1" smtClean="0">
                <a:solidFill>
                  <a:schemeClr val="accent1">
                    <a:lumMod val="50000"/>
                  </a:schemeClr>
                </a:solidFill>
                <a:latin typeface="Times New Roman" pitchFamily="18" charset="0"/>
                <a:cs typeface="Times New Roman" pitchFamily="18" charset="0"/>
              </a:rPr>
              <a:t>Р-ж</a:t>
            </a:r>
            <a:r>
              <a:rPr lang="ru-RU" dirty="0" smtClean="0">
                <a:solidFill>
                  <a:schemeClr val="accent1">
                    <a:lumMod val="50000"/>
                  </a:schemeClr>
                </a:solidFill>
                <a:latin typeface="Times New Roman" pitchFamily="18" charset="0"/>
                <a:cs typeface="Times New Roman" pitchFamily="18" charset="0"/>
              </a:rPr>
              <a:t>- -  </a:t>
            </a:r>
            <a:r>
              <a:rPr lang="ru-RU" dirty="0" err="1" smtClean="0">
                <a:solidFill>
                  <a:schemeClr val="accent1">
                    <a:lumMod val="50000"/>
                  </a:schemeClr>
                </a:solidFill>
                <a:latin typeface="Times New Roman" pitchFamily="18" charset="0"/>
                <a:cs typeface="Times New Roman" pitchFamily="18" charset="0"/>
              </a:rPr>
              <a:t>в-ч-рн-ц</a:t>
            </a:r>
            <a:r>
              <a:rPr lang="ru-RU" dirty="0" smtClean="0">
                <a:solidFill>
                  <a:schemeClr val="accent1">
                    <a:lumMod val="50000"/>
                  </a:schemeClr>
                </a:solidFill>
                <a:latin typeface="Times New Roman" pitchFamily="18" charset="0"/>
                <a:cs typeface="Times New Roman" pitchFamily="18" charset="0"/>
              </a:rPr>
              <a:t>-.</a:t>
            </a:r>
            <a:br>
              <a:rPr lang="ru-RU" dirty="0" smtClean="0">
                <a:solidFill>
                  <a:schemeClr val="accent1">
                    <a:lumMod val="50000"/>
                  </a:schemeClr>
                </a:solidFill>
                <a:latin typeface="Times New Roman" pitchFamily="18" charset="0"/>
                <a:cs typeface="Times New Roman" pitchFamily="18" charset="0"/>
              </a:rPr>
            </a:br>
            <a:r>
              <a:rPr lang="ru-RU" b="1" dirty="0" smtClean="0">
                <a:solidFill>
                  <a:schemeClr val="accent1">
                    <a:lumMod val="50000"/>
                  </a:schemeClr>
                </a:solidFill>
                <a:latin typeface="Times New Roman" pitchFamily="18" charset="0"/>
                <a:cs typeface="Times New Roman" pitchFamily="18" charset="0"/>
              </a:rPr>
              <a:t>3</a:t>
            </a:r>
            <a:r>
              <a:rPr lang="ru-RU" dirty="0" smtClean="0">
                <a:solidFill>
                  <a:schemeClr val="accent1">
                    <a:lumMod val="50000"/>
                  </a:schemeClr>
                </a:solidFill>
                <a:latin typeface="Times New Roman" pitchFamily="18" charset="0"/>
                <a:cs typeface="Times New Roman" pitchFamily="18" charset="0"/>
              </a:rPr>
              <a:t>. </a:t>
            </a:r>
            <a:r>
              <a:rPr lang="ru-RU" dirty="0" err="1" smtClean="0">
                <a:solidFill>
                  <a:schemeClr val="accent1">
                    <a:lumMod val="50000"/>
                  </a:schemeClr>
                </a:solidFill>
                <a:latin typeface="Times New Roman" pitchFamily="18" charset="0"/>
                <a:cs typeface="Times New Roman" pitchFamily="18" charset="0"/>
              </a:rPr>
              <a:t>Кр-сн-з-б</a:t>
            </a:r>
            <a:r>
              <a:rPr lang="ru-RU" dirty="0" smtClean="0">
                <a:solidFill>
                  <a:schemeClr val="accent1">
                    <a:lumMod val="50000"/>
                  </a:schemeClr>
                </a:solidFill>
                <a:latin typeface="Times New Roman" pitchFamily="18" charset="0"/>
                <a:cs typeface="Times New Roman" pitchFamily="18" charset="0"/>
              </a:rPr>
              <a:t>- -  </a:t>
            </a:r>
            <a:r>
              <a:rPr lang="ru-RU" dirty="0" err="1" smtClean="0">
                <a:solidFill>
                  <a:schemeClr val="accent1">
                    <a:lumMod val="50000"/>
                  </a:schemeClr>
                </a:solidFill>
                <a:latin typeface="Times New Roman" pitchFamily="18" charset="0"/>
                <a:cs typeface="Times New Roman" pitchFamily="18" charset="0"/>
              </a:rPr>
              <a:t>к-з-р</a:t>
            </a:r>
            <a:r>
              <a:rPr lang="ru-RU" dirty="0" smtClean="0">
                <a:solidFill>
                  <a:schemeClr val="accent1">
                    <a:lumMod val="50000"/>
                  </a:schemeClr>
                </a:solidFill>
                <a:latin typeface="Times New Roman" pitchFamily="18" charset="0"/>
                <a:cs typeface="Times New Roman" pitchFamily="18" charset="0"/>
              </a:rPr>
              <a:t>- -</a:t>
            </a:r>
            <a:br>
              <a:rPr lang="ru-RU" dirty="0" smtClean="0">
                <a:solidFill>
                  <a:schemeClr val="accent1">
                    <a:lumMod val="50000"/>
                  </a:schemeClr>
                </a:solidFill>
                <a:latin typeface="Times New Roman" pitchFamily="18" charset="0"/>
                <a:cs typeface="Times New Roman" pitchFamily="18" charset="0"/>
              </a:rPr>
            </a:br>
            <a:r>
              <a:rPr lang="ru-RU" b="1" dirty="0" smtClean="0">
                <a:solidFill>
                  <a:schemeClr val="accent1">
                    <a:lumMod val="50000"/>
                  </a:schemeClr>
                </a:solidFill>
                <a:latin typeface="Times New Roman" pitchFamily="18" charset="0"/>
                <a:cs typeface="Times New Roman" pitchFamily="18" charset="0"/>
              </a:rPr>
              <a:t>4</a:t>
            </a:r>
            <a:r>
              <a:rPr lang="ru-RU" dirty="0" smtClean="0">
                <a:solidFill>
                  <a:schemeClr val="accent1">
                    <a:lumMod val="50000"/>
                  </a:schemeClr>
                </a:solidFill>
                <a:latin typeface="Times New Roman" pitchFamily="18" charset="0"/>
                <a:cs typeface="Times New Roman" pitchFamily="18" charset="0"/>
              </a:rPr>
              <a:t>. -</a:t>
            </a:r>
            <a:r>
              <a:rPr lang="ru-RU" dirty="0" err="1" smtClean="0">
                <a:solidFill>
                  <a:schemeClr val="accent1">
                    <a:lumMod val="50000"/>
                  </a:schemeClr>
                </a:solidFill>
                <a:latin typeface="Times New Roman" pitchFamily="18" charset="0"/>
                <a:cs typeface="Times New Roman" pitchFamily="18" charset="0"/>
              </a:rPr>
              <a:t>к-п</a:t>
            </a:r>
            <a:r>
              <a:rPr lang="ru-RU" dirty="0" smtClean="0">
                <a:solidFill>
                  <a:schemeClr val="accent1">
                    <a:lumMod val="50000"/>
                  </a:schemeClr>
                </a:solidFill>
                <a:latin typeface="Times New Roman" pitchFamily="18" charset="0"/>
                <a:cs typeface="Times New Roman" pitchFamily="18" charset="0"/>
              </a:rPr>
              <a:t>-.</a:t>
            </a:r>
            <a:br>
              <a:rPr lang="ru-RU" dirty="0" smtClean="0">
                <a:solidFill>
                  <a:schemeClr val="accent1">
                    <a:lumMod val="50000"/>
                  </a:schemeClr>
                </a:solidFill>
                <a:latin typeface="Times New Roman" pitchFamily="18" charset="0"/>
                <a:cs typeface="Times New Roman" pitchFamily="18" charset="0"/>
              </a:rPr>
            </a:br>
            <a:r>
              <a:rPr lang="ru-RU" b="1" dirty="0" smtClean="0">
                <a:solidFill>
                  <a:schemeClr val="accent1">
                    <a:lumMod val="50000"/>
                  </a:schemeClr>
                </a:solidFill>
                <a:latin typeface="Times New Roman" pitchFamily="18" charset="0"/>
                <a:cs typeface="Times New Roman" pitchFamily="18" charset="0"/>
              </a:rPr>
              <a:t>5</a:t>
            </a:r>
            <a:r>
              <a:rPr lang="ru-RU" dirty="0" smtClean="0">
                <a:solidFill>
                  <a:schemeClr val="accent1">
                    <a:lumMod val="50000"/>
                  </a:schemeClr>
                </a:solidFill>
                <a:latin typeface="Times New Roman" pitchFamily="18" charset="0"/>
                <a:cs typeface="Times New Roman" pitchFamily="18" charset="0"/>
              </a:rPr>
              <a:t>. -</a:t>
            </a:r>
            <a:r>
              <a:rPr lang="ru-RU" dirty="0" err="1" smtClean="0">
                <a:solidFill>
                  <a:schemeClr val="accent1">
                    <a:lumMod val="50000"/>
                  </a:schemeClr>
                </a:solidFill>
                <a:latin typeface="Times New Roman" pitchFamily="18" charset="0"/>
                <a:cs typeface="Times New Roman" pitchFamily="18" charset="0"/>
              </a:rPr>
              <a:t>рл-н</a:t>
            </a:r>
            <a:r>
              <a:rPr lang="ru-RU" dirty="0" smtClean="0">
                <a:solidFill>
                  <a:schemeClr val="accent1">
                    <a:lumMod val="50000"/>
                  </a:schemeClr>
                </a:solidFill>
                <a:latin typeface="Times New Roman" pitchFamily="18" charset="0"/>
                <a:cs typeface="Times New Roman" pitchFamily="18" charset="0"/>
              </a:rPr>
              <a:t> – </a:t>
            </a:r>
            <a:r>
              <a:rPr lang="ru-RU" dirty="0" err="1" smtClean="0">
                <a:solidFill>
                  <a:schemeClr val="accent1">
                    <a:lumMod val="50000"/>
                  </a:schemeClr>
                </a:solidFill>
                <a:latin typeface="Times New Roman" pitchFamily="18" charset="0"/>
                <a:cs typeface="Times New Roman" pitchFamily="18" charset="0"/>
              </a:rPr>
              <a:t>б-л-х</a:t>
            </a:r>
            <a:r>
              <a:rPr lang="ru-RU" dirty="0" smtClean="0">
                <a:solidFill>
                  <a:schemeClr val="accent1">
                    <a:lumMod val="50000"/>
                  </a:schemeClr>
                </a:solidFill>
                <a:latin typeface="Times New Roman" pitchFamily="18" charset="0"/>
                <a:cs typeface="Times New Roman" pitchFamily="18" charset="0"/>
              </a:rPr>
              <a:t>- -ст.</a:t>
            </a:r>
            <a:br>
              <a:rPr lang="ru-RU" dirty="0" smtClean="0">
                <a:solidFill>
                  <a:schemeClr val="accent1">
                    <a:lumMod val="50000"/>
                  </a:schemeClr>
                </a:solidFill>
                <a:latin typeface="Times New Roman" pitchFamily="18" charset="0"/>
                <a:cs typeface="Times New Roman" pitchFamily="18" charset="0"/>
              </a:rPr>
            </a:br>
            <a:r>
              <a:rPr lang="ru-RU" b="1" dirty="0" smtClean="0">
                <a:solidFill>
                  <a:schemeClr val="accent1">
                    <a:lumMod val="50000"/>
                  </a:schemeClr>
                </a:solidFill>
                <a:latin typeface="Times New Roman" pitchFamily="18" charset="0"/>
                <a:cs typeface="Times New Roman" pitchFamily="18" charset="0"/>
              </a:rPr>
              <a:t>6</a:t>
            </a:r>
            <a:r>
              <a:rPr lang="ru-RU" dirty="0" smtClean="0">
                <a:solidFill>
                  <a:schemeClr val="accent1">
                    <a:lumMod val="50000"/>
                  </a:schemeClr>
                </a:solidFill>
                <a:latin typeface="Times New Roman" pitchFamily="18" charset="0"/>
                <a:cs typeface="Times New Roman" pitchFamily="18" charset="0"/>
              </a:rPr>
              <a:t>. </a:t>
            </a:r>
            <a:r>
              <a:rPr lang="ru-RU" dirty="0" err="1" smtClean="0">
                <a:solidFill>
                  <a:schemeClr val="accent1">
                    <a:lumMod val="50000"/>
                  </a:schemeClr>
                </a:solidFill>
                <a:latin typeface="Times New Roman" pitchFamily="18" charset="0"/>
                <a:cs typeface="Times New Roman" pitchFamily="18" charset="0"/>
              </a:rPr>
              <a:t>Б-л-б-н</a:t>
            </a:r>
            <a:r>
              <a:rPr lang="ru-RU" dirty="0" smtClean="0">
                <a:solidFill>
                  <a:schemeClr val="accent1">
                    <a:lumMod val="50000"/>
                  </a:schemeClr>
                </a:solidFill>
                <a:latin typeface="Times New Roman" pitchFamily="18" charset="0"/>
                <a:cs typeface="Times New Roman" pitchFamily="18" charset="0"/>
              </a:rPr>
              <a:t>.</a:t>
            </a:r>
            <a:endParaRPr lang="ru-RU" dirty="0">
              <a:solidFill>
                <a:schemeClr val="accent1">
                  <a:lumMod val="50000"/>
                </a:schemeClr>
              </a:solidFill>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pPr>
              <a:defRPr/>
            </a:pPr>
            <a:fld id="{458D8E13-8F3D-4BFB-A862-85EC826E7649}" type="slidenum">
              <a:rPr lang="ru-RU" smtClean="0"/>
              <a:pPr>
                <a:defRPr/>
              </a:pPr>
              <a:t>14</a:t>
            </a:fld>
            <a:endParaRPr lang="ru-RU" dirty="0"/>
          </a:p>
        </p:txBody>
      </p:sp>
    </p:spTree>
  </p:cSld>
  <p:clrMapOvr>
    <a:masterClrMapping/>
  </p:clrMapOvr>
  <p:transition>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715404" cy="720650"/>
          </a:xfrm>
        </p:spPr>
        <p:txBody>
          <a:bodyPr>
            <a:normAutofit/>
          </a:bodyPr>
          <a:lstStyle/>
          <a:p>
            <a:pPr algn="ctr" fontAlgn="auto">
              <a:spcAft>
                <a:spcPts val="0"/>
              </a:spcAft>
              <a:defRPr/>
            </a:pPr>
            <a:r>
              <a:rPr lang="ru-RU" sz="2800" b="1" dirty="0" smtClean="0">
                <a:solidFill>
                  <a:srgbClr val="FF0000"/>
                </a:solidFill>
                <a:effectLst/>
                <a:latin typeface="Georgia" pitchFamily="18" charset="0"/>
              </a:rPr>
              <a:t>ВОПРОС</a:t>
            </a:r>
            <a:r>
              <a:rPr lang="ru-RU" sz="2800" b="1" dirty="0" smtClean="0">
                <a:solidFill>
                  <a:srgbClr val="FF0000"/>
                </a:solidFill>
                <a:latin typeface="Georgia" pitchFamily="18" charset="0"/>
              </a:rPr>
              <a:t> </a:t>
            </a:r>
            <a:r>
              <a:rPr lang="ru-RU" sz="2800" b="1" dirty="0" smtClean="0">
                <a:solidFill>
                  <a:srgbClr val="FF0000"/>
                </a:solidFill>
                <a:effectLst/>
                <a:latin typeface="Georgia" pitchFamily="18" charset="0"/>
              </a:rPr>
              <a:t>№ </a:t>
            </a:r>
            <a:r>
              <a:rPr lang="ru-RU" sz="2800" b="1" dirty="0" smtClean="0">
                <a:solidFill>
                  <a:srgbClr val="FF0000"/>
                </a:solidFill>
                <a:effectLst/>
                <a:latin typeface="Times New Roman" pitchFamily="18" charset="0"/>
                <a:cs typeface="Times New Roman" pitchFamily="18" charset="0"/>
              </a:rPr>
              <a:t>1</a:t>
            </a:r>
            <a:endParaRPr lang="ru-RU" sz="2800" b="1" dirty="0">
              <a:solidFill>
                <a:srgbClr val="FF0000"/>
              </a:solidFill>
              <a:effectLst/>
              <a:latin typeface="Times New Roman" pitchFamily="18" charset="0"/>
              <a:cs typeface="Times New Roman" pitchFamily="18" charset="0"/>
            </a:endParaRPr>
          </a:p>
        </p:txBody>
      </p:sp>
      <p:sp>
        <p:nvSpPr>
          <p:cNvPr id="5" name="Содержимое 4"/>
          <p:cNvSpPr>
            <a:spLocks noGrp="1"/>
          </p:cNvSpPr>
          <p:nvPr>
            <p:ph idx="1"/>
          </p:nvPr>
        </p:nvSpPr>
        <p:spPr>
          <a:xfrm>
            <a:off x="571500" y="1857375"/>
            <a:ext cx="8143875" cy="4222750"/>
          </a:xfrm>
        </p:spPr>
        <p:txBody>
          <a:bodyPr>
            <a:normAutofit/>
          </a:bodyPr>
          <a:lstStyle/>
          <a:p>
            <a:pPr fontAlgn="auto">
              <a:spcAft>
                <a:spcPts val="0"/>
              </a:spcAft>
              <a:buFont typeface="Wingdings 2"/>
              <a:buNone/>
              <a:defRPr/>
            </a:pPr>
            <a:r>
              <a:rPr lang="ru-RU" dirty="0" smtClean="0">
                <a:solidFill>
                  <a:schemeClr val="accent1">
                    <a:lumMod val="50000"/>
                  </a:schemeClr>
                </a:solidFill>
                <a:latin typeface="Times New Roman" pitchFamily="18" charset="0"/>
                <a:cs typeface="Times New Roman" pitchFamily="18" charset="0"/>
              </a:rPr>
              <a:t>       В народе этот цветок называют русалочьим цветком. Имеет большие плавающие листья и крупные, полуоткрытые белые цветки. На ночь и в дождливую погоду цветок прячется под воду. Встречается это растение в чистых, пресных, хорошо прогреваемых водоемах. </a:t>
            </a:r>
            <a:r>
              <a:rPr lang="ru-RU" dirty="0" smtClean="0">
                <a:solidFill>
                  <a:schemeClr val="accent1">
                    <a:lumMod val="50000"/>
                  </a:schemeClr>
                </a:solidFill>
              </a:rPr>
              <a:t/>
            </a:r>
            <a:br>
              <a:rPr lang="ru-RU" dirty="0" smtClean="0">
                <a:solidFill>
                  <a:schemeClr val="accent1">
                    <a:lumMod val="50000"/>
                  </a:schemeClr>
                </a:solidFill>
              </a:rPr>
            </a:br>
            <a:endParaRPr lang="ru-RU" dirty="0">
              <a:solidFill>
                <a:schemeClr val="accent1">
                  <a:lumMod val="50000"/>
                </a:schemeClr>
              </a:solidFill>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2</a:t>
            </a:fld>
            <a:endParaRPr lang="ru-RU" dirty="0"/>
          </a:p>
        </p:txBody>
      </p:sp>
      <p:pic>
        <p:nvPicPr>
          <p:cNvPr id="6" name="Picture 4" descr="Кувшинка"/>
          <p:cNvPicPr>
            <a:picLocks noChangeAspect="1" noChangeArrowheads="1"/>
          </p:cNvPicPr>
          <p:nvPr/>
        </p:nvPicPr>
        <p:blipFill>
          <a:blip r:embed="rId2" cstate="print"/>
          <a:srcRect/>
          <a:stretch>
            <a:fillRect/>
          </a:stretch>
        </p:blipFill>
        <p:spPr bwMode="auto">
          <a:xfrm>
            <a:off x="714348" y="1142984"/>
            <a:ext cx="7500990" cy="5429288"/>
          </a:xfrm>
          <a:prstGeom prst="rect">
            <a:avLst/>
          </a:prstGeom>
          <a:noFill/>
          <a:ln w="28575">
            <a:solidFill>
              <a:schemeClr val="accent1">
                <a:lumMod val="75000"/>
              </a:schemeClr>
            </a:solidFill>
            <a:miter lim="800000"/>
            <a:headEnd/>
            <a:tailEnd/>
          </a:ln>
        </p:spPr>
      </p:pic>
      <p:sp>
        <p:nvSpPr>
          <p:cNvPr id="7" name="Заголовок 1"/>
          <p:cNvSpPr txBox="1">
            <a:spLocks/>
          </p:cNvSpPr>
          <p:nvPr/>
        </p:nvSpPr>
        <p:spPr>
          <a:xfrm>
            <a:off x="457200" y="0"/>
            <a:ext cx="8686800" cy="1081110"/>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КУВШИНКА</a:t>
            </a:r>
            <a:r>
              <a:rPr kumimoji="0" lang="ru-RU" sz="2800" b="1" i="0" u="none" strike="noStrike" kern="1200" cap="all" spc="0" normalizeH="0" baseline="0" noProof="0" dirty="0" smtClean="0">
                <a:ln>
                  <a:noFill/>
                </a:ln>
                <a:solidFill>
                  <a:srgbClr val="FF0000"/>
                </a:solidFill>
                <a:effectLst>
                  <a:reflection blurRad="12700" stA="48000" endA="300" endPos="55000" dir="5400000" sy="-90000" algn="bl" rotWithShape="0"/>
                </a:effectLst>
                <a:uLnTx/>
                <a:uFillTx/>
                <a:latin typeface="Georgia" pitchFamily="18" charset="0"/>
                <a:ea typeface="+mj-ea"/>
                <a:cs typeface="+mj-cs"/>
              </a:rPr>
              <a:t> </a:t>
            </a: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ЧИСТО-БЕЛАЯ</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advClick="0">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5">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5">
                                            <p:txEl>
                                              <p:pRg st="0" end="0"/>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2"/>
                                        </p:tgtEl>
                                        <p:attrNameLst>
                                          <p:attrName>ppt_x</p:attrName>
                                        </p:attrNameLst>
                                      </p:cBhvr>
                                      <p:tavLst>
                                        <p:tav tm="0">
                                          <p:val>
                                            <p:strVal val="ppt_x"/>
                                          </p:val>
                                        </p:tav>
                                        <p:tav tm="100000">
                                          <p:val>
                                            <p:strVal val="ppt_x"/>
                                          </p:val>
                                        </p:tav>
                                      </p:tavLst>
                                    </p:anim>
                                    <p:anim calcmode="lin" valueType="num">
                                      <p:cBhvr additive="base">
                                        <p:cTn id="11" dur="500"/>
                                        <p:tgtEl>
                                          <p:spTgt spid="2"/>
                                        </p:tgtEl>
                                        <p:attrNameLst>
                                          <p:attrName>ppt_y</p:attrName>
                                        </p:attrNameLst>
                                      </p:cBhvr>
                                      <p:tavLst>
                                        <p:tav tm="0">
                                          <p:val>
                                            <p:strVal val="ppt_y"/>
                                          </p:val>
                                        </p:tav>
                                        <p:tav tm="100000">
                                          <p:val>
                                            <p:strVal val="1+ppt_h/2"/>
                                          </p:val>
                                        </p:tav>
                                      </p:tavLst>
                                    </p:anim>
                                    <p:set>
                                      <p:cBhvr>
                                        <p:cTn id="12" dur="1" fill="hold">
                                          <p:stCondLst>
                                            <p:cond delay="499"/>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14290"/>
            <a:ext cx="8686800" cy="1081110"/>
          </a:xfrm>
        </p:spPr>
        <p:txBody>
          <a:bodyPr/>
          <a:lstStyle/>
          <a:p>
            <a:pPr algn="ctr" fontAlgn="auto">
              <a:spcAft>
                <a:spcPts val="0"/>
              </a:spcAft>
              <a:defRPr/>
            </a:pP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2</a:t>
            </a:r>
            <a:endParaRPr lang="ru-RU" sz="2800" dirty="0">
              <a:effectLst/>
              <a:latin typeface="Times New Roman" pitchFamily="18" charset="0"/>
              <a:cs typeface="Times New Roman" pitchFamily="18" charset="0"/>
            </a:endParaRPr>
          </a:p>
        </p:txBody>
      </p:sp>
      <p:sp>
        <p:nvSpPr>
          <p:cNvPr id="3" name="Содержимое 2"/>
          <p:cNvSpPr>
            <a:spLocks noGrp="1"/>
          </p:cNvSpPr>
          <p:nvPr>
            <p:ph idx="1"/>
          </p:nvPr>
        </p:nvSpPr>
        <p:spPr>
          <a:xfrm>
            <a:off x="714347" y="1428736"/>
            <a:ext cx="7643867" cy="5000639"/>
          </a:xfrm>
        </p:spPr>
        <p:txBody>
          <a:bodyPr>
            <a:normAutofit fontScale="70000" lnSpcReduction="20000"/>
          </a:bodyPr>
          <a:lstStyle/>
          <a:p>
            <a:pPr fontAlgn="auto">
              <a:spcAft>
                <a:spcPts val="0"/>
              </a:spcAft>
              <a:buFont typeface="Wingdings 2"/>
              <a:buNone/>
              <a:defRPr/>
            </a:pPr>
            <a:r>
              <a:rPr lang="ru-RU" sz="3800" dirty="0" smtClean="0"/>
              <a:t>        </a:t>
            </a:r>
          </a:p>
          <a:p>
            <a:pPr fontAlgn="auto">
              <a:spcAft>
                <a:spcPts val="0"/>
              </a:spcAft>
              <a:buFont typeface="Wingdings 2"/>
              <a:buNone/>
              <a:defRPr/>
            </a:pPr>
            <a:r>
              <a:rPr lang="ru-RU" sz="4100" dirty="0" smtClean="0">
                <a:solidFill>
                  <a:schemeClr val="accent1">
                    <a:lumMod val="50000"/>
                  </a:schemeClr>
                </a:solidFill>
              </a:rPr>
              <a:t>        </a:t>
            </a:r>
            <a:r>
              <a:rPr lang="ru-RU" sz="4100" dirty="0" smtClean="0">
                <a:solidFill>
                  <a:schemeClr val="accent1">
                    <a:lumMod val="50000"/>
                  </a:schemeClr>
                </a:solidFill>
                <a:latin typeface="Times New Roman" pitchFamily="18" charset="0"/>
                <a:cs typeface="Times New Roman" pitchFamily="18" charset="0"/>
              </a:rPr>
              <a:t>Это растение выбирает вид на жительство в степях и на степных каменистых склонах.        Является многолетним луковичным растением. Цветет в мае. Окраска и форма цветков разнообразная. Название его происходит от персидского слова «</a:t>
            </a:r>
            <a:r>
              <a:rPr lang="ru-RU" sz="4100" dirty="0" err="1" smtClean="0">
                <a:solidFill>
                  <a:schemeClr val="accent1">
                    <a:lumMod val="50000"/>
                  </a:schemeClr>
                </a:solidFill>
                <a:latin typeface="Times New Roman" pitchFamily="18" charset="0"/>
                <a:cs typeface="Times New Roman" pitchFamily="18" charset="0"/>
              </a:rPr>
              <a:t>дюльбанд</a:t>
            </a:r>
            <a:r>
              <a:rPr lang="ru-RU" sz="4100" dirty="0" smtClean="0">
                <a:solidFill>
                  <a:schemeClr val="accent1">
                    <a:lumMod val="50000"/>
                  </a:schemeClr>
                </a:solidFill>
                <a:latin typeface="Times New Roman" pitchFamily="18" charset="0"/>
                <a:cs typeface="Times New Roman" pitchFamily="18" charset="0"/>
              </a:rPr>
              <a:t>» - тюрбан. Растение  за его красивый разнообразной окраски околоцветник выращивают в теплицах к первым весенним праздникам для продажи. </a:t>
            </a:r>
            <a:br>
              <a:rPr lang="ru-RU" sz="4100" dirty="0" smtClean="0">
                <a:solidFill>
                  <a:schemeClr val="accent1">
                    <a:lumMod val="50000"/>
                  </a:schemeClr>
                </a:solidFill>
                <a:latin typeface="Times New Roman" pitchFamily="18" charset="0"/>
                <a:cs typeface="Times New Roman" pitchFamily="18" charset="0"/>
              </a:rPr>
            </a:br>
            <a:endParaRPr lang="ru-RU" sz="4100" dirty="0">
              <a:solidFill>
                <a:schemeClr val="accent1">
                  <a:lumMod val="50000"/>
                </a:schemeClr>
              </a:solidFill>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3</a:t>
            </a:fld>
            <a:endParaRPr lang="ru-RU" dirty="0"/>
          </a:p>
        </p:txBody>
      </p:sp>
      <p:pic>
        <p:nvPicPr>
          <p:cNvPr id="5" name="Picture 4" descr="\\Elefant\ALL\Group1\тюльпан.jpg"/>
          <p:cNvPicPr>
            <a:picLocks noChangeAspect="1" noChangeArrowheads="1"/>
          </p:cNvPicPr>
          <p:nvPr/>
        </p:nvPicPr>
        <p:blipFill>
          <a:blip r:embed="rId2" cstate="print"/>
          <a:srcRect/>
          <a:stretch>
            <a:fillRect/>
          </a:stretch>
        </p:blipFill>
        <p:spPr bwMode="auto">
          <a:xfrm>
            <a:off x="2143108" y="1285860"/>
            <a:ext cx="4857784" cy="5357851"/>
          </a:xfrm>
          <a:prstGeom prst="rect">
            <a:avLst/>
          </a:prstGeom>
          <a:noFill/>
          <a:ln w="28575">
            <a:solidFill>
              <a:schemeClr val="accent1">
                <a:lumMod val="75000"/>
              </a:schemeClr>
            </a:solidFill>
            <a:miter lim="800000"/>
            <a:headEnd/>
            <a:tailEnd/>
          </a:ln>
        </p:spPr>
      </p:pic>
      <p:sp>
        <p:nvSpPr>
          <p:cNvPr id="6" name="Заголовок 1"/>
          <p:cNvSpPr txBox="1">
            <a:spLocks/>
          </p:cNvSpPr>
          <p:nvPr/>
        </p:nvSpPr>
        <p:spPr>
          <a:xfrm>
            <a:off x="457200" y="366690"/>
            <a:ext cx="8686800" cy="1081110"/>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ТЮЛЬПАН АЛТАЙСКИЙ</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3">
                                            <p:txEl>
                                              <p:pRg st="1" end="1"/>
                                            </p:txEl>
                                          </p:spTgt>
                                        </p:tgtEl>
                                        <p:attrNameLst>
                                          <p:attrName>style.visibility</p:attrName>
                                        </p:attrNameLst>
                                      </p:cBhvr>
                                      <p:to>
                                        <p:strVal val="hidden"/>
                                      </p:to>
                                    </p:set>
                                  </p:childTnLst>
                                </p:cTn>
                              </p:par>
                              <p:par>
                                <p:cTn id="15" presetID="2" presetClass="exit" presetSubtype="4" fill="hold" grpId="0" nodeType="withEffect">
                                  <p:stCondLst>
                                    <p:cond delay="0"/>
                                  </p:stCondLst>
                                  <p:childTnLst>
                                    <p:anim calcmode="lin" valueType="num">
                                      <p:cBhvr additive="base">
                                        <p:cTn id="16" dur="500"/>
                                        <p:tgtEl>
                                          <p:spTgt spid="2"/>
                                        </p:tgtEl>
                                        <p:attrNameLst>
                                          <p:attrName>ppt_x</p:attrName>
                                        </p:attrNameLst>
                                      </p:cBhvr>
                                      <p:tavLst>
                                        <p:tav tm="0">
                                          <p:val>
                                            <p:strVal val="ppt_x"/>
                                          </p:val>
                                        </p:tav>
                                        <p:tav tm="100000">
                                          <p:val>
                                            <p:strVal val="ppt_x"/>
                                          </p:val>
                                        </p:tav>
                                      </p:tavLst>
                                    </p:anim>
                                    <p:anim calcmode="lin" valueType="num">
                                      <p:cBhvr additive="base">
                                        <p:cTn id="17" dur="500"/>
                                        <p:tgtEl>
                                          <p:spTgt spid="2"/>
                                        </p:tgtEl>
                                        <p:attrNameLst>
                                          <p:attrName>ppt_y</p:attrName>
                                        </p:attrNameLst>
                                      </p:cBhvr>
                                      <p:tavLst>
                                        <p:tav tm="0">
                                          <p:val>
                                            <p:strVal val="ppt_y"/>
                                          </p:val>
                                        </p:tav>
                                        <p:tav tm="100000">
                                          <p:val>
                                            <p:strVal val="1+ppt_h/2"/>
                                          </p:val>
                                        </p:tav>
                                      </p:tavLst>
                                    </p:anim>
                                    <p:set>
                                      <p:cBhvr>
                                        <p:cTn id="18" dur="1" fill="hold">
                                          <p:stCondLst>
                                            <p:cond delay="499"/>
                                          </p:stCondLst>
                                        </p:cTn>
                                        <p:tgtEl>
                                          <p:spTgt spid="2"/>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85728"/>
            <a:ext cx="8686800" cy="1071570"/>
          </a:xfrm>
        </p:spPr>
        <p:txBody>
          <a:bodyPr/>
          <a:lstStyle/>
          <a:p>
            <a:pPr algn="ctr" fontAlgn="auto">
              <a:spcAft>
                <a:spcPts val="0"/>
              </a:spcAft>
              <a:defRPr/>
            </a:pP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3</a:t>
            </a:r>
            <a:endParaRPr lang="ru-RU" sz="2800" dirty="0">
              <a:effectLst/>
              <a:latin typeface="Times New Roman" pitchFamily="18" charset="0"/>
              <a:cs typeface="Times New Roman" pitchFamily="18" charset="0"/>
            </a:endParaRPr>
          </a:p>
        </p:txBody>
      </p:sp>
      <p:sp>
        <p:nvSpPr>
          <p:cNvPr id="3" name="Содержимое 2"/>
          <p:cNvSpPr>
            <a:spLocks noGrp="1"/>
          </p:cNvSpPr>
          <p:nvPr>
            <p:ph idx="1"/>
          </p:nvPr>
        </p:nvSpPr>
        <p:spPr>
          <a:xfrm>
            <a:off x="304800" y="1554163"/>
            <a:ext cx="8482013" cy="4803775"/>
          </a:xfrm>
        </p:spPr>
        <p:txBody>
          <a:bodyPr>
            <a:normAutofit fontScale="92500" lnSpcReduction="20000"/>
          </a:bodyPr>
          <a:lstStyle/>
          <a:p>
            <a:pPr fontAlgn="auto">
              <a:spcAft>
                <a:spcPts val="0"/>
              </a:spcAft>
              <a:buFont typeface="Wingdings 2"/>
              <a:buChar char=""/>
              <a:defRPr/>
            </a:pPr>
            <a:endParaRPr lang="ru-RU" dirty="0" smtClean="0"/>
          </a:p>
          <a:p>
            <a:pPr fontAlgn="auto">
              <a:spcAft>
                <a:spcPts val="0"/>
              </a:spcAft>
              <a:buFont typeface="Wingdings 2"/>
              <a:buNone/>
              <a:defRPr/>
            </a:pPr>
            <a:r>
              <a:rPr lang="ru-RU" sz="3300" dirty="0" smtClean="0">
                <a:latin typeface="Times New Roman" pitchFamily="18" charset="0"/>
                <a:cs typeface="Times New Roman" pitchFamily="18" charset="0"/>
              </a:rPr>
              <a:t>         </a:t>
            </a:r>
            <a:r>
              <a:rPr lang="ru-RU" sz="3300" dirty="0" smtClean="0">
                <a:solidFill>
                  <a:schemeClr val="accent1">
                    <a:lumMod val="50000"/>
                  </a:schemeClr>
                </a:solidFill>
                <a:latin typeface="Times New Roman" pitchFamily="18" charset="0"/>
                <a:cs typeface="Times New Roman" pitchFamily="18" charset="0"/>
              </a:rPr>
              <a:t>Это растение встречается в горных лесах, в альпийском поясе по берегам рек и ручьев. Цветет через 13–18 дней после схода снега.      Цветки собраны в плотные щитковидные соцветия желтого цвета.</a:t>
            </a:r>
            <a:br>
              <a:rPr lang="ru-RU" sz="3300" dirty="0" smtClean="0">
                <a:solidFill>
                  <a:schemeClr val="accent1">
                    <a:lumMod val="50000"/>
                  </a:schemeClr>
                </a:solidFill>
                <a:latin typeface="Times New Roman" pitchFamily="18" charset="0"/>
                <a:cs typeface="Times New Roman" pitchFamily="18" charset="0"/>
              </a:rPr>
            </a:br>
            <a:r>
              <a:rPr lang="ru-RU" sz="3300" dirty="0" smtClean="0">
                <a:solidFill>
                  <a:schemeClr val="accent1">
                    <a:lumMod val="50000"/>
                  </a:schemeClr>
                </a:solidFill>
                <a:latin typeface="Times New Roman" pitchFamily="18" charset="0"/>
                <a:cs typeface="Times New Roman" pitchFamily="18" charset="0"/>
              </a:rPr>
              <a:t>     Корневище используют как лекарственное сырье, оно обладает стимулирующим действием, придает силы, повышает иммунитет организма. Свежее корневище на изломе розовое, отсюда и название растения. </a:t>
            </a:r>
            <a:r>
              <a:rPr lang="ru-RU" dirty="0" smtClean="0">
                <a:solidFill>
                  <a:schemeClr val="accent1">
                    <a:lumMod val="50000"/>
                  </a:schemeClr>
                </a:solidFill>
              </a:rPr>
              <a:t/>
            </a:r>
            <a:br>
              <a:rPr lang="ru-RU" dirty="0" smtClean="0">
                <a:solidFill>
                  <a:schemeClr val="accent1">
                    <a:lumMod val="50000"/>
                  </a:schemeClr>
                </a:solidFill>
              </a:rPr>
            </a:br>
            <a:endParaRPr lang="ru-RU" dirty="0">
              <a:solidFill>
                <a:schemeClr val="accent1">
                  <a:lumMod val="50000"/>
                </a:schemeClr>
              </a:solidFill>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4</a:t>
            </a:fld>
            <a:endParaRPr lang="ru-RU" dirty="0"/>
          </a:p>
        </p:txBody>
      </p:sp>
      <p:pic>
        <p:nvPicPr>
          <p:cNvPr id="8" name="Picture 4" descr="\\Elefant\ALL\Group1\Брошюра - биоразнообразие.files\zolot.jpg"/>
          <p:cNvPicPr>
            <a:picLocks noChangeAspect="1" noChangeArrowheads="1"/>
          </p:cNvPicPr>
          <p:nvPr/>
        </p:nvPicPr>
        <p:blipFill>
          <a:blip r:embed="rId2" cstate="print"/>
          <a:srcRect b="10339"/>
          <a:stretch>
            <a:fillRect/>
          </a:stretch>
        </p:blipFill>
        <p:spPr bwMode="auto">
          <a:xfrm>
            <a:off x="2071670" y="1214422"/>
            <a:ext cx="4929222" cy="5287820"/>
          </a:xfrm>
          <a:prstGeom prst="rect">
            <a:avLst/>
          </a:prstGeom>
          <a:noFill/>
          <a:ln w="28575">
            <a:solidFill>
              <a:schemeClr val="accent1">
                <a:lumMod val="75000"/>
              </a:schemeClr>
            </a:solidFill>
            <a:miter lim="800000"/>
            <a:headEnd/>
            <a:tailEnd/>
          </a:ln>
        </p:spPr>
      </p:pic>
      <p:sp>
        <p:nvSpPr>
          <p:cNvPr id="10" name="Заголовок 1"/>
          <p:cNvSpPr txBox="1">
            <a:spLocks/>
          </p:cNvSpPr>
          <p:nvPr/>
        </p:nvSpPr>
        <p:spPr>
          <a:xfrm>
            <a:off x="457200" y="214290"/>
            <a:ext cx="8686800" cy="1009672"/>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2800" b="1" i="0" u="none" strike="noStrike" kern="1200" cap="all" spc="0" normalizeH="0" baseline="0" noProof="0" dirty="0" err="1" smtClean="0">
                <a:ln>
                  <a:noFill/>
                </a:ln>
                <a:solidFill>
                  <a:srgbClr val="FF0000"/>
                </a:solidFill>
                <a:effectLst/>
                <a:uLnTx/>
                <a:uFillTx/>
                <a:latin typeface="Georgia" pitchFamily="18" charset="0"/>
                <a:ea typeface="+mj-ea"/>
                <a:cs typeface="+mj-cs"/>
              </a:rPr>
              <a:t>Родиола</a:t>
            </a: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 розовая (золотой корень)</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1" end="1"/>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1" end="1"/>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2"/>
                                        </p:tgtEl>
                                        <p:attrNameLst>
                                          <p:attrName>ppt_x</p:attrName>
                                        </p:attrNameLst>
                                      </p:cBhvr>
                                      <p:tavLst>
                                        <p:tav tm="0">
                                          <p:val>
                                            <p:strVal val="ppt_x"/>
                                          </p:val>
                                        </p:tav>
                                        <p:tav tm="100000">
                                          <p:val>
                                            <p:strVal val="ppt_x"/>
                                          </p:val>
                                        </p:tav>
                                      </p:tavLst>
                                    </p:anim>
                                    <p:anim calcmode="lin" valueType="num">
                                      <p:cBhvr additive="base">
                                        <p:cTn id="11" dur="500"/>
                                        <p:tgtEl>
                                          <p:spTgt spid="2"/>
                                        </p:tgtEl>
                                        <p:attrNameLst>
                                          <p:attrName>ppt_y</p:attrName>
                                        </p:attrNameLst>
                                      </p:cBhvr>
                                      <p:tavLst>
                                        <p:tav tm="0">
                                          <p:val>
                                            <p:strVal val="ppt_y"/>
                                          </p:val>
                                        </p:tav>
                                        <p:tav tm="100000">
                                          <p:val>
                                            <p:strVal val="1+ppt_h/2"/>
                                          </p:val>
                                        </p:tav>
                                      </p:tavLst>
                                    </p:anim>
                                    <p:set>
                                      <p:cBhvr>
                                        <p:cTn id="12" dur="1" fill="hold">
                                          <p:stCondLst>
                                            <p:cond delay="499"/>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2000"/>
                                        <p:tgtEl>
                                          <p:spTgt spid="8"/>
                                        </p:tgtEl>
                                      </p:cBhvr>
                                    </p:animEffect>
                                  </p:childTnLst>
                                </p:cTn>
                              </p:par>
                            </p:childTnLst>
                          </p:cTn>
                        </p:par>
                        <p:par>
                          <p:cTn id="17" fill="hold">
                            <p:stCondLst>
                              <p:cond delay="2500"/>
                            </p:stCondLst>
                            <p:childTnLst>
                              <p:par>
                                <p:cTn id="18" presetID="10" presetClass="entr" presetSubtype="0"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643063"/>
            <a:ext cx="8553450" cy="4572000"/>
          </a:xfrm>
        </p:spPr>
        <p:txBody>
          <a:bodyPr>
            <a:normAutofit/>
          </a:bodyPr>
          <a:lstStyle/>
          <a:p>
            <a:pPr fontAlgn="auto">
              <a:spcAft>
                <a:spcPts val="0"/>
              </a:spcAft>
              <a:buFont typeface="Wingdings 2"/>
              <a:buNone/>
              <a:defRPr/>
            </a:pPr>
            <a:r>
              <a:rPr lang="ru-RU" dirty="0" smtClean="0"/>
              <a:t>       </a:t>
            </a:r>
            <a:br>
              <a:rPr lang="ru-RU" dirty="0" smtClean="0"/>
            </a:br>
            <a:r>
              <a:rPr lang="ru-RU" dirty="0" smtClean="0">
                <a:solidFill>
                  <a:schemeClr val="accent1">
                    <a:lumMod val="50000"/>
                  </a:schemeClr>
                </a:solidFill>
              </a:rPr>
              <a:t>     </a:t>
            </a:r>
            <a:r>
              <a:rPr lang="ru-RU" dirty="0" smtClean="0">
                <a:solidFill>
                  <a:schemeClr val="accent1">
                    <a:lumMod val="50000"/>
                  </a:schemeClr>
                </a:solidFill>
                <a:latin typeface="Times New Roman" pitchFamily="18" charset="0"/>
                <a:cs typeface="Times New Roman" pitchFamily="18" charset="0"/>
              </a:rPr>
              <a:t>Из того, что находится в черном ящике, изготавливают разнообразные сувениры. Это растение – индикатор чистой воды в водоемах, а также является реликтом во флоре Алтайского края. Его плоды похожи на голову сказочного героя (нечистой силы). </a:t>
            </a:r>
            <a:r>
              <a:rPr lang="ru-RU" dirty="0" smtClean="0">
                <a:solidFill>
                  <a:schemeClr val="accent1">
                    <a:lumMod val="50000"/>
                  </a:schemeClr>
                </a:solidFill>
                <a:latin typeface="Times New Roman" pitchFamily="18" charset="0"/>
                <a:cs typeface="Times New Roman" pitchFamily="18" charset="0"/>
              </a:rPr>
              <a:t/>
            </a:r>
            <a:br>
              <a:rPr lang="ru-RU" dirty="0" smtClean="0">
                <a:solidFill>
                  <a:schemeClr val="accent1">
                    <a:lumMod val="50000"/>
                  </a:schemeClr>
                </a:solidFill>
                <a:latin typeface="Times New Roman" pitchFamily="18" charset="0"/>
                <a:cs typeface="Times New Roman" pitchFamily="18" charset="0"/>
              </a:rPr>
            </a:br>
            <a:r>
              <a:rPr lang="ru-RU" dirty="0" smtClean="0">
                <a:solidFill>
                  <a:schemeClr val="accent1">
                    <a:lumMod val="50000"/>
                  </a:schemeClr>
                </a:solidFill>
                <a:latin typeface="Times New Roman" pitchFamily="18" charset="0"/>
                <a:cs typeface="Times New Roman" pitchFamily="18" charset="0"/>
              </a:rPr>
              <a:t>Что </a:t>
            </a:r>
            <a:r>
              <a:rPr lang="ru-RU" dirty="0" smtClean="0">
                <a:solidFill>
                  <a:schemeClr val="accent1">
                    <a:lumMod val="50000"/>
                  </a:schemeClr>
                </a:solidFill>
                <a:latin typeface="Times New Roman" pitchFamily="18" charset="0"/>
                <a:cs typeface="Times New Roman" pitchFamily="18" charset="0"/>
              </a:rPr>
              <a:t>находится в черном ящике?</a:t>
            </a:r>
            <a:r>
              <a:rPr lang="ru-RU" sz="2800" dirty="0" smtClean="0">
                <a:solidFill>
                  <a:schemeClr val="accent1">
                    <a:lumMod val="50000"/>
                  </a:schemeClr>
                </a:solidFill>
                <a:latin typeface="Times New Roman" pitchFamily="18" charset="0"/>
                <a:cs typeface="Times New Roman" pitchFamily="18" charset="0"/>
              </a:rPr>
              <a:t/>
            </a:r>
            <a:br>
              <a:rPr lang="ru-RU" sz="2800" dirty="0" smtClean="0">
                <a:solidFill>
                  <a:schemeClr val="accent1">
                    <a:lumMod val="50000"/>
                  </a:schemeClr>
                </a:solidFill>
                <a:latin typeface="Times New Roman" pitchFamily="18" charset="0"/>
                <a:cs typeface="Times New Roman" pitchFamily="18" charset="0"/>
              </a:rPr>
            </a:br>
            <a:endParaRPr lang="ru-RU" sz="2800" dirty="0">
              <a:solidFill>
                <a:schemeClr val="accent1">
                  <a:lumMod val="50000"/>
                </a:schemeClr>
              </a:solidFill>
              <a:latin typeface="Times New Roman" pitchFamily="18" charset="0"/>
              <a:cs typeface="Times New Roman" pitchFamily="18" charset="0"/>
            </a:endParaRPr>
          </a:p>
        </p:txBody>
      </p:sp>
      <p:sp>
        <p:nvSpPr>
          <p:cNvPr id="4" name="Заголовок 1"/>
          <p:cNvSpPr>
            <a:spLocks noGrp="1"/>
          </p:cNvSpPr>
          <p:nvPr>
            <p:ph type="title"/>
          </p:nvPr>
        </p:nvSpPr>
        <p:spPr>
          <a:xfrm>
            <a:off x="620685" y="265090"/>
            <a:ext cx="8686800" cy="1081111"/>
          </a:xfrm>
        </p:spPr>
        <p:txBody>
          <a:bodyPr/>
          <a:lstStyle/>
          <a:p>
            <a:pPr algn="ctr" fontAlgn="auto">
              <a:spcAft>
                <a:spcPts val="0"/>
              </a:spcAft>
              <a:defRPr/>
            </a:pPr>
            <a:r>
              <a:rPr lang="ru-RU" sz="2800" b="1" dirty="0" smtClean="0">
                <a:solidFill>
                  <a:srgbClr val="FF0000"/>
                </a:solidFill>
                <a:effectLst/>
                <a:latin typeface="Georgia" pitchFamily="18" charset="0"/>
              </a:rPr>
              <a:t>ВОПРОС №</a:t>
            </a:r>
            <a:r>
              <a:rPr lang="ru-RU" b="1" dirty="0" smtClean="0">
                <a:solidFill>
                  <a:srgbClr val="FF0000"/>
                </a:solidFill>
                <a:effectLst/>
                <a:latin typeface="Georgia" pitchFamily="18" charset="0"/>
              </a:rPr>
              <a:t> </a:t>
            </a:r>
            <a:r>
              <a:rPr lang="ru-RU" sz="2800" b="1" dirty="0" smtClean="0">
                <a:solidFill>
                  <a:srgbClr val="FF0000"/>
                </a:solidFill>
                <a:effectLst/>
                <a:latin typeface="Times New Roman" pitchFamily="18" charset="0"/>
                <a:cs typeface="Times New Roman" pitchFamily="18" charset="0"/>
              </a:rPr>
              <a:t>4</a:t>
            </a:r>
            <a:endParaRPr lang="ru-RU" sz="2800" dirty="0">
              <a:effectLst/>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pPr>
              <a:defRPr/>
            </a:pPr>
            <a:fld id="{0B3D5206-A3CB-4FA4-BB8E-310C4BBFC111}" type="slidenum">
              <a:rPr lang="ru-RU" smtClean="0"/>
              <a:pPr>
                <a:defRPr/>
              </a:pPr>
              <a:t>5</a:t>
            </a:fld>
            <a:endParaRPr lang="ru-RU" dirty="0"/>
          </a:p>
        </p:txBody>
      </p:sp>
      <p:pic>
        <p:nvPicPr>
          <p:cNvPr id="6" name="Содержимое 3" descr="http://upload.wikimedia.org/wikipedia/commons/thumb/2/2f/Illustration_Trapa_natans1.jpg/220px-Illustration_Trapa_natans1.jpg"/>
          <p:cNvPicPr>
            <a:picLocks/>
          </p:cNvPicPr>
          <p:nvPr/>
        </p:nvPicPr>
        <p:blipFill>
          <a:blip r:embed="rId2" cstate="print"/>
          <a:srcRect/>
          <a:stretch>
            <a:fillRect/>
          </a:stretch>
        </p:blipFill>
        <p:spPr bwMode="auto">
          <a:xfrm>
            <a:off x="2214546" y="1285860"/>
            <a:ext cx="4786346" cy="5357831"/>
          </a:xfrm>
          <a:prstGeom prst="rect">
            <a:avLst/>
          </a:prstGeom>
          <a:noFill/>
          <a:ln w="28575">
            <a:solidFill>
              <a:schemeClr val="accent1">
                <a:lumMod val="75000"/>
              </a:schemeClr>
            </a:solidFill>
            <a:miter lim="800000"/>
            <a:headEnd/>
            <a:tailEnd/>
          </a:ln>
        </p:spPr>
      </p:pic>
      <p:sp>
        <p:nvSpPr>
          <p:cNvPr id="7" name="Заголовок 1"/>
          <p:cNvSpPr txBox="1">
            <a:spLocks/>
          </p:cNvSpPr>
          <p:nvPr/>
        </p:nvSpPr>
        <p:spPr>
          <a:xfrm>
            <a:off x="304800" y="285728"/>
            <a:ext cx="8686800" cy="1009672"/>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ВОДЯНОЙ ОРЕХ (ЧИЛИМ ПЛАВАЮЩИЙ)</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childTnLst>
                          </p:cTn>
                        </p:par>
                        <p:par>
                          <p:cTn id="17" fill="hold">
                            <p:stCondLst>
                              <p:cond delay="2500"/>
                            </p:stCondLst>
                            <p:childTnLst>
                              <p:par>
                                <p:cTn id="18" presetID="10" presetClass="entr" presetSubtype="0"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85728"/>
            <a:ext cx="8686800" cy="1009672"/>
          </a:xfrm>
        </p:spPr>
        <p:txBody>
          <a:bodyPr>
            <a:normAutofit/>
          </a:bodyPr>
          <a:lstStyle/>
          <a:p>
            <a:pPr algn="ctr" fontAlgn="auto">
              <a:spcAft>
                <a:spcPts val="0"/>
              </a:spcAft>
              <a:defRPr/>
            </a:pP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5</a:t>
            </a:r>
            <a:endParaRPr lang="ru-RU" sz="2800" dirty="0">
              <a:effectLst/>
              <a:latin typeface="Times New Roman" pitchFamily="18" charset="0"/>
              <a:cs typeface="Times New Roman" pitchFamily="18" charset="0"/>
            </a:endParaRPr>
          </a:p>
        </p:txBody>
      </p:sp>
      <p:sp>
        <p:nvSpPr>
          <p:cNvPr id="23554" name="Содержимое 2"/>
          <p:cNvSpPr>
            <a:spLocks noGrp="1"/>
          </p:cNvSpPr>
          <p:nvPr>
            <p:ph idx="1"/>
          </p:nvPr>
        </p:nvSpPr>
        <p:spPr>
          <a:xfrm>
            <a:off x="304800" y="1214422"/>
            <a:ext cx="8553480" cy="5072098"/>
          </a:xfrm>
        </p:spPr>
        <p:txBody>
          <a:bodyPr/>
          <a:lstStyle/>
          <a:p>
            <a:pPr>
              <a:buNone/>
            </a:pPr>
            <a:r>
              <a:rPr lang="ru-RU" sz="2400" dirty="0" smtClean="0"/>
              <a:t>         </a:t>
            </a:r>
          </a:p>
          <a:p>
            <a:pPr>
              <a:buNone/>
            </a:pPr>
            <a:r>
              <a:rPr lang="ru-RU" sz="2800" dirty="0" smtClean="0">
                <a:solidFill>
                  <a:schemeClr val="accent1">
                    <a:lumMod val="50000"/>
                  </a:schemeClr>
                </a:solidFill>
                <a:latin typeface="Times New Roman" pitchFamily="18" charset="0"/>
                <a:cs typeface="Times New Roman" pitchFamily="18" charset="0"/>
              </a:rPr>
              <a:t>          Многолетнее растение 15-50 см высотой. Растет по склонам холмов и сопок. Имеет ценные лекарственные свойства и замечательно цветёт, поэтому поплатилось за свою красоту и пользу - в природе  сейчас встречается крайне редко. В народе это целебное растение имеет много названий: «</a:t>
            </a:r>
            <a:r>
              <a:rPr lang="ru-RU" sz="2800" dirty="0" err="1" smtClean="0">
                <a:solidFill>
                  <a:schemeClr val="accent1">
                    <a:lumMod val="50000"/>
                  </a:schemeClr>
                </a:solidFill>
                <a:latin typeface="Times New Roman" pitchFamily="18" charset="0"/>
                <a:cs typeface="Times New Roman" pitchFamily="18" charset="0"/>
              </a:rPr>
              <a:t>Жгун-корень</a:t>
            </a:r>
            <a:r>
              <a:rPr lang="ru-RU" sz="2800" dirty="0" smtClean="0">
                <a:solidFill>
                  <a:schemeClr val="accent1">
                    <a:lumMod val="50000"/>
                  </a:schemeClr>
                </a:solidFill>
                <a:latin typeface="Times New Roman" pitchFamily="18" charset="0"/>
                <a:cs typeface="Times New Roman" pitchFamily="18" charset="0"/>
              </a:rPr>
              <a:t>», «</a:t>
            </a:r>
            <a:r>
              <a:rPr lang="ru-RU" sz="2800" dirty="0" err="1" smtClean="0">
                <a:solidFill>
                  <a:schemeClr val="accent1">
                    <a:lumMod val="50000"/>
                  </a:schemeClr>
                </a:solidFill>
                <a:latin typeface="Times New Roman" pitchFamily="18" charset="0"/>
                <a:cs typeface="Times New Roman" pitchFamily="18" charset="0"/>
              </a:rPr>
              <a:t>Марья-коревна</a:t>
            </a:r>
            <a:r>
              <a:rPr lang="ru-RU" sz="2800" dirty="0" smtClean="0">
                <a:solidFill>
                  <a:schemeClr val="accent1">
                    <a:lumMod val="50000"/>
                  </a:schemeClr>
                </a:solidFill>
                <a:latin typeface="Times New Roman" pitchFamily="18" charset="0"/>
                <a:cs typeface="Times New Roman" pitchFamily="18" charset="0"/>
              </a:rPr>
              <a:t>», и др. </a:t>
            </a:r>
            <a:br>
              <a:rPr lang="ru-RU" sz="2800" dirty="0" smtClean="0">
                <a:solidFill>
                  <a:schemeClr val="accent1">
                    <a:lumMod val="50000"/>
                  </a:schemeClr>
                </a:solidFill>
                <a:latin typeface="Times New Roman" pitchFamily="18" charset="0"/>
                <a:cs typeface="Times New Roman" pitchFamily="18" charset="0"/>
              </a:rPr>
            </a:br>
            <a:r>
              <a:rPr lang="ru-RU" sz="2800" dirty="0" smtClean="0">
                <a:solidFill>
                  <a:schemeClr val="accent1">
                    <a:lumMod val="50000"/>
                  </a:schemeClr>
                </a:solidFill>
                <a:latin typeface="Times New Roman" pitchFamily="18" charset="0"/>
                <a:cs typeface="Times New Roman" pitchFamily="18" charset="0"/>
              </a:rPr>
              <a:t>     Прекрасны его изящные, тонко разрезанные листья и многочисленные яркие цветки, поэтому в последние годы растение всё чаще выращивается в садах.</a:t>
            </a:r>
            <a:br>
              <a:rPr lang="ru-RU" sz="2800" dirty="0" smtClean="0">
                <a:solidFill>
                  <a:schemeClr val="accent1">
                    <a:lumMod val="50000"/>
                  </a:schemeClr>
                </a:solidFill>
                <a:latin typeface="Times New Roman" pitchFamily="18" charset="0"/>
                <a:cs typeface="Times New Roman" pitchFamily="18" charset="0"/>
              </a:rPr>
            </a:br>
            <a:endParaRPr lang="ru-RU" sz="2800" dirty="0" smtClean="0">
              <a:solidFill>
                <a:schemeClr val="accent1">
                  <a:lumMod val="50000"/>
                </a:schemeClr>
              </a:solidFill>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6</a:t>
            </a:fld>
            <a:endParaRPr lang="ru-RU" dirty="0"/>
          </a:p>
        </p:txBody>
      </p:sp>
      <p:pic>
        <p:nvPicPr>
          <p:cNvPr id="5" name="Рисунок 4" descr="пион уклоняющийся цветет"/>
          <p:cNvPicPr/>
          <p:nvPr/>
        </p:nvPicPr>
        <p:blipFill>
          <a:blip r:embed="rId2" cstate="print"/>
          <a:srcRect/>
          <a:stretch>
            <a:fillRect/>
          </a:stretch>
        </p:blipFill>
        <p:spPr bwMode="auto">
          <a:xfrm>
            <a:off x="1214414" y="1214422"/>
            <a:ext cx="6786610" cy="5429288"/>
          </a:xfrm>
          <a:prstGeom prst="rect">
            <a:avLst/>
          </a:prstGeom>
          <a:noFill/>
          <a:ln w="28575">
            <a:solidFill>
              <a:schemeClr val="accent1">
                <a:lumMod val="75000"/>
              </a:schemeClr>
            </a:solidFill>
            <a:miter lim="800000"/>
            <a:headEnd/>
            <a:tailEnd/>
          </a:ln>
        </p:spPr>
      </p:pic>
      <p:sp>
        <p:nvSpPr>
          <p:cNvPr id="6" name="Заголовок 1"/>
          <p:cNvSpPr txBox="1">
            <a:spLocks/>
          </p:cNvSpPr>
          <p:nvPr/>
        </p:nvSpPr>
        <p:spPr>
          <a:xfrm>
            <a:off x="327152" y="285728"/>
            <a:ext cx="8686800" cy="1038120"/>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Пион гибридный или степной</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3554">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23554">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23554">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23554">
                                            <p:txEl>
                                              <p:pRg st="1" end="1"/>
                                            </p:txEl>
                                          </p:spTgt>
                                        </p:tgtEl>
                                        <p:attrNameLst>
                                          <p:attrName>ppt_x</p:attrName>
                                        </p:attrNameLst>
                                      </p:cBhvr>
                                      <p:tavLst>
                                        <p:tav tm="0">
                                          <p:val>
                                            <p:strVal val="ppt_x"/>
                                          </p:val>
                                        </p:tav>
                                        <p:tav tm="100000">
                                          <p:val>
                                            <p:strVal val="ppt_x"/>
                                          </p:val>
                                        </p:tav>
                                      </p:tavLst>
                                    </p:anim>
                                    <p:anim calcmode="lin" valueType="num">
                                      <p:cBhvr additive="base">
                                        <p:cTn id="13" dur="500"/>
                                        <p:tgtEl>
                                          <p:spTgt spid="23554">
                                            <p:txEl>
                                              <p:pRg st="1" end="1"/>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23554">
                                            <p:txEl>
                                              <p:pRg st="1" end="1"/>
                                            </p:txEl>
                                          </p:spTgt>
                                        </p:tgtEl>
                                        <p:attrNameLst>
                                          <p:attrName>style.visibility</p:attrName>
                                        </p:attrNameLst>
                                      </p:cBhvr>
                                      <p:to>
                                        <p:strVal val="hidden"/>
                                      </p:to>
                                    </p:set>
                                  </p:childTnLst>
                                </p:cTn>
                              </p:par>
                              <p:par>
                                <p:cTn id="15" presetID="2" presetClass="exit" presetSubtype="4" fill="hold" grpId="0" nodeType="withEffect">
                                  <p:stCondLst>
                                    <p:cond delay="0"/>
                                  </p:stCondLst>
                                  <p:childTnLst>
                                    <p:anim calcmode="lin" valueType="num">
                                      <p:cBhvr additive="base">
                                        <p:cTn id="16" dur="500"/>
                                        <p:tgtEl>
                                          <p:spTgt spid="2"/>
                                        </p:tgtEl>
                                        <p:attrNameLst>
                                          <p:attrName>ppt_x</p:attrName>
                                        </p:attrNameLst>
                                      </p:cBhvr>
                                      <p:tavLst>
                                        <p:tav tm="0">
                                          <p:val>
                                            <p:strVal val="ppt_x"/>
                                          </p:val>
                                        </p:tav>
                                        <p:tav tm="100000">
                                          <p:val>
                                            <p:strVal val="ppt_x"/>
                                          </p:val>
                                        </p:tav>
                                      </p:tavLst>
                                    </p:anim>
                                    <p:anim calcmode="lin" valueType="num">
                                      <p:cBhvr additive="base">
                                        <p:cTn id="17" dur="500"/>
                                        <p:tgtEl>
                                          <p:spTgt spid="2"/>
                                        </p:tgtEl>
                                        <p:attrNameLst>
                                          <p:attrName>ppt_y</p:attrName>
                                        </p:attrNameLst>
                                      </p:cBhvr>
                                      <p:tavLst>
                                        <p:tav tm="0">
                                          <p:val>
                                            <p:strVal val="ppt_y"/>
                                          </p:val>
                                        </p:tav>
                                        <p:tav tm="100000">
                                          <p:val>
                                            <p:strVal val="1+ppt_h/2"/>
                                          </p:val>
                                        </p:tav>
                                      </p:tavLst>
                                    </p:anim>
                                    <p:set>
                                      <p:cBhvr>
                                        <p:cTn id="18" dur="1" fill="hold">
                                          <p:stCondLst>
                                            <p:cond delay="499"/>
                                          </p:stCondLst>
                                        </p:cTn>
                                        <p:tgtEl>
                                          <p:spTgt spid="2"/>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3554" grpId="0" build="p"/>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a:bodyPr>
          <a:lstStyle/>
          <a:p>
            <a:pPr algn="ctr" fontAlgn="auto">
              <a:spcAft>
                <a:spcPts val="0"/>
              </a:spcAft>
              <a:defRPr/>
            </a:pPr>
            <a:r>
              <a:rPr lang="ru-RU" sz="2800" b="1" dirty="0" smtClean="0">
                <a:solidFill>
                  <a:srgbClr val="FF0000"/>
                </a:solidFill>
                <a:effectLst/>
                <a:latin typeface="Georgia" pitchFamily="18" charset="0"/>
              </a:rPr>
              <a:t>ВОПРОС № 6</a:t>
            </a:r>
            <a:endParaRPr lang="ru-RU" sz="2800" dirty="0">
              <a:effectLst/>
            </a:endParaRPr>
          </a:p>
        </p:txBody>
      </p:sp>
      <p:sp>
        <p:nvSpPr>
          <p:cNvPr id="4" name="Содержимое 3"/>
          <p:cNvSpPr>
            <a:spLocks noGrp="1"/>
          </p:cNvSpPr>
          <p:nvPr>
            <p:ph idx="1"/>
          </p:nvPr>
        </p:nvSpPr>
        <p:spPr>
          <a:xfrm>
            <a:off x="304800" y="1554162"/>
            <a:ext cx="8686800" cy="4803795"/>
          </a:xfrm>
        </p:spPr>
        <p:txBody>
          <a:bodyPr/>
          <a:lstStyle/>
          <a:p>
            <a:pPr>
              <a:buNone/>
            </a:pPr>
            <a:r>
              <a:rPr lang="ru-RU" sz="2800" dirty="0" smtClean="0">
                <a:solidFill>
                  <a:schemeClr val="accent1">
                    <a:lumMod val="50000"/>
                  </a:schemeClr>
                </a:solidFill>
                <a:latin typeface="Times New Roman" pitchFamily="18" charset="0"/>
                <a:cs typeface="Times New Roman" pitchFamily="18" charset="0"/>
              </a:rPr>
              <a:t>         Одно из самых высокорослых растений, достигает высоты до 1 м. Цветет в мае – июне. Предпочитает влажные луга, высокогорья. </a:t>
            </a:r>
            <a:br>
              <a:rPr lang="ru-RU" sz="2800" dirty="0" smtClean="0">
                <a:solidFill>
                  <a:schemeClr val="accent1">
                    <a:lumMod val="50000"/>
                  </a:schemeClr>
                </a:solidFill>
                <a:latin typeface="Times New Roman" pitchFamily="18" charset="0"/>
                <a:cs typeface="Times New Roman" pitchFamily="18" charset="0"/>
              </a:rPr>
            </a:br>
            <a:r>
              <a:rPr lang="ru-RU" sz="2800" dirty="0" smtClean="0">
                <a:solidFill>
                  <a:schemeClr val="accent1">
                    <a:lumMod val="50000"/>
                  </a:schemeClr>
                </a:solidFill>
                <a:latin typeface="Times New Roman" pitchFamily="18" charset="0"/>
                <a:cs typeface="Times New Roman" pitchFamily="18" charset="0"/>
              </a:rPr>
              <a:t>     У растения красиво все: и звездчато-раздельные, крупные, рассеченные листья, и тугие, изгибающиеся под напором ветра стебли, и навсегда запоминающиеся бубенчики ярко-оранжевых цветков! В народе их называют: </a:t>
            </a:r>
            <a:r>
              <a:rPr lang="ru-RU" sz="2800" b="1" dirty="0" smtClean="0">
                <a:solidFill>
                  <a:schemeClr val="accent1">
                    <a:lumMod val="50000"/>
                  </a:schemeClr>
                </a:solidFill>
                <a:latin typeface="Times New Roman" pitchFamily="18" charset="0"/>
                <a:cs typeface="Times New Roman" pitchFamily="18" charset="0"/>
              </a:rPr>
              <a:t>«Огоньки»,</a:t>
            </a:r>
            <a:r>
              <a:rPr lang="ru-RU" sz="2800" dirty="0" smtClean="0">
                <a:solidFill>
                  <a:schemeClr val="accent1">
                    <a:lumMod val="50000"/>
                  </a:schemeClr>
                </a:solidFill>
                <a:latin typeface="Times New Roman" pitchFamily="18" charset="0"/>
                <a:cs typeface="Times New Roman" pitchFamily="18" charset="0"/>
              </a:rPr>
              <a:t> </a:t>
            </a:r>
            <a:r>
              <a:rPr lang="ru-RU" sz="2800" b="1" dirty="0" smtClean="0">
                <a:solidFill>
                  <a:schemeClr val="accent1">
                    <a:lumMod val="50000"/>
                  </a:schemeClr>
                </a:solidFill>
                <a:latin typeface="Times New Roman" pitchFamily="18" charset="0"/>
                <a:cs typeface="Times New Roman" pitchFamily="18" charset="0"/>
              </a:rPr>
              <a:t>«Жарки». </a:t>
            </a:r>
            <a:r>
              <a:rPr lang="ru-RU" sz="2800" dirty="0" smtClean="0">
                <a:solidFill>
                  <a:schemeClr val="accent1">
                    <a:lumMod val="50000"/>
                  </a:schemeClr>
                </a:solidFill>
                <a:latin typeface="Times New Roman" pitchFamily="18" charset="0"/>
                <a:cs typeface="Times New Roman" pitchFamily="18" charset="0"/>
              </a:rPr>
              <a:t>Очень часто большими букетами школьники рвут эти цветы на последний звонок.</a:t>
            </a:r>
            <a:r>
              <a:rPr lang="ru-RU" dirty="0" smtClean="0"/>
              <a:t/>
            </a:r>
            <a:br>
              <a:rPr lang="ru-RU" dirty="0" smtClean="0"/>
            </a:br>
            <a:endParaRPr lang="ru-RU" dirty="0"/>
          </a:p>
        </p:txBody>
      </p:sp>
      <p:sp>
        <p:nvSpPr>
          <p:cNvPr id="6" name="Номер слайда 5"/>
          <p:cNvSpPr>
            <a:spLocks noGrp="1"/>
          </p:cNvSpPr>
          <p:nvPr>
            <p:ph type="sldNum" sz="quarter" idx="12"/>
          </p:nvPr>
        </p:nvSpPr>
        <p:spPr/>
        <p:txBody>
          <a:bodyPr/>
          <a:lstStyle/>
          <a:p>
            <a:pPr>
              <a:defRPr/>
            </a:pPr>
            <a:fld id="{0B3D5206-A3CB-4FA4-BB8E-310C4BBFC111}" type="slidenum">
              <a:rPr lang="ru-RU" smtClean="0"/>
              <a:pPr>
                <a:defRPr/>
              </a:pPr>
              <a:t>7</a:t>
            </a:fld>
            <a:endParaRPr lang="ru-RU" dirty="0"/>
          </a:p>
        </p:txBody>
      </p:sp>
      <p:pic>
        <p:nvPicPr>
          <p:cNvPr id="7" name="il_fi" descr="http://upload.wikimedia.org/wikipedia/commons/thumb/7/73/Trollius_asiaticus_tsk36.jpg/265px-Trollius_asiaticus_tsk36.jpg"/>
          <p:cNvPicPr>
            <a:picLocks/>
          </p:cNvPicPr>
          <p:nvPr/>
        </p:nvPicPr>
        <p:blipFill>
          <a:blip r:embed="rId2" cstate="print"/>
          <a:srcRect/>
          <a:stretch>
            <a:fillRect/>
          </a:stretch>
        </p:blipFill>
        <p:spPr bwMode="auto">
          <a:xfrm>
            <a:off x="2071670" y="1285860"/>
            <a:ext cx="4857784" cy="5286412"/>
          </a:xfrm>
          <a:prstGeom prst="rect">
            <a:avLst/>
          </a:prstGeom>
          <a:noFill/>
          <a:ln w="28575">
            <a:solidFill>
              <a:schemeClr val="accent1">
                <a:lumMod val="75000"/>
              </a:schemeClr>
            </a:solidFill>
            <a:miter lim="800000"/>
            <a:headEnd/>
            <a:tailEnd/>
          </a:ln>
        </p:spPr>
      </p:pic>
      <p:sp>
        <p:nvSpPr>
          <p:cNvPr id="8" name="Заголовок 1"/>
          <p:cNvSpPr txBox="1">
            <a:spLocks/>
          </p:cNvSpPr>
          <p:nvPr/>
        </p:nvSpPr>
        <p:spPr>
          <a:xfrm>
            <a:off x="304800" y="142852"/>
            <a:ext cx="8686800" cy="928694"/>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купальница</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4">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4">
                                            <p:txEl>
                                              <p:pRg st="0" end="0"/>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5"/>
                                        </p:tgtEl>
                                        <p:attrNameLst>
                                          <p:attrName>ppt_x</p:attrName>
                                        </p:attrNameLst>
                                      </p:cBhvr>
                                      <p:tavLst>
                                        <p:tav tm="0">
                                          <p:val>
                                            <p:strVal val="ppt_x"/>
                                          </p:val>
                                        </p:tav>
                                        <p:tav tm="100000">
                                          <p:val>
                                            <p:strVal val="ppt_x"/>
                                          </p:val>
                                        </p:tav>
                                      </p:tavLst>
                                    </p:anim>
                                    <p:anim calcmode="lin" valueType="num">
                                      <p:cBhvr additive="base">
                                        <p:cTn id="11" dur="500"/>
                                        <p:tgtEl>
                                          <p:spTgt spid="5"/>
                                        </p:tgtEl>
                                        <p:attrNameLst>
                                          <p:attrName>ppt_y</p:attrName>
                                        </p:attrNameLst>
                                      </p:cBhvr>
                                      <p:tavLst>
                                        <p:tav tm="0">
                                          <p:val>
                                            <p:strVal val="ppt_y"/>
                                          </p:val>
                                        </p:tav>
                                        <p:tav tm="100000">
                                          <p:val>
                                            <p:strVal val="1+ppt_h/2"/>
                                          </p:val>
                                        </p:tav>
                                      </p:tavLst>
                                    </p:anim>
                                    <p:set>
                                      <p:cBhvr>
                                        <p:cTn id="12" dur="1" fill="hold">
                                          <p:stCondLst>
                                            <p:cond delay="499"/>
                                          </p:stCondLst>
                                        </p:cTn>
                                        <p:tgtEl>
                                          <p:spTgt spid="5"/>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build="p"/>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14290"/>
            <a:ext cx="8686800" cy="1081110"/>
          </a:xfrm>
        </p:spPr>
        <p:txBody>
          <a:bodyPr>
            <a:normAutofit/>
          </a:bodyPr>
          <a:lstStyle/>
          <a:p>
            <a:pPr algn="ct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7</a:t>
            </a:r>
            <a:endParaRPr lang="ru-RU" sz="2800" dirty="0">
              <a:effectLst/>
              <a:latin typeface="Times New Roman" pitchFamily="18" charset="0"/>
              <a:cs typeface="Times New Roman" pitchFamily="18" charset="0"/>
            </a:endParaRPr>
          </a:p>
        </p:txBody>
      </p:sp>
      <p:sp>
        <p:nvSpPr>
          <p:cNvPr id="3" name="Содержимое 2"/>
          <p:cNvSpPr>
            <a:spLocks noGrp="1"/>
          </p:cNvSpPr>
          <p:nvPr>
            <p:ph idx="1"/>
          </p:nvPr>
        </p:nvSpPr>
        <p:spPr>
          <a:xfrm>
            <a:off x="214282" y="1357298"/>
            <a:ext cx="8686800" cy="4525962"/>
          </a:xfrm>
        </p:spPr>
        <p:txBody>
          <a:bodyPr/>
          <a:lstStyle/>
          <a:p>
            <a:pPr>
              <a:buNone/>
            </a:pPr>
            <a:r>
              <a:rPr lang="ru-RU" sz="2800" dirty="0" smtClean="0">
                <a:solidFill>
                  <a:schemeClr val="accent1">
                    <a:lumMod val="50000"/>
                  </a:schemeClr>
                </a:solidFill>
              </a:rPr>
              <a:t>       </a:t>
            </a:r>
          </a:p>
          <a:p>
            <a:pPr>
              <a:buNone/>
            </a:pPr>
            <a:r>
              <a:rPr lang="ru-RU" sz="2800" dirty="0" smtClean="0">
                <a:solidFill>
                  <a:schemeClr val="accent1">
                    <a:lumMod val="50000"/>
                  </a:schemeClr>
                </a:solidFill>
                <a:latin typeface="Times New Roman" pitchFamily="18" charset="0"/>
                <a:cs typeface="Times New Roman" pitchFamily="18" charset="0"/>
              </a:rPr>
              <a:t>         Этот зверек предпочитает открытые биотопы: окраины ленточных боров, березовых колков, огороды. Имеет подвижные и  большие, отогнутые вперед ушные раковины. Питается насекомыми, их личинками, пауками, моллюсками, может разорять наземные гнезда птиц. Охотится обычно в сумерках и ночью. С ноября по март впадает в спячку.</a:t>
            </a:r>
            <a:br>
              <a:rPr lang="ru-RU" sz="2800" dirty="0" smtClean="0">
                <a:solidFill>
                  <a:schemeClr val="accent1">
                    <a:lumMod val="50000"/>
                  </a:schemeClr>
                </a:solidFill>
                <a:latin typeface="Times New Roman" pitchFamily="18" charset="0"/>
                <a:cs typeface="Times New Roman" pitchFamily="18" charset="0"/>
              </a:rPr>
            </a:br>
            <a:endParaRPr lang="ru-RU" sz="2800" dirty="0">
              <a:solidFill>
                <a:schemeClr val="accent1">
                  <a:lumMod val="50000"/>
                </a:schemeClr>
              </a:solidFill>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8</a:t>
            </a:fld>
            <a:endParaRPr lang="ru-RU" dirty="0"/>
          </a:p>
        </p:txBody>
      </p:sp>
      <p:pic>
        <p:nvPicPr>
          <p:cNvPr id="5" name="il_fi" descr="http://www.apus.ru/im.xp/049050053048055052053048055.png"/>
          <p:cNvPicPr>
            <a:picLocks/>
          </p:cNvPicPr>
          <p:nvPr/>
        </p:nvPicPr>
        <p:blipFill>
          <a:blip r:embed="rId2" cstate="print"/>
          <a:srcRect/>
          <a:stretch>
            <a:fillRect/>
          </a:stretch>
        </p:blipFill>
        <p:spPr bwMode="auto">
          <a:xfrm>
            <a:off x="1285852" y="1214422"/>
            <a:ext cx="6500858" cy="5286412"/>
          </a:xfrm>
          <a:prstGeom prst="rect">
            <a:avLst/>
          </a:prstGeom>
          <a:noFill/>
          <a:ln w="28575">
            <a:solidFill>
              <a:schemeClr val="accent1">
                <a:lumMod val="75000"/>
              </a:schemeClr>
            </a:solidFill>
            <a:miter lim="800000"/>
            <a:headEnd/>
            <a:tailEnd/>
          </a:ln>
        </p:spPr>
      </p:pic>
      <p:sp>
        <p:nvSpPr>
          <p:cNvPr id="6" name="Заголовок 1"/>
          <p:cNvSpPr txBox="1">
            <a:spLocks/>
          </p:cNvSpPr>
          <p:nvPr/>
        </p:nvSpPr>
        <p:spPr>
          <a:xfrm>
            <a:off x="304800" y="285728"/>
            <a:ext cx="8686800" cy="1009672"/>
          </a:xfrm>
          <a:prstGeom prst="rect">
            <a:avLst/>
          </a:prstGeom>
        </p:spPr>
        <p:txBody>
          <a:bodyPr vert="horz" anchor="ct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Ушастый ёж</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3">
                                            <p:txEl>
                                              <p:pRg st="1" end="1"/>
                                            </p:txEl>
                                          </p:spTgt>
                                        </p:tgtEl>
                                        <p:attrNameLst>
                                          <p:attrName>style.visibility</p:attrName>
                                        </p:attrNameLst>
                                      </p:cBhvr>
                                      <p:to>
                                        <p:strVal val="hidden"/>
                                      </p:to>
                                    </p:set>
                                  </p:childTnLst>
                                </p:cTn>
                              </p:par>
                              <p:par>
                                <p:cTn id="15" presetID="2" presetClass="exit" presetSubtype="4" fill="hold" grpId="0" nodeType="withEffect">
                                  <p:stCondLst>
                                    <p:cond delay="0"/>
                                  </p:stCondLst>
                                  <p:childTnLst>
                                    <p:anim calcmode="lin" valueType="num">
                                      <p:cBhvr additive="base">
                                        <p:cTn id="16" dur="500"/>
                                        <p:tgtEl>
                                          <p:spTgt spid="2"/>
                                        </p:tgtEl>
                                        <p:attrNameLst>
                                          <p:attrName>ppt_x</p:attrName>
                                        </p:attrNameLst>
                                      </p:cBhvr>
                                      <p:tavLst>
                                        <p:tav tm="0">
                                          <p:val>
                                            <p:strVal val="ppt_x"/>
                                          </p:val>
                                        </p:tav>
                                        <p:tav tm="100000">
                                          <p:val>
                                            <p:strVal val="ppt_x"/>
                                          </p:val>
                                        </p:tav>
                                      </p:tavLst>
                                    </p:anim>
                                    <p:anim calcmode="lin" valueType="num">
                                      <p:cBhvr additive="base">
                                        <p:cTn id="17" dur="500"/>
                                        <p:tgtEl>
                                          <p:spTgt spid="2"/>
                                        </p:tgtEl>
                                        <p:attrNameLst>
                                          <p:attrName>ppt_y</p:attrName>
                                        </p:attrNameLst>
                                      </p:cBhvr>
                                      <p:tavLst>
                                        <p:tav tm="0">
                                          <p:val>
                                            <p:strVal val="ppt_y"/>
                                          </p:val>
                                        </p:tav>
                                        <p:tav tm="100000">
                                          <p:val>
                                            <p:strVal val="1+ppt_h/2"/>
                                          </p:val>
                                        </p:tav>
                                      </p:tavLst>
                                    </p:anim>
                                    <p:set>
                                      <p:cBhvr>
                                        <p:cTn id="18" dur="1" fill="hold">
                                          <p:stCondLst>
                                            <p:cond delay="499"/>
                                          </p:stCondLst>
                                        </p:cTn>
                                        <p:tgtEl>
                                          <p:spTgt spid="2"/>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14290"/>
            <a:ext cx="8686800" cy="1081110"/>
          </a:xfrm>
        </p:spPr>
        <p:txBody>
          <a:bodyPr>
            <a:normAutofit/>
          </a:bodyPr>
          <a:lstStyle/>
          <a:p>
            <a:pPr algn="ctr"/>
            <a:r>
              <a:rPr lang="ru-RU" sz="2800" b="1" dirty="0" smtClean="0">
                <a:solidFill>
                  <a:srgbClr val="FF0000"/>
                </a:solidFill>
                <a:effectLst/>
                <a:latin typeface="Georgia" pitchFamily="18" charset="0"/>
              </a:rPr>
              <a:t>ВОПРОС № </a:t>
            </a:r>
            <a:r>
              <a:rPr lang="ru-RU" sz="2800" b="1" dirty="0" smtClean="0">
                <a:solidFill>
                  <a:srgbClr val="FF0000"/>
                </a:solidFill>
                <a:effectLst/>
                <a:latin typeface="Times New Roman" pitchFamily="18" charset="0"/>
                <a:cs typeface="Times New Roman" pitchFamily="18" charset="0"/>
              </a:rPr>
              <a:t>8</a:t>
            </a:r>
            <a:endParaRPr lang="ru-RU" sz="2800" dirty="0">
              <a:effectLst/>
            </a:endParaRPr>
          </a:p>
        </p:txBody>
      </p:sp>
      <p:sp>
        <p:nvSpPr>
          <p:cNvPr id="3" name="Содержимое 2"/>
          <p:cNvSpPr>
            <a:spLocks noGrp="1"/>
          </p:cNvSpPr>
          <p:nvPr>
            <p:ph idx="1"/>
          </p:nvPr>
        </p:nvSpPr>
        <p:spPr>
          <a:xfrm>
            <a:off x="304800" y="1554162"/>
            <a:ext cx="8686800" cy="4803795"/>
          </a:xfrm>
        </p:spPr>
        <p:txBody>
          <a:bodyPr/>
          <a:lstStyle/>
          <a:p>
            <a:pPr>
              <a:buNone/>
            </a:pPr>
            <a:r>
              <a:rPr lang="ru-RU" sz="2800" dirty="0" smtClean="0">
                <a:latin typeface="Times New Roman" pitchFamily="18" charset="0"/>
                <a:cs typeface="Times New Roman" pitchFamily="18" charset="0"/>
              </a:rPr>
              <a:t>         </a:t>
            </a:r>
            <a:r>
              <a:rPr lang="ru-RU" sz="2800" dirty="0" smtClean="0">
                <a:solidFill>
                  <a:schemeClr val="accent1">
                    <a:lumMod val="50000"/>
                  </a:schemeClr>
                </a:solidFill>
                <a:latin typeface="Times New Roman" pitchFamily="18" charset="0"/>
                <a:cs typeface="Times New Roman" pitchFamily="18" charset="0"/>
              </a:rPr>
              <a:t>Длина тела этого млекопитающего из отряда Хищные - 60–90 см, масса 6–10 кг. Тело вытянутое, гибкое, подвижное. Окраска меха темно-бурая, низ несколько светлее. Ценный пушной зверек. Его мех пользуется повышенным спросом, особенно среди коренного населения Республики Алтай как обязательный элемент при пошиве национальных головных уборов. Живет около лесных рек. Прекрасно плавает и ныряет. Питается рыбой, лягушками, грызунами</a:t>
            </a:r>
            <a:r>
              <a:rPr lang="ru-RU" sz="2800" dirty="0" smtClean="0">
                <a:solidFill>
                  <a:schemeClr val="accent1">
                    <a:lumMod val="50000"/>
                  </a:schemeClr>
                </a:solidFill>
              </a:rPr>
              <a:t>. </a:t>
            </a:r>
            <a:r>
              <a:rPr lang="ru-RU" sz="2800" dirty="0" smtClean="0"/>
              <a:t/>
            </a:r>
            <a:br>
              <a:rPr lang="ru-RU" sz="2800" dirty="0" smtClean="0"/>
            </a:br>
            <a:endParaRPr lang="ru-RU" sz="2800" dirty="0"/>
          </a:p>
        </p:txBody>
      </p:sp>
      <p:sp>
        <p:nvSpPr>
          <p:cNvPr id="4" name="Номер слайда 3"/>
          <p:cNvSpPr>
            <a:spLocks noGrp="1"/>
          </p:cNvSpPr>
          <p:nvPr>
            <p:ph type="sldNum" sz="quarter" idx="12"/>
          </p:nvPr>
        </p:nvSpPr>
        <p:spPr/>
        <p:txBody>
          <a:bodyPr/>
          <a:lstStyle/>
          <a:p>
            <a:pPr>
              <a:defRPr/>
            </a:pPr>
            <a:fld id="{0B3D5206-A3CB-4FA4-BB8E-310C4BBFC111}" type="slidenum">
              <a:rPr lang="ru-RU" smtClean="0"/>
              <a:pPr>
                <a:defRPr/>
              </a:pPr>
              <a:t>9</a:t>
            </a:fld>
            <a:endParaRPr lang="ru-RU" dirty="0"/>
          </a:p>
        </p:txBody>
      </p:sp>
      <p:pic>
        <p:nvPicPr>
          <p:cNvPr id="5" name="Picture 4" descr="C:\Documents and Settings\u408\Мои документы\Речная выдра.files\i814.jpg"/>
          <p:cNvPicPr>
            <a:picLocks noChangeAspect="1" noChangeArrowheads="1"/>
          </p:cNvPicPr>
          <p:nvPr/>
        </p:nvPicPr>
        <p:blipFill>
          <a:blip r:embed="rId2" cstate="print"/>
          <a:srcRect/>
          <a:stretch>
            <a:fillRect/>
          </a:stretch>
        </p:blipFill>
        <p:spPr bwMode="auto">
          <a:xfrm>
            <a:off x="1643042" y="1290469"/>
            <a:ext cx="5926802" cy="5353241"/>
          </a:xfrm>
          <a:prstGeom prst="rect">
            <a:avLst/>
          </a:prstGeom>
          <a:noFill/>
          <a:ln w="28575">
            <a:solidFill>
              <a:schemeClr val="accent1">
                <a:lumMod val="75000"/>
              </a:schemeClr>
            </a:solidFill>
            <a:miter lim="800000"/>
            <a:headEnd/>
            <a:tailEnd/>
          </a:ln>
        </p:spPr>
      </p:pic>
      <p:sp>
        <p:nvSpPr>
          <p:cNvPr id="8" name="Заголовок 1"/>
          <p:cNvSpPr txBox="1">
            <a:spLocks/>
          </p:cNvSpPr>
          <p:nvPr/>
        </p:nvSpPr>
        <p:spPr>
          <a:xfrm>
            <a:off x="457200" y="366690"/>
            <a:ext cx="8686800" cy="1081110"/>
          </a:xfrm>
          <a:prstGeom prst="rect">
            <a:avLst/>
          </a:prstGeom>
        </p:spPr>
        <p:txBody>
          <a:bodyPr vert="horz" anchor="ct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Выдра (</a:t>
            </a:r>
            <a:r>
              <a:rPr kumimoji="0" lang="ru-RU" sz="2400" b="1" i="0" u="none" strike="noStrike" kern="1200" cap="all" spc="0" normalizeH="0" baseline="0" noProof="0" dirty="0" smtClean="0">
                <a:ln>
                  <a:noFill/>
                </a:ln>
                <a:solidFill>
                  <a:srgbClr val="FF0000"/>
                </a:solidFill>
                <a:effectLst/>
                <a:uLnTx/>
                <a:uFillTx/>
                <a:latin typeface="Georgia" pitchFamily="18" charset="0"/>
                <a:ea typeface="+mj-ea"/>
                <a:cs typeface="+mj-cs"/>
              </a:rPr>
              <a:t>речная</a:t>
            </a:r>
            <a:r>
              <a:rPr kumimoji="0" lang="ru-RU" sz="2800" b="1" i="0" u="none" strike="noStrike" kern="1200" cap="all" spc="0" normalizeH="0" baseline="0" noProof="0" dirty="0" smtClean="0">
                <a:ln>
                  <a:noFill/>
                </a:ln>
                <a:solidFill>
                  <a:srgbClr val="FF0000"/>
                </a:solidFill>
                <a:effectLst/>
                <a:uLnTx/>
                <a:uFillTx/>
                <a:latin typeface="Georgia" pitchFamily="18" charset="0"/>
                <a:ea typeface="+mj-ea"/>
                <a:cs typeface="+mj-cs"/>
              </a:rPr>
              <a:t>)</a:t>
            </a:r>
            <a:endParaRPr kumimoji="0" lang="ru-RU" sz="2800" b="1" i="0" u="none" strike="noStrike" kern="1200" cap="all" spc="0" normalizeH="0" baseline="0" noProof="0" dirty="0">
              <a:ln>
                <a:noFill/>
              </a:ln>
              <a:solidFill>
                <a:srgbClr val="FF0000"/>
              </a:solidFill>
              <a:effectLst/>
              <a:uLnTx/>
              <a:uFillTx/>
              <a:latin typeface="Georgia" pitchFamily="18" charset="0"/>
              <a:ea typeface="+mj-ea"/>
              <a:cs typeface="+mj-cs"/>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2"/>
                                        </p:tgtEl>
                                        <p:attrNameLst>
                                          <p:attrName>ppt_x</p:attrName>
                                        </p:attrNameLst>
                                      </p:cBhvr>
                                      <p:tavLst>
                                        <p:tav tm="0">
                                          <p:val>
                                            <p:strVal val="ppt_x"/>
                                          </p:val>
                                        </p:tav>
                                        <p:tav tm="100000">
                                          <p:val>
                                            <p:strVal val="ppt_x"/>
                                          </p:val>
                                        </p:tav>
                                      </p:tavLst>
                                    </p:anim>
                                    <p:anim calcmode="lin" valueType="num">
                                      <p:cBhvr additive="base">
                                        <p:cTn id="11" dur="500"/>
                                        <p:tgtEl>
                                          <p:spTgt spid="2"/>
                                        </p:tgtEl>
                                        <p:attrNameLst>
                                          <p:attrName>ppt_y</p:attrName>
                                        </p:attrNameLst>
                                      </p:cBhvr>
                                      <p:tavLst>
                                        <p:tav tm="0">
                                          <p:val>
                                            <p:strVal val="ppt_y"/>
                                          </p:val>
                                        </p:tav>
                                        <p:tav tm="100000">
                                          <p:val>
                                            <p:strVal val="1+ppt_h/2"/>
                                          </p:val>
                                        </p:tav>
                                      </p:tavLst>
                                    </p:anim>
                                    <p:set>
                                      <p:cBhvr>
                                        <p:cTn id="12" dur="1" fill="hold">
                                          <p:stCondLst>
                                            <p:cond delay="499"/>
                                          </p:stCondLst>
                                        </p:cTn>
                                        <p:tgtEl>
                                          <p:spTgt spid="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2000"/>
                                        <p:tgtEl>
                                          <p:spTgt spid="5"/>
                                        </p:tgtEl>
                                      </p:cBhvr>
                                    </p:animEffect>
                                  </p:childTnLst>
                                </p:cTn>
                              </p:par>
                              <p:par>
                                <p:cTn id="17" presetID="10" presetClass="entr" presetSubtype="0" fill="hold" nodeType="with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402</TotalTime>
  <Words>702</Words>
  <Application>Microsoft Office PowerPoint</Application>
  <PresentationFormat>Экран (4:3)</PresentationFormat>
  <Paragraphs>65</Paragraphs>
  <Slides>14</Slides>
  <Notes>1</Notes>
  <HiddenSlides>0</HiddenSlides>
  <MMClips>0</MMClips>
  <ScaleCrop>false</ScaleCrop>
  <HeadingPairs>
    <vt:vector size="4" baseType="variant">
      <vt:variant>
        <vt:lpstr>Тема</vt:lpstr>
      </vt:variant>
      <vt:variant>
        <vt:i4>2</vt:i4>
      </vt:variant>
      <vt:variant>
        <vt:lpstr>Заголовки слайдов</vt:lpstr>
      </vt:variant>
      <vt:variant>
        <vt:i4>14</vt:i4>
      </vt:variant>
    </vt:vector>
  </HeadingPairs>
  <TitlesOfParts>
    <vt:vector size="16" baseType="lpstr">
      <vt:lpstr>Трек</vt:lpstr>
      <vt:lpstr>Специальное оформление</vt:lpstr>
      <vt:lpstr> По страницам Красной   книги Алтайского края    Автор: Саратова Л.М. УЧИТЕЛЬ БИОЛОГИИ  Мкоу «Попереченская сош». каменский район</vt:lpstr>
      <vt:lpstr>ВОПРОС № 1</vt:lpstr>
      <vt:lpstr>ВОПРОС № 2</vt:lpstr>
      <vt:lpstr>ВОПРОС № 3</vt:lpstr>
      <vt:lpstr>ВОПРОС № 4</vt:lpstr>
      <vt:lpstr>ВОПРОС № 5</vt:lpstr>
      <vt:lpstr>ВОПРОС № 6</vt:lpstr>
      <vt:lpstr>ВОПРОС № 7</vt:lpstr>
      <vt:lpstr>ВОПРОС № 8</vt:lpstr>
      <vt:lpstr>ВОПРОС № 9</vt:lpstr>
      <vt:lpstr>ВОПРОС № 10</vt:lpstr>
      <vt:lpstr>ВОПРОС № 11</vt:lpstr>
      <vt:lpstr>ВОПРОС № 12</vt:lpstr>
      <vt:lpstr>Блиц - вопросы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ВНЕШНЕЕ СТРОЕНИЕ ЛИСТА    </dc:title>
  <cp:lastModifiedBy>Admin</cp:lastModifiedBy>
  <cp:revision>52</cp:revision>
  <dcterms:modified xsi:type="dcterms:W3CDTF">2014-01-04T11:20:13Z</dcterms:modified>
</cp:coreProperties>
</file>