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63" r:id="rId3"/>
    <p:sldId id="262" r:id="rId4"/>
    <p:sldId id="265" r:id="rId5"/>
    <p:sldId id="264" r:id="rId6"/>
    <p:sldId id="260" r:id="rId7"/>
    <p:sldId id="266" r:id="rId8"/>
    <p:sldId id="267" r:id="rId9"/>
    <p:sldId id="268" r:id="rId10"/>
    <p:sldId id="258" r:id="rId11"/>
    <p:sldId id="270" r:id="rId12"/>
    <p:sldId id="25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864" y="-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9D315-0412-4653-A113-3B3C54CF4D2D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0305D-4EEE-4705-B1B6-33B978B52C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AAFCC-E613-4BDF-AB6D-DC618A7F7B8D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5106C-1927-4C1A-8B5C-3F6F6E9ED8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AB687-A9B6-44F3-806B-EBFAB4CFD063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49AF6-5F8F-4D70-9521-0508A68A21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350EC-A231-46B6-8148-CA4042BB0809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5FAD0-4EC5-452B-8CAC-32C25A1601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7DB7D-A005-4BF9-B1C5-E2A10E3E3C6F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F2471-2C2B-4F4C-BB6A-F394B70388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E3121-582E-4393-9E61-8F0096A0B29C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CA09E-1555-41EA-AF08-2BC2C1D7F8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DCA27-D7B6-4A14-ABC9-9FFDB6981E28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D199B-896A-45D9-A60F-DAB4A9F73B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DA7C7-1B60-43A7-8884-416B8CFBCB1C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42B03-1DB8-4263-8C6B-11CEAB04D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AE894-8BA3-4A78-AAD7-7218A5441727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1EF98-2498-4968-9831-8BF23007F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7E9CD-9783-45C3-9028-741A7DCD782C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83741-A0CD-4223-82BF-2FFCA3F767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7A25B-C7D2-4D4F-B1C5-6FAE98A587DF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05987-9E46-41D6-BF7A-1FB98DB2FF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FC4EC8F-FC59-4309-AB0C-9B52375832E5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F4BD09-D8E7-4BF1-84E1-71CDC40CFF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063%20Malle%20Frog%20-%20Lekker%20ding%20ding%20ding.mp3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79;&#1077;&#1084;&#1085;&#1086;&#1074;&#1086;&#1076;&#1085;%20&#1082;&#1086;&#1085;&#1082;&#1091;&#1088;&#1089;%20&#1084;&#1086;&#1103;\11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animashky.ru/index/0-11?22-5" TargetMode="External"/><Relationship Id="rId13" Type="http://schemas.openxmlformats.org/officeDocument/2006/relationships/hyperlink" Target="http://animashky.ru/index/0-11?22-14" TargetMode="External"/><Relationship Id="rId18" Type="http://schemas.openxmlformats.org/officeDocument/2006/relationships/hyperlink" Target="http://animashky.ru/index/0-11?22-30" TargetMode="External"/><Relationship Id="rId3" Type="http://schemas.openxmlformats.org/officeDocument/2006/relationships/hyperlink" Target="http://kp.ru/upimg/photo/95437.jpg" TargetMode="External"/><Relationship Id="rId7" Type="http://schemas.openxmlformats.org/officeDocument/2006/relationships/hyperlink" Target="http://animashky.ru/index/0-11?22-4" TargetMode="External"/><Relationship Id="rId12" Type="http://schemas.openxmlformats.org/officeDocument/2006/relationships/hyperlink" Target="http://animashky.ru/index/0-11?22-13" TargetMode="External"/><Relationship Id="rId17" Type="http://schemas.openxmlformats.org/officeDocument/2006/relationships/hyperlink" Target="http://animashky.ru/index/0-11?22-28" TargetMode="External"/><Relationship Id="rId2" Type="http://schemas.openxmlformats.org/officeDocument/2006/relationships/hyperlink" Target="http://m600.org.ua/images/screenshot/2718.jpg" TargetMode="External"/><Relationship Id="rId16" Type="http://schemas.openxmlformats.org/officeDocument/2006/relationships/hyperlink" Target="http://animashky.ru/index/0-11?22-25" TargetMode="External"/><Relationship Id="rId20" Type="http://schemas.openxmlformats.org/officeDocument/2006/relationships/hyperlink" Target="http://www.kisika.ru/illustr/shrek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nimashky.ru/index/0-11?22-3" TargetMode="External"/><Relationship Id="rId11" Type="http://schemas.openxmlformats.org/officeDocument/2006/relationships/hyperlink" Target="http://animashky.ru/index/0-11?22-12" TargetMode="External"/><Relationship Id="rId5" Type="http://schemas.openxmlformats.org/officeDocument/2006/relationships/hyperlink" Target="http://animashky.ru/index/0-11?22" TargetMode="External"/><Relationship Id="rId15" Type="http://schemas.openxmlformats.org/officeDocument/2006/relationships/hyperlink" Target="http://animashky.ru/index/0-11?22-17" TargetMode="External"/><Relationship Id="rId10" Type="http://schemas.openxmlformats.org/officeDocument/2006/relationships/hyperlink" Target="http://animashky.ru/index/0-11?22-11" TargetMode="External"/><Relationship Id="rId19" Type="http://schemas.openxmlformats.org/officeDocument/2006/relationships/hyperlink" Target="http://animashky.ru/index/0-11?22-32" TargetMode="External"/><Relationship Id="rId4" Type="http://schemas.openxmlformats.org/officeDocument/2006/relationships/hyperlink" Target="http://www.corporacia.ru/_data/news/0002528/2462.jpg" TargetMode="External"/><Relationship Id="rId9" Type="http://schemas.openxmlformats.org/officeDocument/2006/relationships/hyperlink" Target="http://animashky.ru/index/0-11?22-6" TargetMode="External"/><Relationship Id="rId14" Type="http://schemas.openxmlformats.org/officeDocument/2006/relationships/hyperlink" Target="http://animashky.ru/index/0-11?22-15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>
            <a:hlinkClick r:id="rId3" action="ppaction://hlinkfile"/>
          </p:cNvPr>
          <p:cNvSpPr/>
          <p:nvPr/>
        </p:nvSpPr>
        <p:spPr>
          <a:xfrm>
            <a:off x="7929563" y="6143625"/>
            <a:ext cx="1214437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        </a:t>
            </a:r>
            <a:r>
              <a:rPr lang="ru-RU" dirty="0">
                <a:hlinkClick r:id="rId3" action="ppaction://hlinkfile"/>
              </a:rPr>
              <a:t>песня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1052736"/>
            <a:ext cx="401988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</a:rPr>
              <a:t>Физминутка</a:t>
            </a: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2204864"/>
            <a:ext cx="567104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Весёлые лягушата</a:t>
            </a:r>
          </a:p>
        </p:txBody>
      </p:sp>
      <p:pic>
        <p:nvPicPr>
          <p:cNvPr id="2053" name="Picture 2" descr="C:\Documents and Settings\Admin\Мои документы\Мои рисунки\190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57356" y="3214686"/>
            <a:ext cx="457203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1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020272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kisika.ru/illustr/shrek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Семья\Desktop\www_harikasozler_net_-_Yosunlarla_kapl_batak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73466"/>
            <a:ext cx="9324528" cy="7131466"/>
          </a:xfrm>
          <a:prstGeom prst="rect">
            <a:avLst/>
          </a:prstGeom>
          <a:noFill/>
        </p:spPr>
      </p:pic>
      <p:pic>
        <p:nvPicPr>
          <p:cNvPr id="11268" name="Picture 6" descr="C:\Documents and Settings\Admin\Мои документы\Мои рисунки\65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40512" y="3429000"/>
            <a:ext cx="2503488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5" descr="C:\Documents and Settings\Admin\Мои документы\Мои рисунки\1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5576" y="2276872"/>
            <a:ext cx="2484437" cy="1943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6" name="Picture 2" descr="http://www.kisika.ru/illustr/shrek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C:\Users\Семья\Desktop\www_harikasozler_net_-_Yosunlarla_kapl_batak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138068"/>
            <a:ext cx="9324528" cy="7131466"/>
          </a:xfrm>
          <a:prstGeom prst="rect">
            <a:avLst/>
          </a:prstGeom>
          <a:noFill/>
        </p:spPr>
      </p:pic>
      <p:pic>
        <p:nvPicPr>
          <p:cNvPr id="13317" name="Picture 2" descr="C:\Documents and Settings\Admin\Мои документы\Мои рисунки\95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185862"/>
            <a:ext cx="4788024" cy="567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3"/>
          <p:cNvSpPr>
            <a:spLocks noChangeArrowheads="1"/>
          </p:cNvSpPr>
          <p:nvPr/>
        </p:nvSpPr>
        <p:spPr bwMode="auto">
          <a:xfrm>
            <a:off x="539750" y="1052513"/>
            <a:ext cx="7127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2"/>
              </a:rPr>
              <a:t>http://m600.org.ua/images/screenshot/2718.jpg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63" name="Прямоугольник 4"/>
          <p:cNvSpPr>
            <a:spLocks noChangeArrowheads="1"/>
          </p:cNvSpPr>
          <p:nvPr/>
        </p:nvSpPr>
        <p:spPr bwMode="auto">
          <a:xfrm>
            <a:off x="539750" y="1341438"/>
            <a:ext cx="5862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3"/>
              </a:rPr>
              <a:t>http://kp.ru/upimg/photo/95437.jpg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64" name="Прямоугольник 5"/>
          <p:cNvSpPr>
            <a:spLocks noChangeArrowheads="1"/>
          </p:cNvSpPr>
          <p:nvPr/>
        </p:nvSpPr>
        <p:spPr bwMode="auto">
          <a:xfrm>
            <a:off x="539750" y="1628775"/>
            <a:ext cx="6048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4"/>
              </a:rPr>
              <a:t>http://www.corporacia.ru/_data/news/0002528/2462.jpg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65" name="Прямоугольник 7"/>
          <p:cNvSpPr>
            <a:spLocks noChangeArrowheads="1"/>
          </p:cNvSpPr>
          <p:nvPr/>
        </p:nvSpPr>
        <p:spPr bwMode="auto">
          <a:xfrm>
            <a:off x="539750" y="1916113"/>
            <a:ext cx="35099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5"/>
              </a:rPr>
              <a:t>http://animashky.ru/index/0-11?22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66" name="Прямоугольник 8"/>
          <p:cNvSpPr>
            <a:spLocks noChangeArrowheads="1"/>
          </p:cNvSpPr>
          <p:nvPr/>
        </p:nvSpPr>
        <p:spPr bwMode="auto">
          <a:xfrm>
            <a:off x="539750" y="2205038"/>
            <a:ext cx="36972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6"/>
              </a:rPr>
              <a:t>http://animashky.ru/index/0-11?22-3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67" name="Прямоугольник 9"/>
          <p:cNvSpPr>
            <a:spLocks noChangeArrowheads="1"/>
          </p:cNvSpPr>
          <p:nvPr/>
        </p:nvSpPr>
        <p:spPr bwMode="auto">
          <a:xfrm>
            <a:off x="539750" y="2492375"/>
            <a:ext cx="3697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7"/>
              </a:rPr>
              <a:t>http://animashky.ru/index/0-11?22-4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68" name="Прямоугольник 11"/>
          <p:cNvSpPr>
            <a:spLocks noChangeArrowheads="1"/>
          </p:cNvSpPr>
          <p:nvPr/>
        </p:nvSpPr>
        <p:spPr bwMode="auto">
          <a:xfrm>
            <a:off x="539750" y="2781300"/>
            <a:ext cx="3697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8"/>
              </a:rPr>
              <a:t>http://animashky.ru/index/0-11?22-5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69" name="Прямоугольник 12"/>
          <p:cNvSpPr>
            <a:spLocks noChangeArrowheads="1"/>
          </p:cNvSpPr>
          <p:nvPr/>
        </p:nvSpPr>
        <p:spPr bwMode="auto">
          <a:xfrm>
            <a:off x="539750" y="3068638"/>
            <a:ext cx="36972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9"/>
              </a:rPr>
              <a:t>http://animashky.ru/index/0-11?22-6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70" name="Прямоугольник 13"/>
          <p:cNvSpPr>
            <a:spLocks noChangeArrowheads="1"/>
          </p:cNvSpPr>
          <p:nvPr/>
        </p:nvSpPr>
        <p:spPr bwMode="auto">
          <a:xfrm>
            <a:off x="539750" y="3357563"/>
            <a:ext cx="38147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10"/>
              </a:rPr>
              <a:t>http://animashky.ru/index/0-11?22-11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71" name="Прямоугольник 14"/>
          <p:cNvSpPr>
            <a:spLocks noChangeArrowheads="1"/>
          </p:cNvSpPr>
          <p:nvPr/>
        </p:nvSpPr>
        <p:spPr bwMode="auto">
          <a:xfrm>
            <a:off x="539750" y="3644900"/>
            <a:ext cx="38147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11"/>
              </a:rPr>
              <a:t>http://animashky.ru/index/0-11?22-12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72" name="Прямоугольник 15"/>
          <p:cNvSpPr>
            <a:spLocks noChangeArrowheads="1"/>
          </p:cNvSpPr>
          <p:nvPr/>
        </p:nvSpPr>
        <p:spPr bwMode="auto">
          <a:xfrm>
            <a:off x="539750" y="3933825"/>
            <a:ext cx="38147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12"/>
              </a:rPr>
              <a:t>http://animashky.ru/index/0-11?22-13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73" name="Прямоугольник 16"/>
          <p:cNvSpPr>
            <a:spLocks noChangeArrowheads="1"/>
          </p:cNvSpPr>
          <p:nvPr/>
        </p:nvSpPr>
        <p:spPr bwMode="auto">
          <a:xfrm>
            <a:off x="539750" y="4221163"/>
            <a:ext cx="38147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13"/>
              </a:rPr>
              <a:t>http://animashky.ru/index/0-11?22-14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74" name="Прямоугольник 17"/>
          <p:cNvSpPr>
            <a:spLocks noChangeArrowheads="1"/>
          </p:cNvSpPr>
          <p:nvPr/>
        </p:nvSpPr>
        <p:spPr bwMode="auto">
          <a:xfrm>
            <a:off x="539750" y="4508500"/>
            <a:ext cx="38147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14"/>
              </a:rPr>
              <a:t>http://animashky.ru/index/0-11?22-15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75" name="Прямоугольник 18"/>
          <p:cNvSpPr>
            <a:spLocks noChangeArrowheads="1"/>
          </p:cNvSpPr>
          <p:nvPr/>
        </p:nvSpPr>
        <p:spPr bwMode="auto">
          <a:xfrm>
            <a:off x="539750" y="4797425"/>
            <a:ext cx="38147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15"/>
              </a:rPr>
              <a:t>http://animashky.ru/index/0-11?22-17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76" name="Прямоугольник 19"/>
          <p:cNvSpPr>
            <a:spLocks noChangeArrowheads="1"/>
          </p:cNvSpPr>
          <p:nvPr/>
        </p:nvSpPr>
        <p:spPr bwMode="auto">
          <a:xfrm>
            <a:off x="539750" y="5084763"/>
            <a:ext cx="38147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16"/>
              </a:rPr>
              <a:t>http://animashky.ru/index/0-11?22-25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77" name="Прямоугольник 20"/>
          <p:cNvSpPr>
            <a:spLocks noChangeArrowheads="1"/>
          </p:cNvSpPr>
          <p:nvPr/>
        </p:nvSpPr>
        <p:spPr bwMode="auto">
          <a:xfrm>
            <a:off x="539750" y="5373688"/>
            <a:ext cx="38147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17"/>
              </a:rPr>
              <a:t>http://animashky.ru/index/0-11?22-28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78" name="Прямоугольник 21"/>
          <p:cNvSpPr>
            <a:spLocks noChangeArrowheads="1"/>
          </p:cNvSpPr>
          <p:nvPr/>
        </p:nvSpPr>
        <p:spPr bwMode="auto">
          <a:xfrm>
            <a:off x="539750" y="5661025"/>
            <a:ext cx="38147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18"/>
              </a:rPr>
              <a:t>http://animashky.ru/index/0-11?22-30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79" name="Прямоугольник 22"/>
          <p:cNvSpPr>
            <a:spLocks noChangeArrowheads="1"/>
          </p:cNvSpPr>
          <p:nvPr/>
        </p:nvSpPr>
        <p:spPr bwMode="auto">
          <a:xfrm>
            <a:off x="539750" y="5949950"/>
            <a:ext cx="38147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19"/>
              </a:rPr>
              <a:t>http://animashky.ru/index/0-11?22-32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80" name="Прямоугольник 23"/>
          <p:cNvSpPr>
            <a:spLocks noChangeArrowheads="1"/>
          </p:cNvSpPr>
          <p:nvPr/>
        </p:nvSpPr>
        <p:spPr bwMode="auto">
          <a:xfrm>
            <a:off x="539750" y="765175"/>
            <a:ext cx="36798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20"/>
              </a:rPr>
              <a:t>http://www.kisika.ru/illustr/shrek.jpg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475656" y="0"/>
            <a:ext cx="266964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Ресурсы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kisika.ru/illustr/shrek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Admin\Мои документы\Мои рисунки\65.gif"/>
          <p:cNvPicPr>
            <a:picLocks noChangeAspect="1" noChangeArrowheads="1" noCrop="1"/>
          </p:cNvPicPr>
          <p:nvPr/>
        </p:nvPicPr>
        <p:blipFill>
          <a:blip r:embed="rId3" cstate="email">
            <a:clrChange>
              <a:clrFrom>
                <a:srgbClr val="5C7ABC"/>
              </a:clrFrom>
              <a:clrTo>
                <a:srgbClr val="5C7ABC">
                  <a:alpha val="0"/>
                </a:srgbClr>
              </a:clrTo>
            </a:clrChange>
            <a:duotone>
              <a:prstClr val="black"/>
              <a:srgbClr val="92D05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6119664" y="3833664"/>
            <a:ext cx="3024336" cy="3024336"/>
          </a:xfrm>
          <a:prstGeom prst="rect">
            <a:avLst/>
          </a:prstGeom>
          <a:noFill/>
        </p:spPr>
      </p:pic>
      <p:pic>
        <p:nvPicPr>
          <p:cNvPr id="4" name="Picture 1" descr="C:\Users\Семья\Desktop\www_harikasozler_net_-_Yosunlarla_kapl_batakl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-138068"/>
            <a:ext cx="9324528" cy="7131466"/>
          </a:xfrm>
          <a:prstGeom prst="rect">
            <a:avLst/>
          </a:prstGeom>
          <a:noFill/>
        </p:spPr>
      </p:pic>
      <p:pic>
        <p:nvPicPr>
          <p:cNvPr id="5" name="Picture 2" descr="C:\Documents and Settings\Admin\Мои документы\Мои рисунки\65.gif"/>
          <p:cNvPicPr>
            <a:picLocks noChangeAspect="1" noChangeArrowheads="1" noCrop="1"/>
          </p:cNvPicPr>
          <p:nvPr/>
        </p:nvPicPr>
        <p:blipFill>
          <a:blip r:embed="rId3" cstate="email">
            <a:clrChange>
              <a:clrFrom>
                <a:srgbClr val="5C7ABC"/>
              </a:clrFrom>
              <a:clrTo>
                <a:srgbClr val="5C7ABC">
                  <a:alpha val="0"/>
                </a:srgbClr>
              </a:clrTo>
            </a:clrChange>
            <a:duotone>
              <a:prstClr val="black"/>
              <a:srgbClr val="92D05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2915816" y="2780928"/>
            <a:ext cx="3528392" cy="333975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kisika.ru/illustr/shrek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 descr="C:\Users\Семья\Desktop\www_harikasozler_net_-_Yosunlarla_kapl_batak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0"/>
            <a:ext cx="9324528" cy="7131466"/>
          </a:xfrm>
          <a:prstGeom prst="rect">
            <a:avLst/>
          </a:prstGeom>
          <a:noFill/>
        </p:spPr>
      </p:pic>
      <p:pic>
        <p:nvPicPr>
          <p:cNvPr id="4099" name="Picture 1" descr="C:\Documents and Settings\Admin\Мои документы\Мои рисунки\119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87624" y="2492896"/>
            <a:ext cx="6408737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kisika.ru/illustr/shrek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 descr="C:\Users\Семья\Desktop\www_harikasozler_net_-_Yosunlarla_kapl_batak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0"/>
            <a:ext cx="9324528" cy="7131466"/>
          </a:xfrm>
          <a:prstGeom prst="rect">
            <a:avLst/>
          </a:prstGeom>
          <a:noFill/>
        </p:spPr>
      </p:pic>
      <p:pic>
        <p:nvPicPr>
          <p:cNvPr id="5123" name="Picture 2" descr="C:\Documents and Settings\Admin\Мои документы\Мои рисунки\180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55776" y="2636912"/>
            <a:ext cx="2974975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kisika.ru/illustr/shrek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Семья\Desktop\www_harikasozler_net_-_Yosunlarla_kapl_batak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138068"/>
            <a:ext cx="9324528" cy="7131466"/>
          </a:xfrm>
          <a:prstGeom prst="rect">
            <a:avLst/>
          </a:prstGeom>
          <a:noFill/>
        </p:spPr>
      </p:pic>
      <p:pic>
        <p:nvPicPr>
          <p:cNvPr id="4" name="Picture 2" descr="http://kp.ru/upimg/photo/95437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2924944"/>
            <a:ext cx="1966912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2" descr="C:\Documents and Settings\Admin\Мои документы\Мои рисунки\175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99592" y="3212976"/>
            <a:ext cx="2363787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81481E-6 L 0.01285 -0.416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8 -0.31504 L 0.01858 0.0074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01285 -0.35393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2 -0.38865 L 0.00296 -0.04513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6.2963E-6 L 0.00782 -0.44096 " pathEditMode="relative" ptsTypes="AA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2 -0.38865 L -0.01285 0.00741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1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5.92593E-6 L 0.0158 -0.40948 " pathEditMode="relative" ptsTypes="AA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84 -0.4169 L -0.00295 -0.05995 " pathEditMode="relative" ptsTypes="AA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5.92593E-6 L 0.00798 -0.378 " pathEditMode="relative" ptsTypes="AA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85 -0.4169 L 0.00504 -0.03889 " pathEditMode="relative" ptsTypes="AA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0.00798 -0.33611 " pathEditMode="relative" ptsTypes="AA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84 -0.4169 L 0.00486 -0.05995 " pathEditMode="relative" ptsTypes="AA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1.11111E-6 L 0.01581 -0.42014 " pathEditMode="relative" ptsTypes="AA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84 -0.41689 L 0.00486 0.00302 " pathEditMode="relative" ptsTypes="AA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0.00798 -0.40949 " pathEditMode="relative" ptsTypes="AA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85 -0.41689 L -0.00295 -0.02847 " pathEditMode="relative" ptsTypes="AA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9.25926E-6 L 0.0158 -0.43032 " pathEditMode="relative" ptsTypes="AA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85 -0.4169 L 0.00504 0.02408 " pathEditMode="relative" ptsTypes="AA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kisika.ru/illustr/shrek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 descr="C:\Users\Семья\Desktop\www_harikasozler_net_-_Yosunlarla_kapl_batak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138068"/>
            <a:ext cx="9324528" cy="7131466"/>
          </a:xfrm>
          <a:prstGeom prst="rect">
            <a:avLst/>
          </a:prstGeom>
          <a:noFill/>
        </p:spPr>
      </p:pic>
      <p:pic>
        <p:nvPicPr>
          <p:cNvPr id="7171" name="Picture 3" descr="C:\Documents and Settings\Admin\Мои документы\Мои рисунки\35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31640" y="1412776"/>
            <a:ext cx="2304256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2" descr="http://www.kisika.ru/illustr/shrek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C:\Users\Семья\Desktop\www_harikasozler_net_-_Yosunlarla_kapl_batak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138068"/>
            <a:ext cx="9324528" cy="7131466"/>
          </a:xfrm>
          <a:prstGeom prst="rect">
            <a:avLst/>
          </a:prstGeom>
          <a:noFill/>
        </p:spPr>
      </p:pic>
      <p:pic>
        <p:nvPicPr>
          <p:cNvPr id="8197" name="Picture 2" descr="C:\Documents and Settings\Admin\Мои документы\Мои рисунки\33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560" y="2276872"/>
            <a:ext cx="302101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Picture 2" descr="http://www.kisika.ru/illustr/shrek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C:\Users\Семья\Desktop\www_harikasozler_net_-_Yosunlarla_kapl_batak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138068"/>
            <a:ext cx="9324528" cy="7131466"/>
          </a:xfrm>
          <a:prstGeom prst="rect">
            <a:avLst/>
          </a:prstGeom>
          <a:noFill/>
        </p:spPr>
      </p:pic>
      <p:pic>
        <p:nvPicPr>
          <p:cNvPr id="9221" name="Picture 2" descr="C:\Documents and Settings\Admin\Мои документы\Мои рисунки\98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628800"/>
            <a:ext cx="507605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4" name="Picture 2" descr="http://www.kisika.ru/illustr/shrek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C:\Users\Семья\Desktop\www_harikasozler_net_-_Yosunlarla_kapl_batak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138068"/>
            <a:ext cx="9324528" cy="7131466"/>
          </a:xfrm>
          <a:prstGeom prst="rect">
            <a:avLst/>
          </a:prstGeom>
          <a:noFill/>
        </p:spPr>
      </p:pic>
      <p:pic>
        <p:nvPicPr>
          <p:cNvPr id="10245" name="Picture 3" descr="C:\Documents and Settings\Admin\Мои документы\Мои рисунки\184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3568" y="908720"/>
            <a:ext cx="3024187" cy="376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65</Words>
  <Application>Microsoft Office PowerPoint</Application>
  <PresentationFormat>Экран (4:3)</PresentationFormat>
  <Paragraphs>23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24</cp:revision>
  <dcterms:created xsi:type="dcterms:W3CDTF">2010-10-09T17:21:56Z</dcterms:created>
  <dcterms:modified xsi:type="dcterms:W3CDTF">2013-03-19T18:13:06Z</dcterms:modified>
</cp:coreProperties>
</file>