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86" r:id="rId4"/>
    <p:sldId id="285" r:id="rId5"/>
    <p:sldId id="258" r:id="rId6"/>
    <p:sldId id="259" r:id="rId7"/>
    <p:sldId id="261" r:id="rId8"/>
    <p:sldId id="263" r:id="rId9"/>
    <p:sldId id="278" r:id="rId10"/>
    <p:sldId id="264" r:id="rId11"/>
    <p:sldId id="290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2" r:id="rId24"/>
    <p:sldId id="280" r:id="rId25"/>
    <p:sldId id="288" r:id="rId26"/>
    <p:sldId id="283" r:id="rId27"/>
    <p:sldId id="284" r:id="rId28"/>
    <p:sldId id="291" r:id="rId29"/>
    <p:sldId id="279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7D1A3F-7F30-4C75-AAD9-03E37AA36823}" type="doc">
      <dgm:prSet loTypeId="urn:microsoft.com/office/officeart/2005/8/layout/list1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8418A34C-723D-4FA9-BC4A-B9E990219E16}">
      <dgm:prSet phldrT="[Текст]"/>
      <dgm:spPr/>
      <dgm:t>
        <a:bodyPr/>
        <a:lstStyle/>
        <a:p>
          <a:r>
            <a:rPr lang="ru-RU" dirty="0" smtClean="0"/>
            <a:t>Золотая медаль</a:t>
          </a:r>
          <a:endParaRPr lang="ru-RU" dirty="0"/>
        </a:p>
      </dgm:t>
    </dgm:pt>
    <dgm:pt modelId="{415F7944-9ED9-463A-A4BA-7C0D2D8C84E8}" type="parTrans" cxnId="{49AFEED6-406E-4902-A9C2-684C3AA2CCD3}">
      <dgm:prSet/>
      <dgm:spPr/>
      <dgm:t>
        <a:bodyPr/>
        <a:lstStyle/>
        <a:p>
          <a:endParaRPr lang="ru-RU"/>
        </a:p>
      </dgm:t>
    </dgm:pt>
    <dgm:pt modelId="{C4E9497C-4B80-4F8B-A552-8C8806E0258E}" type="sibTrans" cxnId="{49AFEED6-406E-4902-A9C2-684C3AA2CCD3}">
      <dgm:prSet/>
      <dgm:spPr/>
      <dgm:t>
        <a:bodyPr/>
        <a:lstStyle/>
        <a:p>
          <a:endParaRPr lang="ru-RU"/>
        </a:p>
      </dgm:t>
    </dgm:pt>
    <dgm:pt modelId="{C013A2F5-300D-4085-8F27-A15CD41169FE}">
      <dgm:prSet phldrT="[Текст]"/>
      <dgm:spPr/>
      <dgm:t>
        <a:bodyPr/>
        <a:lstStyle/>
        <a:p>
          <a:r>
            <a:rPr lang="ru-RU" dirty="0" smtClean="0"/>
            <a:t>Серебряная медаль</a:t>
          </a:r>
          <a:endParaRPr lang="ru-RU" dirty="0"/>
        </a:p>
      </dgm:t>
    </dgm:pt>
    <dgm:pt modelId="{2FFF4522-1187-4767-99AC-D5897AD5F3B2}" type="parTrans" cxnId="{B2ED4BF9-F07A-4A99-A82F-A8755BAD00FD}">
      <dgm:prSet/>
      <dgm:spPr/>
      <dgm:t>
        <a:bodyPr/>
        <a:lstStyle/>
        <a:p>
          <a:endParaRPr lang="ru-RU"/>
        </a:p>
      </dgm:t>
    </dgm:pt>
    <dgm:pt modelId="{9FE3CC59-BD06-40D2-BBCD-1AE4829A7971}" type="sibTrans" cxnId="{B2ED4BF9-F07A-4A99-A82F-A8755BAD00FD}">
      <dgm:prSet/>
      <dgm:spPr/>
      <dgm:t>
        <a:bodyPr/>
        <a:lstStyle/>
        <a:p>
          <a:endParaRPr lang="ru-RU"/>
        </a:p>
      </dgm:t>
    </dgm:pt>
    <dgm:pt modelId="{2CFC571B-0866-4146-A04C-A4AD63103572}">
      <dgm:prSet phldrT="[Текст]"/>
      <dgm:spPr/>
      <dgm:t>
        <a:bodyPr/>
        <a:lstStyle/>
        <a:p>
          <a:r>
            <a:rPr lang="ru-RU" smtClean="0"/>
            <a:t>Бронзовая медаль</a:t>
          </a:r>
          <a:endParaRPr lang="ru-RU"/>
        </a:p>
      </dgm:t>
    </dgm:pt>
    <dgm:pt modelId="{B4599716-8D8C-4D6B-BE9F-4296BE8BB055}" type="parTrans" cxnId="{04AC26FB-2CFF-45ED-AC39-1F10B02A2750}">
      <dgm:prSet/>
      <dgm:spPr/>
      <dgm:t>
        <a:bodyPr/>
        <a:lstStyle/>
        <a:p>
          <a:endParaRPr lang="ru-RU"/>
        </a:p>
      </dgm:t>
    </dgm:pt>
    <dgm:pt modelId="{34706504-5356-40D3-9C02-A1A78CFB2BFB}" type="sibTrans" cxnId="{04AC26FB-2CFF-45ED-AC39-1F10B02A2750}">
      <dgm:prSet/>
      <dgm:spPr/>
      <dgm:t>
        <a:bodyPr/>
        <a:lstStyle/>
        <a:p>
          <a:endParaRPr lang="ru-RU"/>
        </a:p>
      </dgm:t>
    </dgm:pt>
    <dgm:pt modelId="{A7D6E428-7AAA-4252-AB82-DFB8A2B0AB71}" type="pres">
      <dgm:prSet presAssocID="{3A7D1A3F-7F30-4C75-AAD9-03E37AA3682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F82D8D-56A2-4981-A0AB-F5219F605A55}" type="pres">
      <dgm:prSet presAssocID="{8418A34C-723D-4FA9-BC4A-B9E990219E16}" presName="parentLin" presStyleCnt="0"/>
      <dgm:spPr/>
    </dgm:pt>
    <dgm:pt modelId="{E35CD00B-7334-47D0-BEB1-F9408D593B06}" type="pres">
      <dgm:prSet presAssocID="{8418A34C-723D-4FA9-BC4A-B9E990219E1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728F87C-0394-4F49-9A45-5F0A67BD2C6F}" type="pres">
      <dgm:prSet presAssocID="{8418A34C-723D-4FA9-BC4A-B9E990219E16}" presName="parentText" presStyleLbl="node1" presStyleIdx="0" presStyleCnt="3" custLinFactX="-38" custLinFactNeighborX="-100000" custLinFactNeighborY="-286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23DAB-7821-4852-A289-8AFA23805B10}" type="pres">
      <dgm:prSet presAssocID="{8418A34C-723D-4FA9-BC4A-B9E990219E16}" presName="negativeSpace" presStyleCnt="0"/>
      <dgm:spPr/>
    </dgm:pt>
    <dgm:pt modelId="{3218B20B-EEA2-4CA8-A151-38BEB9DC05D4}" type="pres">
      <dgm:prSet presAssocID="{8418A34C-723D-4FA9-BC4A-B9E990219E16}" presName="childText" presStyleLbl="conFgAcc1" presStyleIdx="0" presStyleCnt="3">
        <dgm:presLayoutVars>
          <dgm:bulletEnabled val="1"/>
        </dgm:presLayoutVars>
      </dgm:prSet>
      <dgm:spPr/>
    </dgm:pt>
    <dgm:pt modelId="{02CC58A4-C2C4-46D4-AFF0-AD56299B5DE5}" type="pres">
      <dgm:prSet presAssocID="{C4E9497C-4B80-4F8B-A552-8C8806E0258E}" presName="spaceBetweenRectangles" presStyleCnt="0"/>
      <dgm:spPr/>
    </dgm:pt>
    <dgm:pt modelId="{C3B27F1E-F13D-49BC-ADC3-326AD74924AF}" type="pres">
      <dgm:prSet presAssocID="{C013A2F5-300D-4085-8F27-A15CD41169FE}" presName="parentLin" presStyleCnt="0"/>
      <dgm:spPr/>
    </dgm:pt>
    <dgm:pt modelId="{8B4B994D-0F35-4B3F-83C6-5E41B0F925F2}" type="pres">
      <dgm:prSet presAssocID="{C013A2F5-300D-4085-8F27-A15CD41169F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4F95290-2ED9-4CA9-B697-6941A70DF5B8}" type="pres">
      <dgm:prSet presAssocID="{C013A2F5-300D-4085-8F27-A15CD41169FE}" presName="parentText" presStyleLbl="node1" presStyleIdx="1" presStyleCnt="3" custLinFactX="-38" custLinFactNeighborX="-100000" custLinFactNeighborY="151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22951-5DC2-4EB9-A70A-80A4F5568231}" type="pres">
      <dgm:prSet presAssocID="{C013A2F5-300D-4085-8F27-A15CD41169FE}" presName="negativeSpace" presStyleCnt="0"/>
      <dgm:spPr/>
    </dgm:pt>
    <dgm:pt modelId="{2612C711-90AE-4C80-8545-D4B276BEF79C}" type="pres">
      <dgm:prSet presAssocID="{C013A2F5-300D-4085-8F27-A15CD41169FE}" presName="childText" presStyleLbl="conFgAcc1" presStyleIdx="1" presStyleCnt="3">
        <dgm:presLayoutVars>
          <dgm:bulletEnabled val="1"/>
        </dgm:presLayoutVars>
      </dgm:prSet>
      <dgm:spPr/>
    </dgm:pt>
    <dgm:pt modelId="{CD2B3EE0-BDB5-4147-93E2-B231DF36714A}" type="pres">
      <dgm:prSet presAssocID="{9FE3CC59-BD06-40D2-BBCD-1AE4829A7971}" presName="spaceBetweenRectangles" presStyleCnt="0"/>
      <dgm:spPr/>
    </dgm:pt>
    <dgm:pt modelId="{A43459ED-74D6-4517-9D1D-EEE0796C4D58}" type="pres">
      <dgm:prSet presAssocID="{2CFC571B-0866-4146-A04C-A4AD63103572}" presName="parentLin" presStyleCnt="0"/>
      <dgm:spPr/>
    </dgm:pt>
    <dgm:pt modelId="{74E737D0-CED5-4D4C-8527-F35A01C4EF99}" type="pres">
      <dgm:prSet presAssocID="{2CFC571B-0866-4146-A04C-A4AD6310357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83013045-25D4-43EB-92AB-7F72BC6549DF}" type="pres">
      <dgm:prSet presAssocID="{2CFC571B-0866-4146-A04C-A4AD63103572}" presName="parentText" presStyleLbl="node1" presStyleIdx="2" presStyleCnt="3" custLinFactX="-38" custLinFactNeighborX="-100000" custLinFactNeighborY="473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D1C12-FA5A-4BEB-95CD-19E378C4688F}" type="pres">
      <dgm:prSet presAssocID="{2CFC571B-0866-4146-A04C-A4AD63103572}" presName="negativeSpace" presStyleCnt="0"/>
      <dgm:spPr/>
    </dgm:pt>
    <dgm:pt modelId="{BC0DC526-6D18-46A6-9D97-B28259B867A6}" type="pres">
      <dgm:prSet presAssocID="{2CFC571B-0866-4146-A04C-A4AD6310357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0833DED-D59B-4C42-87F1-D1B7AC52191D}" type="presOf" srcId="{C013A2F5-300D-4085-8F27-A15CD41169FE}" destId="{04F95290-2ED9-4CA9-B697-6941A70DF5B8}" srcOrd="1" destOrd="0" presId="urn:microsoft.com/office/officeart/2005/8/layout/list1"/>
    <dgm:cxn modelId="{7556FE20-AE22-4F9C-9F34-1CBC75DEC14E}" type="presOf" srcId="{8418A34C-723D-4FA9-BC4A-B9E990219E16}" destId="{E35CD00B-7334-47D0-BEB1-F9408D593B06}" srcOrd="0" destOrd="0" presId="urn:microsoft.com/office/officeart/2005/8/layout/list1"/>
    <dgm:cxn modelId="{4D5B6AE2-DDB9-4EA8-B9A4-BE7A762F662A}" type="presOf" srcId="{2CFC571B-0866-4146-A04C-A4AD63103572}" destId="{83013045-25D4-43EB-92AB-7F72BC6549DF}" srcOrd="1" destOrd="0" presId="urn:microsoft.com/office/officeart/2005/8/layout/list1"/>
    <dgm:cxn modelId="{04AC26FB-2CFF-45ED-AC39-1F10B02A2750}" srcId="{3A7D1A3F-7F30-4C75-AAD9-03E37AA36823}" destId="{2CFC571B-0866-4146-A04C-A4AD63103572}" srcOrd="2" destOrd="0" parTransId="{B4599716-8D8C-4D6B-BE9F-4296BE8BB055}" sibTransId="{34706504-5356-40D3-9C02-A1A78CFB2BFB}"/>
    <dgm:cxn modelId="{713518B0-D414-4745-8A2D-3DC516500A46}" type="presOf" srcId="{C013A2F5-300D-4085-8F27-A15CD41169FE}" destId="{8B4B994D-0F35-4B3F-83C6-5E41B0F925F2}" srcOrd="0" destOrd="0" presId="urn:microsoft.com/office/officeart/2005/8/layout/list1"/>
    <dgm:cxn modelId="{C394BAFC-0951-4F7E-8692-523B21112966}" type="presOf" srcId="{8418A34C-723D-4FA9-BC4A-B9E990219E16}" destId="{B728F87C-0394-4F49-9A45-5F0A67BD2C6F}" srcOrd="1" destOrd="0" presId="urn:microsoft.com/office/officeart/2005/8/layout/list1"/>
    <dgm:cxn modelId="{49AFEED6-406E-4902-A9C2-684C3AA2CCD3}" srcId="{3A7D1A3F-7F30-4C75-AAD9-03E37AA36823}" destId="{8418A34C-723D-4FA9-BC4A-B9E990219E16}" srcOrd="0" destOrd="0" parTransId="{415F7944-9ED9-463A-A4BA-7C0D2D8C84E8}" sibTransId="{C4E9497C-4B80-4F8B-A552-8C8806E0258E}"/>
    <dgm:cxn modelId="{1D0E15D3-B09D-4592-A0B7-292D85C2D0A2}" type="presOf" srcId="{3A7D1A3F-7F30-4C75-AAD9-03E37AA36823}" destId="{A7D6E428-7AAA-4252-AB82-DFB8A2B0AB71}" srcOrd="0" destOrd="0" presId="urn:microsoft.com/office/officeart/2005/8/layout/list1"/>
    <dgm:cxn modelId="{20832FB3-EC7A-4A7A-AE15-2F13F8D8F2F6}" type="presOf" srcId="{2CFC571B-0866-4146-A04C-A4AD63103572}" destId="{74E737D0-CED5-4D4C-8527-F35A01C4EF99}" srcOrd="0" destOrd="0" presId="urn:microsoft.com/office/officeart/2005/8/layout/list1"/>
    <dgm:cxn modelId="{B2ED4BF9-F07A-4A99-A82F-A8755BAD00FD}" srcId="{3A7D1A3F-7F30-4C75-AAD9-03E37AA36823}" destId="{C013A2F5-300D-4085-8F27-A15CD41169FE}" srcOrd="1" destOrd="0" parTransId="{2FFF4522-1187-4767-99AC-D5897AD5F3B2}" sibTransId="{9FE3CC59-BD06-40D2-BBCD-1AE4829A7971}"/>
    <dgm:cxn modelId="{A41FBF92-4D48-4E06-A202-E390A9A01CF3}" type="presParOf" srcId="{A7D6E428-7AAA-4252-AB82-DFB8A2B0AB71}" destId="{EBF82D8D-56A2-4981-A0AB-F5219F605A55}" srcOrd="0" destOrd="0" presId="urn:microsoft.com/office/officeart/2005/8/layout/list1"/>
    <dgm:cxn modelId="{75C6E1C4-8CBB-4535-A4FB-0442A82D43A6}" type="presParOf" srcId="{EBF82D8D-56A2-4981-A0AB-F5219F605A55}" destId="{E35CD00B-7334-47D0-BEB1-F9408D593B06}" srcOrd="0" destOrd="0" presId="urn:microsoft.com/office/officeart/2005/8/layout/list1"/>
    <dgm:cxn modelId="{73F9873E-83A3-4A19-8E93-D062D211DB09}" type="presParOf" srcId="{EBF82D8D-56A2-4981-A0AB-F5219F605A55}" destId="{B728F87C-0394-4F49-9A45-5F0A67BD2C6F}" srcOrd="1" destOrd="0" presId="urn:microsoft.com/office/officeart/2005/8/layout/list1"/>
    <dgm:cxn modelId="{73AFAD93-019B-4E8A-88AF-2B68DBA1E3B6}" type="presParOf" srcId="{A7D6E428-7AAA-4252-AB82-DFB8A2B0AB71}" destId="{16F23DAB-7821-4852-A289-8AFA23805B10}" srcOrd="1" destOrd="0" presId="urn:microsoft.com/office/officeart/2005/8/layout/list1"/>
    <dgm:cxn modelId="{6510DC3F-E762-4F03-AA8C-FDA64F2E61F0}" type="presParOf" srcId="{A7D6E428-7AAA-4252-AB82-DFB8A2B0AB71}" destId="{3218B20B-EEA2-4CA8-A151-38BEB9DC05D4}" srcOrd="2" destOrd="0" presId="urn:microsoft.com/office/officeart/2005/8/layout/list1"/>
    <dgm:cxn modelId="{34680CB3-402C-45A5-9828-D4032B764CF3}" type="presParOf" srcId="{A7D6E428-7AAA-4252-AB82-DFB8A2B0AB71}" destId="{02CC58A4-C2C4-46D4-AFF0-AD56299B5DE5}" srcOrd="3" destOrd="0" presId="urn:microsoft.com/office/officeart/2005/8/layout/list1"/>
    <dgm:cxn modelId="{BAACD877-AD5D-4439-ABC1-EB7BCC27A00A}" type="presParOf" srcId="{A7D6E428-7AAA-4252-AB82-DFB8A2B0AB71}" destId="{C3B27F1E-F13D-49BC-ADC3-326AD74924AF}" srcOrd="4" destOrd="0" presId="urn:microsoft.com/office/officeart/2005/8/layout/list1"/>
    <dgm:cxn modelId="{C869EFDF-203E-42CA-AC02-B07667F0B688}" type="presParOf" srcId="{C3B27F1E-F13D-49BC-ADC3-326AD74924AF}" destId="{8B4B994D-0F35-4B3F-83C6-5E41B0F925F2}" srcOrd="0" destOrd="0" presId="urn:microsoft.com/office/officeart/2005/8/layout/list1"/>
    <dgm:cxn modelId="{743E185B-D0B5-4D21-B99D-D171BAEEC6AE}" type="presParOf" srcId="{C3B27F1E-F13D-49BC-ADC3-326AD74924AF}" destId="{04F95290-2ED9-4CA9-B697-6941A70DF5B8}" srcOrd="1" destOrd="0" presId="urn:microsoft.com/office/officeart/2005/8/layout/list1"/>
    <dgm:cxn modelId="{BE839779-185E-4894-B3AA-8F6E3AD3C402}" type="presParOf" srcId="{A7D6E428-7AAA-4252-AB82-DFB8A2B0AB71}" destId="{C4822951-5DC2-4EB9-A70A-80A4F5568231}" srcOrd="5" destOrd="0" presId="urn:microsoft.com/office/officeart/2005/8/layout/list1"/>
    <dgm:cxn modelId="{1D7DF20D-6EC4-45FD-98AD-66B51684E2C0}" type="presParOf" srcId="{A7D6E428-7AAA-4252-AB82-DFB8A2B0AB71}" destId="{2612C711-90AE-4C80-8545-D4B276BEF79C}" srcOrd="6" destOrd="0" presId="urn:microsoft.com/office/officeart/2005/8/layout/list1"/>
    <dgm:cxn modelId="{6A9B2F13-FEF2-4479-A249-C6AB2AD42B4A}" type="presParOf" srcId="{A7D6E428-7AAA-4252-AB82-DFB8A2B0AB71}" destId="{CD2B3EE0-BDB5-4147-93E2-B231DF36714A}" srcOrd="7" destOrd="0" presId="urn:microsoft.com/office/officeart/2005/8/layout/list1"/>
    <dgm:cxn modelId="{0824037D-1A9F-499A-84E1-EDC17BB59518}" type="presParOf" srcId="{A7D6E428-7AAA-4252-AB82-DFB8A2B0AB71}" destId="{A43459ED-74D6-4517-9D1D-EEE0796C4D58}" srcOrd="8" destOrd="0" presId="urn:microsoft.com/office/officeart/2005/8/layout/list1"/>
    <dgm:cxn modelId="{8F56AB34-D750-4CA9-ACD3-0B5C9C28185A}" type="presParOf" srcId="{A43459ED-74D6-4517-9D1D-EEE0796C4D58}" destId="{74E737D0-CED5-4D4C-8527-F35A01C4EF99}" srcOrd="0" destOrd="0" presId="urn:microsoft.com/office/officeart/2005/8/layout/list1"/>
    <dgm:cxn modelId="{FB48962D-3666-433E-9F12-F4D0DAC40C48}" type="presParOf" srcId="{A43459ED-74D6-4517-9D1D-EEE0796C4D58}" destId="{83013045-25D4-43EB-92AB-7F72BC6549DF}" srcOrd="1" destOrd="0" presId="urn:microsoft.com/office/officeart/2005/8/layout/list1"/>
    <dgm:cxn modelId="{BE54FB34-41E6-4107-B9B1-3D77443487F7}" type="presParOf" srcId="{A7D6E428-7AAA-4252-AB82-DFB8A2B0AB71}" destId="{F2DD1C12-FA5A-4BEB-95CD-19E378C4688F}" srcOrd="9" destOrd="0" presId="urn:microsoft.com/office/officeart/2005/8/layout/list1"/>
    <dgm:cxn modelId="{CCE02AB1-A2A4-4AA2-B935-5BB7B1016252}" type="presParOf" srcId="{A7D6E428-7AAA-4252-AB82-DFB8A2B0AB71}" destId="{BC0DC526-6D18-46A6-9D97-B28259B867A6}" srcOrd="10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C475C-63C5-4D3F-B3C9-68A44B6FD4A1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BE752-FE21-4A80-A766-5CE07EFCE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B12D8-57BD-4C9E-8AE0-9316C0B50ED4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4CAC5-1151-429D-A51A-779EFE5D2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A1055-35AC-45E8-AC5B-26AA8CFFE42E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F0CFF-AEBB-4566-B6F7-149B4AF8C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5D34B-52A0-4BDD-B507-3DCD67B6903A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88B67-C19E-4D3A-821F-5E0DC7AEF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B2C11-234F-427C-9F4B-ACFA8A99ADF6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DC526-0B8A-4482-9FF4-80DBD2CEE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DC6DB-C270-4758-B365-BBA5A4352CBA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007BB-7991-40CA-9ACE-347EC2BA3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F32CD-46AA-4857-BDDA-6CD3A285F5BF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28633-3195-4448-8FBC-8E2D60759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4D82B-B327-469F-8547-BE89072F1EC0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30E74-676B-45E2-97C8-F58B4656B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17F40-1955-4F3B-9EBD-FE41C93F1643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BC4BF-925A-4661-9DA5-97B5B6F04E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12DF9-EDA6-4944-91A9-5DC152042180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E4371-9685-4F79-A73C-B0A7D07AE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8540E-402D-41E2-B86B-79A020D7FF5F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BB3D1-471B-4436-B104-4C52D5436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2E4EF24-5C94-4719-9F82-4DC98180DD0E}" type="datetimeFigureOut">
              <a:rPr lang="ru-RU"/>
              <a:pPr>
                <a:defRPr/>
              </a:pPr>
              <a:t>22.03.2014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1BF0352-2591-4270-A0EA-3639FF1C6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17" r:id="rId5"/>
    <p:sldLayoutId id="2147483716" r:id="rId6"/>
    <p:sldLayoutId id="2147483722" r:id="rId7"/>
    <p:sldLayoutId id="2147483723" r:id="rId8"/>
    <p:sldLayoutId id="2147483724" r:id="rId9"/>
    <p:sldLayoutId id="2147483715" r:id="rId10"/>
    <p:sldLayoutId id="21474837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2360613"/>
            <a:ext cx="7989887" cy="17891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The English Language is </a:t>
            </a:r>
            <a:br>
              <a:rPr lang="en-US" b="1" dirty="0" smtClean="0"/>
            </a:br>
            <a:r>
              <a:rPr lang="en-US" b="1" dirty="0" smtClean="0"/>
              <a:t>the Olympic Language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Sochi 2014 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913" y="4292600"/>
            <a:ext cx="6440487" cy="1368425"/>
          </a:xfrm>
        </p:spPr>
        <p:txBody>
          <a:bodyPr/>
          <a:lstStyle/>
          <a:p>
            <a:pPr algn="r"/>
            <a:r>
              <a:rPr lang="en-US" sz="2400" i="1" smtClean="0"/>
              <a:t>        </a:t>
            </a:r>
            <a:r>
              <a:rPr lang="ru-RU" sz="2400" i="1" smtClean="0"/>
              <a:t>Английский язык – </a:t>
            </a:r>
            <a:endParaRPr lang="en-US" sz="2400" i="1" smtClean="0"/>
          </a:p>
          <a:p>
            <a:pPr algn="r"/>
            <a:r>
              <a:rPr lang="ru-RU" sz="2400" i="1" smtClean="0"/>
              <a:t>Олимпийский язык</a:t>
            </a:r>
            <a:endParaRPr lang="en-US" sz="2400" i="1" smtClean="0"/>
          </a:p>
          <a:p>
            <a:pPr algn="r"/>
            <a:r>
              <a:rPr lang="ru-RU" sz="2400" i="1" smtClean="0"/>
              <a:t>Сочи 2014</a:t>
            </a:r>
          </a:p>
          <a:p>
            <a:endParaRPr lang="ru-RU" sz="4400" i="1" smtClean="0"/>
          </a:p>
        </p:txBody>
      </p:sp>
      <p:pic>
        <p:nvPicPr>
          <p:cNvPr id="13315" name="Picture 2" descr="C:\Users\SONY\Pictures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288925"/>
            <a:ext cx="14636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975" y="273050"/>
            <a:ext cx="146367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247650"/>
            <a:ext cx="14541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Olympic Slogan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4163" y="1268413"/>
            <a:ext cx="3822700" cy="3448050"/>
          </a:xfrm>
        </p:spPr>
        <p:txBody>
          <a:bodyPr/>
          <a:lstStyle/>
          <a:p>
            <a:r>
              <a:rPr lang="en-US" sz="3600" b="1" smtClean="0"/>
              <a:t>Hot. Cool. Yours.</a:t>
            </a:r>
            <a:endParaRPr lang="ru-RU" sz="3600" b="1" smtClean="0"/>
          </a:p>
          <a:p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133850" y="1222375"/>
            <a:ext cx="4838700" cy="838200"/>
          </a:xfrm>
        </p:spPr>
        <p:txBody>
          <a:bodyPr rtlCol="0">
            <a:normAutofit fontScale="925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900" b="1" dirty="0" smtClean="0"/>
              <a:t>Жаркие. Зимние. Твои.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98913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8988" y="1989138"/>
            <a:ext cx="4165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Times New Roman"/>
                <a:ea typeface="Calibri"/>
              </a:rPr>
              <a:t>The illustrated </a:t>
            </a:r>
            <a:r>
              <a:rPr lang="en-US" dirty="0">
                <a:latin typeface="Times New Roman"/>
                <a:ea typeface="Calibri"/>
              </a:rPr>
              <a:t>English-Russian Glossary “Types of Sports”</a:t>
            </a:r>
            <a:endParaRPr lang="ru-RU" dirty="0"/>
          </a:p>
        </p:txBody>
      </p:sp>
      <p:pic>
        <p:nvPicPr>
          <p:cNvPr id="23555" name="Picture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6888" y="1916113"/>
            <a:ext cx="2836862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4011613"/>
            <a:ext cx="39433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1613" y="1670050"/>
            <a:ext cx="6432550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 </a:t>
            </a:r>
            <a:r>
              <a:rPr lang="en-US" b="1" smtClean="0"/>
              <a:t>B</a:t>
            </a:r>
            <a:r>
              <a:rPr lang="ru-RU" b="1" smtClean="0"/>
              <a:t>obsleigh</a:t>
            </a:r>
            <a:endParaRPr lang="ru-RU" smtClean="0"/>
          </a:p>
        </p:txBody>
      </p:sp>
      <p:pic>
        <p:nvPicPr>
          <p:cNvPr id="1026" name="Picture 2" descr="C:\Documents and Settings\16Uch02\Рабочий стол\Олимпиада 2014\олимп2014\бобслей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292225" y="3106738"/>
            <a:ext cx="2590800" cy="2590800"/>
          </a:xfrm>
        </p:spPr>
      </p:pic>
      <p:pic>
        <p:nvPicPr>
          <p:cNvPr id="6" name="Содержимое 5" descr="iCADGB1C1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429125" y="2214563"/>
            <a:ext cx="4362450" cy="3143250"/>
          </a:xfr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589588"/>
            <a:ext cx="5653088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Snowboarding</a:t>
            </a:r>
            <a:br>
              <a:rPr lang="en-US" b="1" dirty="0" smtClean="0"/>
            </a:br>
            <a:endParaRPr lang="ru-RU" dirty="0"/>
          </a:p>
        </p:txBody>
      </p:sp>
      <p:pic>
        <p:nvPicPr>
          <p:cNvPr id="2050" name="Picture 2" descr="C:\Documents and Settings\16Uch02\Рабочий стол\Олимпиада 2014\олимп2014\сноуборд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292225" y="3106738"/>
            <a:ext cx="2590800" cy="2590800"/>
          </a:xfrm>
        </p:spPr>
      </p:pic>
      <p:pic>
        <p:nvPicPr>
          <p:cNvPr id="8" name="Содержимое 7" descr="Chapelco%20SBX%20Finale%20Heat%207%20Federico%20Raimo%20ITA_Michal%20Novotny%20CZE_Jonathan%20Cheever%20USA_Paul-Henri%20Delerue%20FRA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014788" y="2143125"/>
            <a:ext cx="4914900" cy="3187700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5300663"/>
            <a:ext cx="6516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Figure skating</a:t>
            </a:r>
            <a:br>
              <a:rPr lang="en-US" b="1" dirty="0" smtClean="0"/>
            </a:br>
            <a:endParaRPr lang="ru-RU" b="1" dirty="0"/>
          </a:p>
        </p:txBody>
      </p:sp>
      <p:pic>
        <p:nvPicPr>
          <p:cNvPr id="3074" name="Picture 2" descr="C:\Documents and Settings\16Uch02\Рабочий стол\Олимпиада 2014\олимп2014\фиг катание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292225" y="3100388"/>
            <a:ext cx="2590800" cy="2605087"/>
          </a:xfrm>
        </p:spPr>
      </p:pic>
      <p:pic>
        <p:nvPicPr>
          <p:cNvPr id="10" name="Содержимое 9" descr="1300977444_chm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303713" y="2286000"/>
            <a:ext cx="4603750" cy="3071813"/>
          </a:xfr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5445125"/>
            <a:ext cx="7626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Ski jumping</a:t>
            </a:r>
            <a:br>
              <a:rPr lang="en-US" b="1" dirty="0" smtClean="0"/>
            </a:br>
            <a:endParaRPr lang="ru-RU" b="1" dirty="0"/>
          </a:p>
        </p:txBody>
      </p:sp>
      <p:pic>
        <p:nvPicPr>
          <p:cNvPr id="5" name="Содержимое 4" descr="пиктограмма прыжки с трамплина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62138"/>
            <a:ext cx="3382963" cy="3352800"/>
          </a:xfrm>
        </p:spPr>
      </p:pic>
      <p:pic>
        <p:nvPicPr>
          <p:cNvPr id="8" name="Содержимое 7" descr="Grieghor-Shlirientsauer2009-03-22REUTERS-Srdjan-Zivulovic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168775" y="2060575"/>
            <a:ext cx="4316413" cy="3236913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5445125"/>
            <a:ext cx="66817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Ski racing</a:t>
            </a:r>
            <a:br>
              <a:rPr lang="en-US" b="1" dirty="0" smtClean="0"/>
            </a:br>
            <a:endParaRPr lang="ru-RU" b="1" dirty="0"/>
          </a:p>
        </p:txBody>
      </p:sp>
      <p:pic>
        <p:nvPicPr>
          <p:cNvPr id="4098" name="Picture 2" descr="C:\Documents and Settings\16Uch02\Рабочий стол\Олимпиада 2014\олимп2014\лыжные гонки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2244725"/>
            <a:ext cx="2914650" cy="2914650"/>
          </a:xfrm>
        </p:spPr>
      </p:pic>
      <p:pic>
        <p:nvPicPr>
          <p:cNvPr id="14" name="Содержимое 13" descr="000_DV657499_jpgc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143375" y="2368550"/>
            <a:ext cx="4786313" cy="3124200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373688"/>
            <a:ext cx="59197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Freestyle skiing</a:t>
            </a:r>
            <a:br>
              <a:rPr lang="en-US" b="1" dirty="0" smtClean="0"/>
            </a:br>
            <a:endParaRPr lang="ru-RU" b="1" dirty="0"/>
          </a:p>
        </p:txBody>
      </p:sp>
      <p:pic>
        <p:nvPicPr>
          <p:cNvPr id="7" name="Содержимое 6" descr="пикт лыжный фристайл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2133600"/>
            <a:ext cx="2743200" cy="2743200"/>
          </a:xfrm>
        </p:spPr>
      </p:pic>
      <p:pic>
        <p:nvPicPr>
          <p:cNvPr id="10" name="Содержимое 9" descr="0020-026-3_Pryzhki-s-tamplina-s-vypolneniem-akrobaticheskikh-figur.jpg"/>
          <p:cNvPicPr>
            <a:picLocks noGrp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1412875"/>
            <a:ext cx="3448050" cy="4176713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5162550"/>
            <a:ext cx="58959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Short track</a:t>
            </a:r>
            <a:br>
              <a:rPr lang="en-US" b="1" dirty="0" smtClean="0"/>
            </a:br>
            <a:endParaRPr lang="ru-RU" b="1" dirty="0"/>
          </a:p>
        </p:txBody>
      </p:sp>
      <p:pic>
        <p:nvPicPr>
          <p:cNvPr id="6146" name="Picture 2" descr="C:\Documents and Settings\16Uch02\Рабочий стол\Олимпиада 2014\олимп2014\шорттрек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2133600"/>
            <a:ext cx="2468563" cy="2468563"/>
          </a:xfrm>
        </p:spPr>
      </p:pic>
      <p:pic>
        <p:nvPicPr>
          <p:cNvPr id="6" name="Содержимое 5" descr="iCASYSNYB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041775" y="1844675"/>
            <a:ext cx="4633913" cy="3624263"/>
          </a:xfr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5445125"/>
            <a:ext cx="75834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Skeleton</a:t>
            </a:r>
            <a:endParaRPr lang="ru-RU" b="1" smtClean="0"/>
          </a:p>
        </p:txBody>
      </p:sp>
      <p:pic>
        <p:nvPicPr>
          <p:cNvPr id="7170" name="Picture 2" descr="C:\Documents and Settings\16Uch02\Рабочий стол\Олимпиада 2014\олимп2014\скелетон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236663" y="2349500"/>
            <a:ext cx="2416175" cy="2416175"/>
          </a:xfrm>
        </p:spPr>
      </p:pic>
      <p:pic>
        <p:nvPicPr>
          <p:cNvPr id="9" name="Содержимое 8" descr="605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284663" y="1844675"/>
            <a:ext cx="4505325" cy="3155950"/>
          </a:xfrm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00113" y="5300663"/>
            <a:ext cx="4572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Candara" pitchFamily="34" charset="0"/>
              </a:rPr>
              <a:t>skeleton</a:t>
            </a:r>
            <a:r>
              <a:rPr lang="ru-RU" sz="280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ndara" pitchFamily="34" charset="0"/>
              </a:rPr>
              <a:t>«стальной остов» - сани на стальных полозьях для катанья с ледяных гор, без рулевого 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476375" y="5157788"/>
            <a:ext cx="487363" cy="4873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Winter Olympic games in Sochi</a:t>
            </a:r>
            <a:br>
              <a:rPr lang="en-US" dirty="0" smtClean="0"/>
            </a:br>
            <a:r>
              <a:rPr lang="en-US" dirty="0" smtClean="0"/>
              <a:t>2014 </a:t>
            </a:r>
            <a:endParaRPr lang="ru-RU" dirty="0"/>
          </a:p>
        </p:txBody>
      </p:sp>
      <p:pic>
        <p:nvPicPr>
          <p:cNvPr id="14339" name="Picture 2" descr="C:\Users\SONY\Pictures\f_4b2b83139240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1628775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5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  <a:r>
              <a:rPr lang="en-US" b="1" smtClean="0"/>
              <a:t>Curling</a:t>
            </a:r>
            <a:endParaRPr lang="ru-RU" b="1" smtClean="0"/>
          </a:p>
        </p:txBody>
      </p:sp>
      <p:pic>
        <p:nvPicPr>
          <p:cNvPr id="8194" name="Picture 2" descr="C:\Documents and Settings\16Uch02\Рабочий стол\Олимпиада 2014\олимп2014\керлинг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628775"/>
            <a:ext cx="2851150" cy="2849563"/>
          </a:xfrm>
        </p:spPr>
      </p:pic>
      <p:pic>
        <p:nvPicPr>
          <p:cNvPr id="6" name="Содержимое 5" descr="3310296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284663" y="1557338"/>
            <a:ext cx="4214812" cy="3165475"/>
          </a:xfrm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55675" y="4941888"/>
            <a:ext cx="4572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  <a:latin typeface="Candara" pitchFamily="34" charset="0"/>
              </a:rPr>
              <a:t>c</a:t>
            </a:r>
            <a:r>
              <a:rPr lang="ru-RU" b="1">
                <a:solidFill>
                  <a:srgbClr val="000000"/>
                </a:solidFill>
                <a:latin typeface="Candara" pitchFamily="34" charset="0"/>
              </a:rPr>
              <a:t>urling</a:t>
            </a:r>
            <a:r>
              <a:rPr lang="en-US">
                <a:solidFill>
                  <a:srgbClr val="000000"/>
                </a:solidFill>
                <a:latin typeface="Candara" pitchFamily="34" charset="0"/>
              </a:rPr>
              <a:t> (</a:t>
            </a:r>
            <a:r>
              <a:rPr lang="ru-RU">
                <a:solidFill>
                  <a:srgbClr val="000000"/>
                </a:solidFill>
                <a:latin typeface="Candara" pitchFamily="34" charset="0"/>
              </a:rPr>
              <a:t>англ. скручивание</a:t>
            </a:r>
            <a:r>
              <a:rPr lang="en-US">
                <a:solidFill>
                  <a:srgbClr val="000000"/>
                </a:solidFill>
                <a:latin typeface="Candara" pitchFamily="34" charset="0"/>
              </a:rPr>
              <a:t>)</a:t>
            </a:r>
            <a:r>
              <a:rPr lang="ru-RU" b="1">
                <a:solidFill>
                  <a:srgbClr val="000000"/>
                </a:solidFill>
                <a:latin typeface="Candara" pitchFamily="34" charset="0"/>
              </a:rPr>
              <a:t> - </a:t>
            </a:r>
            <a:r>
              <a:rPr lang="ru-RU">
                <a:solidFill>
                  <a:srgbClr val="000000"/>
                </a:solidFill>
                <a:latin typeface="Candara" pitchFamily="34" charset="0"/>
              </a:rPr>
              <a:t>игроки</a:t>
            </a:r>
            <a:r>
              <a:rPr lang="ru-RU" b="1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ndara" pitchFamily="34" charset="0"/>
              </a:rPr>
              <a:t>пускают (закручивают) по льду специальные тяжёлые гранитные снаряды (</a:t>
            </a:r>
            <a:r>
              <a:rPr lang="en-US" b="1">
                <a:solidFill>
                  <a:srgbClr val="000000"/>
                </a:solidFill>
                <a:latin typeface="Candara" pitchFamily="34" charset="0"/>
              </a:rPr>
              <a:t>stones</a:t>
            </a:r>
            <a:r>
              <a:rPr lang="en-US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ndara" pitchFamily="34" charset="0"/>
              </a:rPr>
              <a:t>«камни») в сторону размеченной на льду мишени (</a:t>
            </a:r>
            <a:r>
              <a:rPr lang="en-US" b="1">
                <a:solidFill>
                  <a:srgbClr val="000000"/>
                </a:solidFill>
                <a:latin typeface="Candara" pitchFamily="34" charset="0"/>
              </a:rPr>
              <a:t>house</a:t>
            </a:r>
            <a:r>
              <a:rPr lang="en-US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ndara" pitchFamily="34" charset="0"/>
              </a:rPr>
              <a:t>«дома»)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Biathlon</a:t>
            </a:r>
            <a:endParaRPr lang="ru-RU" b="1" smtClean="0"/>
          </a:p>
        </p:txBody>
      </p:sp>
      <p:pic>
        <p:nvPicPr>
          <p:cNvPr id="9218" name="Picture 2" descr="C:\Documents and Settings\16Uch02\Рабочий стол\Олимпиада 2014\олимп2014\биатлон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2060575"/>
            <a:ext cx="2590800" cy="2590800"/>
          </a:xfrm>
        </p:spPr>
      </p:pic>
      <p:pic>
        <p:nvPicPr>
          <p:cNvPr id="9" name="Содержимое 8" descr="biatlon_muzhchini__dm0hweh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1484313"/>
            <a:ext cx="4184650" cy="3143250"/>
          </a:xfrm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331913" y="50133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Candara" pitchFamily="34" charset="0"/>
              </a:rPr>
              <a:t>Биатло́н (от лат. bis — дважды и др.-греч. ἆθλον — состязание, борьба</a:t>
            </a:r>
            <a:r>
              <a:rPr lang="ru-RU">
                <a:solidFill>
                  <a:srgbClr val="000000"/>
                </a:solidFill>
                <a:latin typeface="Candara" pitchFamily="34" charset="0"/>
              </a:rPr>
              <a:t>) вид спорта, сочетающий лыжную гонку со стрельбой из винтовки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Ice hockey</a:t>
            </a:r>
            <a:endParaRPr lang="ru-RU" b="1" smtClean="0"/>
          </a:p>
        </p:txBody>
      </p:sp>
      <p:pic>
        <p:nvPicPr>
          <p:cNvPr id="10242" name="Picture 2" descr="C:\Documents and Settings\16Uch02\Рабочий стол\Олимпиада 2014\олимп2014\хоккей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916113"/>
            <a:ext cx="2590800" cy="2590800"/>
          </a:xfrm>
        </p:spPr>
      </p:pic>
      <p:pic>
        <p:nvPicPr>
          <p:cNvPr id="9" name="Содержимое 8" descr="18134058_030337_1212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140200" y="1458913"/>
            <a:ext cx="4400550" cy="3397250"/>
          </a:xfrm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27088" y="4868863"/>
            <a:ext cx="4572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  <a:latin typeface="Candara" pitchFamily="34" charset="0"/>
              </a:rPr>
              <a:t>Ice (</a:t>
            </a:r>
            <a:r>
              <a:rPr lang="ru-RU" b="1">
                <a:solidFill>
                  <a:srgbClr val="000000"/>
                </a:solidFill>
                <a:latin typeface="Candara" pitchFamily="34" charset="0"/>
              </a:rPr>
              <a:t>лед) + «</a:t>
            </a:r>
            <a:r>
              <a:rPr lang="en-US" b="1">
                <a:solidFill>
                  <a:srgbClr val="000000"/>
                </a:solidFill>
                <a:latin typeface="Candara" pitchFamily="34" charset="0"/>
              </a:rPr>
              <a:t>hauky</a:t>
            </a:r>
            <a:r>
              <a:rPr lang="ru-RU" b="1">
                <a:solidFill>
                  <a:srgbClr val="000000"/>
                </a:solidFill>
                <a:latin typeface="Candara" pitchFamily="34" charset="0"/>
              </a:rPr>
              <a:t>» или «</a:t>
            </a:r>
            <a:r>
              <a:rPr lang="en-US" b="1">
                <a:solidFill>
                  <a:srgbClr val="000000"/>
                </a:solidFill>
                <a:latin typeface="Candara" pitchFamily="34" charset="0"/>
              </a:rPr>
              <a:t>hoky</a:t>
            </a:r>
            <a:r>
              <a:rPr lang="ru-RU" b="1">
                <a:solidFill>
                  <a:srgbClr val="000000"/>
                </a:solidFill>
                <a:latin typeface="Candara" pitchFamily="34" charset="0"/>
              </a:rPr>
              <a:t>» </a:t>
            </a:r>
            <a:r>
              <a:rPr lang="ru-RU">
                <a:solidFill>
                  <a:srgbClr val="000000"/>
                </a:solidFill>
                <a:latin typeface="Candara" pitchFamily="34" charset="0"/>
              </a:rPr>
              <a:t>(инструмент вроде тяпки). В средневековье во время праздников уборки урожая проводилась игра с целью провести мяч изогнутыми палками в зону противника.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КРОССВОРД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</p:nvPr>
        </p:nvGraphicFramePr>
        <p:xfrm>
          <a:off x="457200" y="1793875"/>
          <a:ext cx="4027488" cy="4138613"/>
        </p:xfrm>
        <a:graphic>
          <a:graphicData uri="http://schemas.openxmlformats.org/drawingml/2006/table">
            <a:tbl>
              <a:tblPr bandRow="1"/>
              <a:tblGrid>
                <a:gridCol w="202214"/>
                <a:gridCol w="212558"/>
                <a:gridCol w="212558"/>
                <a:gridCol w="212558"/>
                <a:gridCol w="212558"/>
                <a:gridCol w="212558"/>
                <a:gridCol w="212558"/>
                <a:gridCol w="197206"/>
                <a:gridCol w="227909"/>
                <a:gridCol w="212558"/>
                <a:gridCol w="212558"/>
                <a:gridCol w="212558"/>
                <a:gridCol w="212558"/>
                <a:gridCol w="212558"/>
                <a:gridCol w="212558"/>
                <a:gridCol w="212558"/>
                <a:gridCol w="212558"/>
                <a:gridCol w="212558"/>
                <a:gridCol w="212558"/>
              </a:tblGrid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60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500" baseline="30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y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60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baseline="30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en-US" sz="1500" baseline="300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5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quarter" idx="14"/>
          </p:nvPr>
        </p:nvGraphicFramePr>
        <p:xfrm>
          <a:off x="4716463" y="1916113"/>
          <a:ext cx="3671887" cy="3689350"/>
        </p:xfrm>
        <a:graphic>
          <a:graphicData uri="http://schemas.openxmlformats.org/drawingml/2006/table">
            <a:tbl>
              <a:tblPr bandRow="1"/>
              <a:tblGrid>
                <a:gridCol w="1770351"/>
                <a:gridCol w="1902057"/>
              </a:tblGrid>
              <a:tr h="987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lang="en-US" sz="1800" u="sng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горизонтали</a:t>
                      </a:r>
                      <a:r>
                        <a:rPr lang="en-US" sz="1800" u="sng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: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655" marR="3365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u="sng">
                          <a:effectLst/>
                          <a:latin typeface="+mn-lt"/>
                          <a:ea typeface="Calibri"/>
                          <a:cs typeface="Times New Roman"/>
                        </a:rPr>
                        <a:t>По вертикали:</a:t>
                      </a:r>
                      <a:endParaRPr lang="ru-RU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3655" marR="3365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5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 прыжки с трамплина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4. фигурное катание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5. шорт трек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7. </a:t>
                      </a: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скелетон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8. </a:t>
                      </a: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бобслей</a:t>
                      </a:r>
                    </a:p>
                  </a:txBody>
                  <a:tcPr marL="33655" marR="3365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2. Олимпийские игры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 керлинг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6. фристайл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9. лыжные гонки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10. биатлон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11. сноуборд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12. хоккей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33655" marR="3365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6249" name="Rectangle 1"/>
          <p:cNvSpPr>
            <a:spLocks noChangeArrowheads="1"/>
          </p:cNvSpPr>
          <p:nvPr/>
        </p:nvSpPr>
        <p:spPr bwMode="auto">
          <a:xfrm>
            <a:off x="457200" y="1793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/>
          <p:cNvGraphicFramePr>
            <a:graphicFrameLocks noGrp="1"/>
          </p:cNvGraphicFramePr>
          <p:nvPr>
            <p:ph idx="1"/>
          </p:nvPr>
        </p:nvGraphicFramePr>
        <p:xfrm>
          <a:off x="2400300" y="1690688"/>
          <a:ext cx="4343400" cy="4343400"/>
        </p:xfrm>
        <a:graphic>
          <a:graphicData uri="http://schemas.openxmlformats.org/drawingml/2006/table">
            <a:tbl>
              <a:tblPr bandRow="1"/>
              <a:tblGrid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</a:tblGrid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3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c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1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s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k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i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j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u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m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p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i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n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g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r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aseline="300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2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o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l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l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i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6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f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y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n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r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9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s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11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s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m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4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f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i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g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u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r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e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s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k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a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t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i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n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g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p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e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i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o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i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s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r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w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c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5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s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h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o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r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t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t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r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a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c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k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b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g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y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c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o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a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8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b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o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10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b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s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l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e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i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g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aseline="30000">
                          <a:effectLst/>
                          <a:latin typeface="Cambria"/>
                          <a:ea typeface="Cambria"/>
                          <a:cs typeface="Times New Roman"/>
                        </a:rPr>
                        <a:t>12</a:t>
                      </a: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h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a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m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i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e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n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o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r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e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a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g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c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d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aseline="300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7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mbria"/>
                          <a:cs typeface="Times New Roman"/>
                        </a:rPr>
                        <a:t>s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k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e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l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e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t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o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n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k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h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e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l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y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o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n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Cambria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8888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BBBB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КРОССВОРД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62200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37269" name="Rectangle 1"/>
          <p:cNvSpPr>
            <a:spLocks noChangeArrowheads="1"/>
          </p:cNvSpPr>
          <p:nvPr/>
        </p:nvSpPr>
        <p:spPr bwMode="auto">
          <a:xfrm>
            <a:off x="2400300" y="16398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Medals. 98 sets.</a:t>
            </a:r>
            <a:endParaRPr lang="ru-RU" smtClean="0"/>
          </a:p>
        </p:txBody>
      </p:sp>
      <p:pic>
        <p:nvPicPr>
          <p:cNvPr id="6" name="Объект 5"/>
          <p:cNvPicPr>
            <a:picLocks noGrp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69925" y="2657475"/>
            <a:ext cx="3835400" cy="3487738"/>
          </a:xfrm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sz="quarter" idx="14"/>
          </p:nvPr>
        </p:nvGraphicFramePr>
        <p:xfrm>
          <a:off x="4645025" y="2679700"/>
          <a:ext cx="3822700" cy="344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4508500"/>
            <a:ext cx="487363" cy="487363"/>
          </a:xfrm>
        </p:spPr>
      </p:pic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  <a:r>
              <a:rPr lang="en-US" b="1" smtClean="0"/>
              <a:t>Awarding ceremony</a:t>
            </a:r>
            <a:endParaRPr lang="ru-RU" b="1" smtClean="0"/>
          </a:p>
        </p:txBody>
      </p:sp>
      <p:pic>
        <p:nvPicPr>
          <p:cNvPr id="3074" name="Picture 2" descr="C:\Users\SONY\Pictures\1219008611_30745750_1218969545_070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3275" y="1262063"/>
            <a:ext cx="302577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SONY\Pictures\40904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1341438"/>
            <a:ext cx="3641725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Users\SONY\Pictures\d9fdcf9bf2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68538" y="3141663"/>
            <a:ext cx="2986087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787900" y="5013325"/>
            <a:ext cx="4572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0000"/>
                </a:solidFill>
                <a:latin typeface="Candara" pitchFamily="34" charset="0"/>
              </a:rPr>
              <a:t>Церемония награждения</a:t>
            </a:r>
            <a:endParaRPr lang="ru-RU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9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_30917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557338"/>
            <a:ext cx="6294437" cy="42973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Are </a:t>
            </a:r>
            <a:r>
              <a:rPr lang="en-US" b="1" dirty="0"/>
              <a:t>you ready to speak </a:t>
            </a:r>
            <a:r>
              <a:rPr lang="en-US" b="1" dirty="0" smtClean="0"/>
              <a:t>the same language </a:t>
            </a:r>
            <a:r>
              <a:rPr lang="en-US" b="1" dirty="0"/>
              <a:t>with the world</a:t>
            </a:r>
            <a:r>
              <a:rPr lang="en-US" b="1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90750" y="5949950"/>
            <a:ext cx="4662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ndara" pitchFamily="34" charset="0"/>
              </a:rPr>
              <a:t>А вы готовы говорить со всем миром на одном языке?</a:t>
            </a:r>
            <a:endParaRPr lang="ru-RU" sz="240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088" y="1557338"/>
            <a:ext cx="7453312" cy="45688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                             </a:t>
            </a:r>
            <a:r>
              <a:rPr lang="en-US" sz="4000" b="1" i="1" u="sng" dirty="0" smtClean="0">
                <a:solidFill>
                  <a:srgbClr val="0070C0"/>
                </a:solidFill>
              </a:rPr>
              <a:t>FREESTYLE SKIING</a:t>
            </a:r>
            <a:endParaRPr lang="ru-RU" sz="4000" b="1" i="1" u="sng" dirty="0" smtClean="0">
              <a:solidFill>
                <a:srgbClr val="0070C0"/>
              </a:solidFill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en-US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Изобразите на листе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формата А4 любой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зимний вид спорта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 подпишите на 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английском языке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096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Hometask</a:t>
            </a:r>
            <a:endParaRPr lang="ru-RU" smtClean="0"/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492375"/>
            <a:ext cx="30734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5375" y="1798638"/>
            <a:ext cx="4748213" cy="262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6013" y="476250"/>
            <a:ext cx="7343775" cy="591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ICE, RUN, JUMP, SKI, SKATE, FIGURE, SNOW, MAN, SUMMER, WINTER, STYLE, BALL, FOOT, JUDO, GYM, CHAMPION, FINAL, FINISH, PLACE, MATCH, RECORD, RESULT, STADIUM, START, VICTORY, ATTACK, BLOCK, GOAL, PLAYER, SPRINT, BOXING, TRAINER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00113" y="1628775"/>
            <a:ext cx="7380287" cy="4497388"/>
          </a:xfrm>
        </p:spPr>
        <p:txBody>
          <a:bodyPr rtlCol="0"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en-US" sz="3200" dirty="0" err="1"/>
              <a:t>sport+man</a:t>
            </a:r>
            <a:r>
              <a:rPr lang="en-US" sz="3200" dirty="0"/>
              <a:t> = sportsman</a:t>
            </a:r>
            <a:endParaRPr lang="ru-RU" sz="3200" dirty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en-US" sz="3200" dirty="0"/>
              <a:t>summer + sport = </a:t>
            </a:r>
            <a:r>
              <a:rPr lang="en-US" sz="3200" dirty="0" err="1"/>
              <a:t>summersport</a:t>
            </a:r>
            <a:endParaRPr lang="ru-RU" sz="3200" dirty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en-US" sz="3200" dirty="0" err="1"/>
              <a:t>foot+ball</a:t>
            </a:r>
            <a:r>
              <a:rPr lang="en-US" sz="3200" dirty="0"/>
              <a:t> = football</a:t>
            </a:r>
            <a:endParaRPr lang="ru-RU" sz="3200" dirty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200" dirty="0" err="1"/>
              <a:t>basket</a:t>
            </a:r>
            <a:r>
              <a:rPr lang="en-US" sz="3200" dirty="0"/>
              <a:t>+</a:t>
            </a:r>
            <a:r>
              <a:rPr lang="ru-RU" sz="3200" dirty="0" err="1"/>
              <a:t>ball</a:t>
            </a:r>
            <a:r>
              <a:rPr lang="en-US" sz="3200" dirty="0"/>
              <a:t> = basketball</a:t>
            </a:r>
            <a:endParaRPr lang="ru-RU" sz="3200" dirty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en-US" sz="3200" dirty="0" err="1"/>
              <a:t>olympic</a:t>
            </a:r>
            <a:r>
              <a:rPr lang="en-US" sz="3200" dirty="0"/>
              <a:t> + games = </a:t>
            </a:r>
            <a:r>
              <a:rPr lang="en-US" sz="3200" dirty="0" err="1"/>
              <a:t>Olympicgames</a:t>
            </a:r>
            <a:endParaRPr lang="ru-RU" sz="3200" dirty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en-US" sz="3200" dirty="0"/>
              <a:t>winter + sport = </a:t>
            </a:r>
            <a:r>
              <a:rPr lang="en-US" sz="3200" dirty="0" err="1"/>
              <a:t>wintersport</a:t>
            </a:r>
            <a:endParaRPr lang="ru-RU" sz="3200" dirty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en-US" sz="3200" dirty="0"/>
              <a:t>winter + games = </a:t>
            </a:r>
            <a:r>
              <a:rPr lang="en-US" sz="3200" dirty="0" err="1"/>
              <a:t>wintergames</a:t>
            </a:r>
            <a:endParaRPr lang="ru-RU" sz="3200" dirty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200" dirty="0" err="1"/>
              <a:t>table</a:t>
            </a:r>
            <a:r>
              <a:rPr lang="ru-RU" sz="3200" dirty="0"/>
              <a:t> </a:t>
            </a:r>
            <a:r>
              <a:rPr lang="en-US" sz="3200" dirty="0"/>
              <a:t>+ </a:t>
            </a:r>
            <a:r>
              <a:rPr lang="ru-RU" sz="3200" dirty="0" err="1"/>
              <a:t>tennis</a:t>
            </a:r>
            <a:r>
              <a:rPr lang="en-US" sz="3200" dirty="0"/>
              <a:t> = table tennis</a:t>
            </a:r>
            <a:endParaRPr lang="ru-RU" sz="3200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Word formation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Олимпийский огонь</a:t>
            </a:r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Olympic Fire</a:t>
            </a:r>
            <a:endParaRPr lang="ru-RU" smtClean="0"/>
          </a:p>
        </p:txBody>
      </p:sp>
      <p:pic>
        <p:nvPicPr>
          <p:cNvPr id="2050" name="Picture 2" descr="C:\Users\SONY\Pictures\100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393825"/>
            <a:ext cx="57308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ru-RU" smtClean="0"/>
              <a:t>Символы Олимпиады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The Olympic </a:t>
            </a:r>
            <a:r>
              <a:rPr lang="en-US" dirty="0" smtClean="0"/>
              <a:t>Symbols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111250"/>
            <a:ext cx="5267325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White Hare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275" y="2679700"/>
            <a:ext cx="3822700" cy="3446463"/>
          </a:xfrm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/>
              <a:t> БЕЛЫЙ ЗАЙЧИК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557338"/>
            <a:ext cx="4906962" cy="40227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White Bear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275" y="2679700"/>
            <a:ext cx="3822700" cy="3446463"/>
          </a:xfrm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/>
              <a:t>БЕЛЫЙ МЕДВЕЖОНОК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412875"/>
            <a:ext cx="5527675" cy="4144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1557338"/>
            <a:ext cx="5119688" cy="4159250"/>
          </a:xfrm>
          <a:noFill/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Snow Leopard</a:t>
            </a:r>
            <a:endParaRPr lang="ru-RU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000125" y="5857875"/>
            <a:ext cx="2201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ndara" pitchFamily="34" charset="0"/>
              </a:rPr>
              <a:t>СНЕЖНЫЙ ЛЕОПАРД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664</TotalTime>
  <Words>422</Words>
  <Application>Microsoft Office PowerPoint</Application>
  <PresentationFormat>Экран (4:3)</PresentationFormat>
  <Paragraphs>825</Paragraphs>
  <Slides>29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29</vt:i4>
      </vt:variant>
    </vt:vector>
  </HeadingPairs>
  <TitlesOfParts>
    <vt:vector size="42" baseType="lpstr">
      <vt:lpstr>Candara</vt:lpstr>
      <vt:lpstr>Arial</vt:lpstr>
      <vt:lpstr>Symbol</vt:lpstr>
      <vt:lpstr>Calibri</vt:lpstr>
      <vt:lpstr>Times New Roman</vt:lpstr>
      <vt:lpstr>Cambria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   The English Language is  the Olympic Language Sochi 2014 </vt:lpstr>
      <vt:lpstr>The Winter Olympic games in Sochi 2014 </vt:lpstr>
      <vt:lpstr>Слайд 3</vt:lpstr>
      <vt:lpstr>Word formation</vt:lpstr>
      <vt:lpstr>The Olympic Fire</vt:lpstr>
      <vt:lpstr>The Olympic Symbols </vt:lpstr>
      <vt:lpstr>A White Hare</vt:lpstr>
      <vt:lpstr>A White Bear</vt:lpstr>
      <vt:lpstr>A Snow Leopard</vt:lpstr>
      <vt:lpstr>The Olympic Slogan</vt:lpstr>
      <vt:lpstr>The illustrated English-Russian Glossary “Types of Sports”</vt:lpstr>
      <vt:lpstr> Bobsleigh</vt:lpstr>
      <vt:lpstr>Snowboarding </vt:lpstr>
      <vt:lpstr> Figure skating </vt:lpstr>
      <vt:lpstr>Ski jumping </vt:lpstr>
      <vt:lpstr>Ski racing </vt:lpstr>
      <vt:lpstr>   Freestyle skiing </vt:lpstr>
      <vt:lpstr>Short track </vt:lpstr>
      <vt:lpstr>Skeleton</vt:lpstr>
      <vt:lpstr> Curling</vt:lpstr>
      <vt:lpstr>Biathlon</vt:lpstr>
      <vt:lpstr>Ice hockey</vt:lpstr>
      <vt:lpstr>Слайд 23</vt:lpstr>
      <vt:lpstr>Слайд 24</vt:lpstr>
      <vt:lpstr>Medals. 98 sets.</vt:lpstr>
      <vt:lpstr> Awarding ceremony</vt:lpstr>
      <vt:lpstr> Are you ready to speak the same language with the world? </vt:lpstr>
      <vt:lpstr>Hometask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User</cp:lastModifiedBy>
  <cp:revision>65</cp:revision>
  <dcterms:created xsi:type="dcterms:W3CDTF">2013-10-30T17:50:06Z</dcterms:created>
  <dcterms:modified xsi:type="dcterms:W3CDTF">2014-03-22T09:16:53Z</dcterms:modified>
</cp:coreProperties>
</file>