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58" r:id="rId7"/>
    <p:sldId id="259" r:id="rId8"/>
    <p:sldId id="260" r:id="rId9"/>
    <p:sldId id="261" r:id="rId10"/>
    <p:sldId id="262" r:id="rId11"/>
    <p:sldId id="263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4A191-0045-466D-9C65-68EAA0E6FFE3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DF71A-AE78-40B4-A98F-0115ADDCF4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2736304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Презентация к уроку 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«Птицы: общие признаки, особенности внешнего строения» </a:t>
            </a:r>
            <a:r>
              <a:rPr lang="ru-RU" dirty="0" smtClean="0">
                <a:solidFill>
                  <a:schemeClr val="bg1"/>
                </a:solidFill>
              </a:rPr>
              <a:t>( 8 класс </a:t>
            </a:r>
            <a:r>
              <a:rPr lang="en-US" dirty="0" smtClean="0">
                <a:solidFill>
                  <a:schemeClr val="bg1"/>
                </a:solidFill>
              </a:rPr>
              <a:t>VIII </a:t>
            </a:r>
            <a:r>
              <a:rPr lang="ru-RU" dirty="0" smtClean="0">
                <a:solidFill>
                  <a:schemeClr val="bg1"/>
                </a:solidFill>
              </a:rPr>
              <a:t>вида)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3645024"/>
            <a:ext cx="6400800" cy="300188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Выполнила : Цыпленкова О.Н.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Учитель – дефектолог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МБОУ «</a:t>
            </a:r>
            <a:r>
              <a:rPr lang="ru-RU" dirty="0" err="1" smtClean="0">
                <a:solidFill>
                  <a:schemeClr val="tx1"/>
                </a:solidFill>
              </a:rPr>
              <a:t>Краснополянская</a:t>
            </a:r>
            <a:r>
              <a:rPr lang="ru-RU" dirty="0" smtClean="0">
                <a:solidFill>
                  <a:schemeClr val="tx1"/>
                </a:solidFill>
              </a:rPr>
              <a:t> СОШ»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Назаровский район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Красноярский край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2014 г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2938338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Он прилетает каждый год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Туда, где домик ждёт.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Чужие песни петь умеет,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А всё же голос свой имеет.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http://img0.liveinternet.ru/images/attach/c/7/94/434/94434198_large_5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14624"/>
            <a:ext cx="6096000" cy="4143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chemeClr val="bg1"/>
                </a:solidFill>
              </a:rPr>
              <a:t>Птицы: общие признаки, особенности внешнего строения</a:t>
            </a:r>
            <a:endParaRPr lang="ru-RU" sz="5400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im2-tub-ru.yandex.net/i?id=197511524-0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068960"/>
            <a:ext cx="2143125" cy="1428750"/>
          </a:xfrm>
          <a:prstGeom prst="rect">
            <a:avLst/>
          </a:prstGeom>
          <a:noFill/>
        </p:spPr>
      </p:pic>
      <p:pic>
        <p:nvPicPr>
          <p:cNvPr id="2052" name="Picture 4" descr="http://im2-tub-ru.yandex.net/i?id=163265319-29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068960"/>
            <a:ext cx="2543175" cy="1428750"/>
          </a:xfrm>
          <a:prstGeom prst="rect">
            <a:avLst/>
          </a:prstGeom>
          <a:noFill/>
        </p:spPr>
      </p:pic>
      <p:pic>
        <p:nvPicPr>
          <p:cNvPr id="2054" name="Picture 6" descr="http://im3-tub-ru.yandex.net/i?id=165659181-66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140968"/>
            <a:ext cx="1981200" cy="1428750"/>
          </a:xfrm>
          <a:prstGeom prst="rect">
            <a:avLst/>
          </a:prstGeom>
          <a:noFill/>
        </p:spPr>
      </p:pic>
      <p:pic>
        <p:nvPicPr>
          <p:cNvPr id="2056" name="Picture 8" descr="http://im3-tub-ru.yandex.net/i?id=51898648-25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4869160"/>
            <a:ext cx="2200275" cy="1428750"/>
          </a:xfrm>
          <a:prstGeom prst="rect">
            <a:avLst/>
          </a:prstGeom>
          <a:noFill/>
        </p:spPr>
      </p:pic>
      <p:pic>
        <p:nvPicPr>
          <p:cNvPr id="2058" name="Picture 10" descr="http://im7-tub-ru.yandex.net/i?id=190928693-58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4168" y="4941168"/>
            <a:ext cx="1790700" cy="1428750"/>
          </a:xfrm>
          <a:prstGeom prst="rect">
            <a:avLst/>
          </a:prstGeom>
          <a:noFill/>
        </p:spPr>
      </p:pic>
      <p:pic>
        <p:nvPicPr>
          <p:cNvPr id="2060" name="Picture 12" descr="http://im2-tub-ru.yandex.net/i?id=402627124-08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19872" y="4941168"/>
            <a:ext cx="1905000" cy="142875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51520" y="2924944"/>
            <a:ext cx="8640960" cy="34563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Могут жить: 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В лесах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В горах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В степях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В пресных водоемах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На побережье морей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На вечной мерзлоте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84168" y="3140968"/>
            <a:ext cx="2016224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ВЕЗДЕ 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900igr.net/datas/biologija/Vneshnee-stroenie-ptits/0012-012-Sravnite-stroenie-perev-ptits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http://lib5.podelise.ru/tw_files2/urls_379/19/d-18515/7z-docs/1_html_m1e2ff7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s53.radikal.ru/i141/1206/90/fc81479665a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1905000" cy="22098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55776" y="188640"/>
            <a:ext cx="3600400" cy="22322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Глаза 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Слуховое отверстие 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Ноздри 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Надклювье</a:t>
            </a:r>
          </a:p>
          <a:p>
            <a:pPr marL="342900" indent="-342900">
              <a:buAutoNum type="arabicPeriod"/>
            </a:pPr>
            <a:r>
              <a:rPr lang="ru-RU" sz="2800" dirty="0" err="1" smtClean="0">
                <a:solidFill>
                  <a:schemeClr val="tx1"/>
                </a:solidFill>
              </a:rPr>
              <a:t>Подклювье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buAutoNum type="arabicPeriod"/>
            </a:pP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19" y="2996952"/>
          <a:ext cx="8640960" cy="2839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ГОЛОВА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ШЕЯ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ТУЛОВИЩЕ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КОНЕЧНОСТИ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ХВОСТ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/>
                        <a:t>Глаза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/>
                        <a:t>Слуховые отверстия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/>
                        <a:t>Ноздри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/>
                        <a:t>Клюв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Очень подвижная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Плавный переход частей тела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 smtClean="0"/>
                        <a:t>Крылья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sz="1600" baseline="0" dirty="0" smtClean="0"/>
                        <a:t>образованы </a:t>
                      </a:r>
                      <a:r>
                        <a:rPr lang="ru-RU" baseline="0" dirty="0" smtClean="0"/>
                        <a:t>маховыми перьями.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/>
                        <a:t>Ноги с широко </a:t>
                      </a:r>
                      <a:r>
                        <a:rPr lang="ru-RU" sz="1600" baseline="0" dirty="0" err="1" smtClean="0"/>
                        <a:t>расставлен-ными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baseline="0" dirty="0" smtClean="0"/>
                        <a:t>пальцами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Образован рулевыми перьями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1. Тело птиц покрыто…</a:t>
            </a:r>
          </a:p>
          <a:p>
            <a:r>
              <a:rPr lang="ru-RU" dirty="0" smtClean="0"/>
              <a:t>2. Различают … перья</a:t>
            </a:r>
          </a:p>
          <a:p>
            <a:endParaRPr lang="ru-RU" dirty="0" smtClean="0"/>
          </a:p>
          <a:p>
            <a:r>
              <a:rPr lang="ru-RU" dirty="0" smtClean="0"/>
              <a:t>3. Шея у птиц …</a:t>
            </a:r>
          </a:p>
          <a:p>
            <a:r>
              <a:rPr lang="ru-RU" dirty="0" smtClean="0"/>
              <a:t>4. Рулевые перья …</a:t>
            </a:r>
          </a:p>
          <a:p>
            <a:endParaRPr lang="ru-RU" dirty="0" smtClean="0"/>
          </a:p>
          <a:p>
            <a:r>
              <a:rPr lang="ru-RU" dirty="0" smtClean="0"/>
              <a:t>5. Расправленные крылья при полете …</a:t>
            </a:r>
          </a:p>
          <a:p>
            <a:r>
              <a:rPr lang="ru-RU" dirty="0" smtClean="0"/>
              <a:t>6. Зрение и слух у птиц …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ПЕРЬЯМИ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КОНТУРНЫЕ И ПУХОВЫЕ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ПОДВИЖНАЯ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направляют движение при полете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удерживают птиц в воздухе и продвигают вперед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ХОРОШЕЕ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2-tub-ru.yandex.net/i?id=187822562-2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776"/>
            <a:ext cx="2376264" cy="1656184"/>
          </a:xfrm>
          <a:prstGeom prst="rect">
            <a:avLst/>
          </a:prstGeom>
          <a:noFill/>
        </p:spPr>
      </p:pic>
      <p:pic>
        <p:nvPicPr>
          <p:cNvPr id="1034" name="Picture 10" descr="http://im3-tub-ru.yandex.net/i?id=425179986-1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412776"/>
            <a:ext cx="2160240" cy="1644774"/>
          </a:xfrm>
          <a:prstGeom prst="rect">
            <a:avLst/>
          </a:prstGeom>
          <a:noFill/>
        </p:spPr>
      </p:pic>
      <p:pic>
        <p:nvPicPr>
          <p:cNvPr id="1036" name="Picture 12" descr="http://im4-tub-ru.yandex.net/i?id=207404477-32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1412776"/>
            <a:ext cx="1905000" cy="171678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763688" y="4221088"/>
            <a:ext cx="5328592" cy="914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ЗЕМНОВОДНЫЕ 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im1-tub-ru.yandex.net/i?id=122181328-2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412776"/>
            <a:ext cx="1905000" cy="1728192"/>
          </a:xfrm>
          <a:prstGeom prst="rect">
            <a:avLst/>
          </a:prstGeom>
          <a:noFill/>
        </p:spPr>
      </p:pic>
      <p:pic>
        <p:nvPicPr>
          <p:cNvPr id="21506" name="Picture 2" descr="http://im2-tub-ru.yandex.net/i?id=560794861-6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412776"/>
            <a:ext cx="1905000" cy="1584176"/>
          </a:xfrm>
          <a:prstGeom prst="rect">
            <a:avLst/>
          </a:prstGeom>
          <a:noFill/>
        </p:spPr>
      </p:pic>
      <p:pic>
        <p:nvPicPr>
          <p:cNvPr id="21508" name="Picture 4" descr="http://im6-tub-ru.yandex.net/i?id=48730360-31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1484784"/>
            <a:ext cx="2143125" cy="164477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63688" y="4221088"/>
            <a:ext cx="5328592" cy="914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ПРЕСМЫКАЮЩИЕСЯ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im6-tub-ru.yandex.net/i?id=76667834-70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844824"/>
            <a:ext cx="2257425" cy="172819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63688" y="4221088"/>
            <a:ext cx="5328592" cy="914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РЫБЫ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12292" name="Picture 4" descr="http://im3-tub-ru.yandex.net/i?id=242959599-3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772816"/>
            <a:ext cx="2088232" cy="1872208"/>
          </a:xfrm>
          <a:prstGeom prst="rect">
            <a:avLst/>
          </a:prstGeom>
          <a:noFill/>
        </p:spPr>
      </p:pic>
      <p:pic>
        <p:nvPicPr>
          <p:cNvPr id="12294" name="Picture 6" descr="http://im5-tub-ru.yandex.net/i?id=233804589-26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1772816"/>
            <a:ext cx="2486025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ПОЗВОНОЧНЫЕ 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ru-RU" sz="3200" dirty="0" smtClean="0"/>
              <a:t>РЫБЫ</a:t>
            </a:r>
          </a:p>
          <a:p>
            <a:endParaRPr lang="ru-RU" dirty="0" smtClean="0"/>
          </a:p>
          <a:p>
            <a:pPr>
              <a:buNone/>
            </a:pPr>
            <a:r>
              <a:rPr lang="ru-RU" sz="3200" dirty="0" smtClean="0"/>
              <a:t>ЗЕМНОВОДНЫЕ</a:t>
            </a:r>
          </a:p>
          <a:p>
            <a:endParaRPr lang="ru-RU" dirty="0" smtClean="0"/>
          </a:p>
          <a:p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ПРЕСМЫКАЮЩИЕСЯ</a:t>
            </a:r>
            <a:endParaRPr lang="ru-RU" sz="3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ru-RU" sz="3600" dirty="0" smtClean="0"/>
          </a:p>
          <a:p>
            <a:r>
              <a:rPr lang="ru-RU" sz="3600" dirty="0" smtClean="0"/>
              <a:t>Имеют внутреннюю опору тела - </a:t>
            </a:r>
            <a:r>
              <a:rPr lang="ru-RU" sz="3600" b="1" dirty="0" smtClean="0">
                <a:solidFill>
                  <a:srgbClr val="FF0000"/>
                </a:solidFill>
              </a:rPr>
              <a:t>СКЕЛЕТ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1835696" y="17008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563888" y="27809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4355976" y="45091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Угадайте, что за птичка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-Тёмненькая невеличка?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Беленькая с живота,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Хвост раздвинут в два конца.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6" name="Picture 2" descr="http://img0.liveinternet.ru/images/attach/c/2/74/120/74120822_143kbp228228su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19349"/>
            <a:ext cx="6657975" cy="4438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14402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Птичка-невеличка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Ножки имеет,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А ходить не умеет.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Хочет сделать шажок -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Получается прыжок.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i52.beon.ru/30/59/625930/36/17884436/vorobey106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95500"/>
            <a:ext cx="5715000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По дереву стучу,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Что-то я достать хочу.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Хоть и скрылся под корой -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Червячок-то будет мой!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Picture 2" descr="http://mirzhivotnih.ru/img/16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38274"/>
            <a:ext cx="5715000" cy="5419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Красногрудый, чернокрылый,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Любит зёрнышки клевать,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С первым снегом на рябине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Он появится опять.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2" descr="http://img1.liveinternet.ru/images/attach/c/6/92/620/92620709_1292962335_fotoprikolnet_fotografiisnegirey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0"/>
            <a:ext cx="66675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173</Words>
  <Application>Microsoft Office PowerPoint</Application>
  <PresentationFormat>Экран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к уроку  «Птицы: общие признаки, особенности внешнего строения» ( 8 класс VIII вида)</vt:lpstr>
      <vt:lpstr>Слайд 2</vt:lpstr>
      <vt:lpstr>Слайд 3</vt:lpstr>
      <vt:lpstr>Слайд 4</vt:lpstr>
      <vt:lpstr>ПОЗВОНОЧНЫЕ </vt:lpstr>
      <vt:lpstr>Угадайте, что за птичка -Тёмненькая невеличка? Беленькая с живота, Хвост раздвинут в два конца. </vt:lpstr>
      <vt:lpstr>Птичка-невеличка Ножки имеет, А ходить не умеет. Хочет сделать шажок - Получается прыжок. </vt:lpstr>
      <vt:lpstr>По дереву стучу, Что-то я достать хочу. Хоть и скрылся под корой - Червячок-то будет мой! </vt:lpstr>
      <vt:lpstr>Красногрудый, чернокрылый, Любит зёрнышки клевать, С первым снегом на рябине Он появится опять. </vt:lpstr>
      <vt:lpstr>Он прилетает каждый год Туда, где домик ждёт. Чужие песни петь умеет, А всё же голос свой имеет. </vt:lpstr>
      <vt:lpstr>Птицы: общие признаки, особенности внешнего строения</vt:lpstr>
      <vt:lpstr>Слайд 12</vt:lpstr>
      <vt:lpstr>Слайд 13</vt:lpstr>
      <vt:lpstr>Слайд 14</vt:lpstr>
      <vt:lpstr>Проверь себя: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24</cp:revision>
  <dcterms:created xsi:type="dcterms:W3CDTF">2014-01-16T13:11:17Z</dcterms:created>
  <dcterms:modified xsi:type="dcterms:W3CDTF">2014-01-22T04:35:25Z</dcterms:modified>
</cp:coreProperties>
</file>